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6/29/2016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6/29/2016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6/29/2016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6/29/2016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6/29/2016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6/29/2016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6/29/2016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i-tep.ru/perevod-articles/tm-advantages/" TargetMode="External"/><Relationship Id="rId2" Type="http://schemas.openxmlformats.org/officeDocument/2006/relationships/hyperlink" Target="http://www.primavista.ru/rus/catalog/translation_tools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computerra.ru/focus/269291/" TargetMode="External"/><Relationship Id="rId5" Type="http://schemas.openxmlformats.org/officeDocument/2006/relationships/hyperlink" Target="http://www.multitran.ru/c/m.exe?a=4&amp;MessNum=130300&amp;l1=1&amp;l2=2" TargetMode="External"/><Relationship Id="rId4" Type="http://schemas.openxmlformats.org/officeDocument/2006/relationships/hyperlink" Target="http://vbgcity.ru/komputery/plyusy-i-minusy-ispolzovaniya-programm-tipa-translation-memory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9369191" cy="13208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на тему: </a:t>
            </a:r>
            <a:b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реимущества и недостатки памяти перевода 					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Translation memory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								</a:t>
            </a:r>
            <a:r>
              <a:rPr lang="ru-RU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9010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переводчик специализируется в какой-либо из тематик, например, медицина, техника, экономика, юриспруденция, то применять программы ТМ действительно необходимо. Но переводчиками художественной литературы или общей тематики, политологии, истории, обществознания и других гуманитарных наук использование ТМ программы не даст никаких ощутимых преимуществ. </a:t>
            </a:r>
            <a:b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8430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заключении следует сказать, что ТМ программы заняли прочное место в работе письменных переводчиков. Но квалификация переводчика все-таки остается на первом месте, поэтому переводчик должен быть в состоянии сделать качественный перевод без какой-либо ТМ программы. 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61212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 ресурсы: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http://www.primavista.ru/rus/catalog/translation_tools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http://i-tep.ru/perevod-articles/tm-advantages/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http://vbgcity.ru/komputery/plyusy-i-minusy-ispolzovaniya-programm-tipa-translation-memory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http://www.multitran.ru/c/m.exe?a=4&amp;MessNum=130300&amp;l1=1&amp;l2=2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http://www.computerra.ru/focus/269291/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43483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9594822" cy="1320800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Память переводов (ПП, англ. </a:t>
            </a:r>
            <a:r>
              <a:rPr lang="ru-RU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translation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memory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TM, иногда также называемая «накопитель переводов») — база данных, содержащая набор ранее переведенных сегментов текста. </a:t>
            </a:r>
            <a:b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Единица перевода - </a:t>
            </a:r>
            <a:r>
              <a:rPr lang="ru-RU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translation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слово или предложение.</a:t>
            </a:r>
            <a:b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Точное совпадение единицы перевода исходного текста с единицей перевода из базы данных - </a:t>
            </a:r>
            <a:r>
              <a:rPr lang="ru-RU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exact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match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Нечеткое совпадение - </a:t>
            </a:r>
            <a:r>
              <a:rPr lang="ru-RU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fuzzy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match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40450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9286063" cy="1320800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способ сохранения времени, денег и качества, компьютеризированные технологии, в том числе и технологии переводческой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памяти,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получили широкое распространение среди переводчиков, бюро переводов и клиентов. </a:t>
            </a:r>
            <a:b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Следует заметить, что между тем как у переводческой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памяти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существуют свои достоинства и недостатки с точки зрения переводчика и бюро переводов, для клиента её использование выгодно и не представляет практически никаких неудобств.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сначала о достоинствах.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39524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	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Во-первых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переводчика огромное преимущество переводческой памяти состоит в качестве выполняемых переводов. Программа сохраняет пары терминов или строк текста и воспроизводит их, когда идентичный термин или строка встречается в любой другой части переводимого документа. </a:t>
            </a:r>
            <a:b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	Таким образом, переводческая память помогает переводчику быть всегда последовательным, используя один и тот же эквивалент для всех одинаковых терминов и строк. Другими словами, перевод становится более рациональным и состоятельным. </a:t>
            </a:r>
            <a:b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13595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Во-вторых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переводческая память экономит время переводчика, избавляя его от необходимости неоднократно искать термины или слова, повторяющиеся в данном тексте, особенно когда речь идёт об объёмных документах, а так же в других переводах того же клиента или той же области специализации. </a:t>
            </a:r>
            <a:b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 переведёт термин или строку только один раз, а программа «переведёт» их в случаях их последующих появлений, сохраняя время. </a:t>
            </a:r>
            <a:b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	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05001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	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В-третьих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сокращая временные затраты переводчика, переводческая память увеличивает его продуктивность, что может повысить его доход. 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	Также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следует учесть, что всё больше клиентов современного рынка хорошо осведомлены о работе с программами переводческой памяти, использование которых нередко становится обязательным условием выполнения заказа. 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30409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Наконец, переводческая память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достаточно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мобильна. Переводчик может, в прямом смысле, носить с собой все свои «переводческие средства» на диске или карте памяти. </a:t>
            </a:r>
            <a:b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Однако, у переводческой памяти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свои недостатки для переводчика. Прежде всего, ему придётся вложить значительную сумму, чтобы приобрести программу и потратить определённое время и усилия на её изучение. </a:t>
            </a:r>
            <a:b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00232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Прежде всего, ему придётся вложить значительную сумму, чтобы приобрести программу и потратить определённое время и усилия на её изучение. 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Далее, особенно первое время, переводчик будет вынужден постоянно обращаться к инструкции или опытным коллегам при возникновении технических сложностей, что означает потерю драгоценного времени.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92649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Также существует риск навязчивых повторений. Переводческая память (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Translation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Memory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может отрицательно повлиять на поиск переводчиком других, возможно лучших синонимов и ограничить его использованием одного и того же термина во всём документе даже при наличии более адекватной альтернативы. 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Кроме этого, если переводчик предоставляет программу клиенту вместе с переведённым текстом, он делает последнего менее зависимым от себя в дальнейшем, так как в этом случае клиент всегда может передать новому переводчику вместе с работой память полученную в результате предыдущих переводов. 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последнее, повторяющиеся элементы не оплачиваются, несмотря на то, что переводчик тратит время на их согласование.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3257728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81</TotalTime>
  <Words>211</Words>
  <Application>Microsoft Office PowerPoint</Application>
  <PresentationFormat>Широкоэкранный</PresentationFormat>
  <Paragraphs>12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Times New Roman</vt:lpstr>
      <vt:lpstr>Trebuchet MS</vt:lpstr>
      <vt:lpstr>Wingdings 3</vt:lpstr>
      <vt:lpstr>Грань</vt:lpstr>
      <vt:lpstr>Презентация на тему:  Преимущества и недостатки памяти перевода      Translation memory                   </vt:lpstr>
      <vt:lpstr>Память переводов (ПП, англ. translation memory, TM, иногда также называемая «накопитель переводов») — база данных, содержащая набор ранее переведенных сегментов текста.  Единица перевода - translation unit – слово или предложение. Точное совпадение единицы перевода исходного текста с единицей перевода из базы данных - exact match. Нечеткое совпадение - fuzzy match  </vt:lpstr>
      <vt:lpstr>Как способ сохранения времени, денег и качества, компьютеризированные технологии, в том числе и технологии переводческой памяти, получили широкое распространение среди переводчиков, бюро переводов и клиентов.  Следует заметить, что между тем как у переводческой памяти существуют свои достоинства и недостатки с точки зрения переводчика и бюро переводов, для клиента её использование выгодно и не представляет практически никаких неудобств. Но сначала о достоинствах.</vt:lpstr>
      <vt:lpstr>  Во-первых, для переводчика огромное преимущество переводческой памяти состоит в качестве выполняемых переводов. Программа сохраняет пары терминов или строк текста и воспроизводит их, когда идентичный термин или строка встречается в любой другой части переводимого документа.    Таким образом, переводческая память помогает переводчику быть всегда последовательным, используя один и тот же эквивалент для всех одинаковых терминов и строк. Другими словами, перевод становится более рациональным и состоятельным.  </vt:lpstr>
      <vt:lpstr> Во-вторых, переводческая память экономит время переводчика, избавляя его от необходимости неоднократно искать термины или слова, повторяющиеся в данном тексте, особенно когда речь идёт об объёмных документах, а так же в других переводах того же клиента или той же области специализации.  Специалист переведёт термин или строку только один раз, а программа «переведёт» их в случаях их последующих появлений, сохраняя время.    </vt:lpstr>
      <vt:lpstr>  В-третьих, сокращая временные затраты переводчика, переводческая память увеличивает его продуктивность, что может повысить его доход.    Также следует учесть, что всё больше клиентов современного рынка хорошо осведомлены о работе с программами переводческой памяти, использование которых нередко становится обязательным условием выполнения заказа.  </vt:lpstr>
      <vt:lpstr>Наконец, переводческая память достаточно мобильна. Переводчик может, в прямом смысле, носить с собой все свои «переводческие средства» на диске или карте памяти.  Однако, у переводческой памяти есть свои недостатки для переводчика. Прежде всего, ему придётся вложить значительную сумму, чтобы приобрести программу и потратить определённое время и усилия на её изучение.  </vt:lpstr>
      <vt:lpstr>Прежде всего, ему придётся вложить значительную сумму, чтобы приобрести программу и потратить определённое время и усилия на её изучение.  Далее, особенно первое время, переводчик будет вынужден постоянно обращаться к инструкции или опытным коллегам при возникновении технических сложностей, что означает потерю драгоценного времени. </vt:lpstr>
      <vt:lpstr> Также существует риск навязчивых повторений. Переводческая память (Translation Memory) может отрицательно повлиять на поиск переводчиком других, возможно лучших синонимов и ограничить его использованием одного и того же термина во всём документе даже при наличии более адекватной альтернативы.   Кроме этого, если переводчик предоставляет программу клиенту вместе с переведённым текстом, он делает последнего менее зависимым от себя в дальнейшем, так как в этом случае клиент всегда может передать новому переводчику вместе с работой память полученную в результате предыдущих переводов.  И последнее, повторяющиеся элементы не оплачиваются, несмотря на то, что переводчик тратит время на их согласование. </vt:lpstr>
      <vt:lpstr>Если переводчик специализируется в какой-либо из тематик, например, медицина, техника, экономика, юриспруденция, то применять программы ТМ действительно необходимо. Но переводчиками художественной литературы или общей тематики, политологии, истории, обществознания и других гуманитарных наук использование ТМ программы не даст никаких ощутимых преимуществ.  </vt:lpstr>
      <vt:lpstr>В заключении следует сказать, что ТМ программы заняли прочное место в работе письменных переводчиков. Но квалификация переводчика все-таки остается на первом месте, поэтому переводчик должен быть в состоянии сделать качественный перевод без какой-либо ТМ программы.  </vt:lpstr>
      <vt:lpstr>Интернет ресурсы: http://www.primavista.ru/rus/catalog/translation_tools http://i-tep.ru/perevod-articles/tm-advantages/ http://vbgcity.ru/komputery/plyusy-i-minusy-ispolzovaniya-programm-tipa-translation-memory http://www.multitran.ru/c/m.exe?a=4&amp;MessNum=130300&amp;l1=1&amp;l2=2 http://www.computerra.ru/focus/269291/  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тему:  Преимущества и недостатки памяти перевода      Translation memory                   подготовила:                группы ГЛ31                 Голушко Любовь</dc:title>
  <dc:creator>Любовь Южакова</dc:creator>
  <cp:lastModifiedBy>user</cp:lastModifiedBy>
  <cp:revision>9</cp:revision>
  <dcterms:created xsi:type="dcterms:W3CDTF">2016-05-15T11:21:39Z</dcterms:created>
  <dcterms:modified xsi:type="dcterms:W3CDTF">2016-06-29T07:17:27Z</dcterms:modified>
</cp:coreProperties>
</file>