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</p:sldMasterIdLst>
  <p:notesMasterIdLst>
    <p:notesMasterId r:id="rId16"/>
  </p:notesMasterIdLst>
  <p:sldIdLst>
    <p:sldId id="256" r:id="rId2"/>
    <p:sldId id="257" r:id="rId3"/>
    <p:sldId id="259" r:id="rId4"/>
    <p:sldId id="263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2B914-C2F0-4EC7-8814-20DDF1B0FA8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4345A-0753-4355-AB2E-D750DA3DF8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03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4345A-0753-4355-AB2E-D750DA3DF8E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03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281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76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500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07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084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286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74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85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495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151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26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BDA6875-42AD-4619-8381-74AABA8B0DC2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B89DC51-EEE9-4D50-A0F9-54A952469359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05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960" y="-440930"/>
            <a:ext cx="13796010" cy="729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740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Преимущества </a:t>
            </a:r>
            <a:br>
              <a:rPr lang="ru-RU" dirty="0" smtClean="0"/>
            </a:br>
            <a:r>
              <a:rPr lang="ru-RU" dirty="0" smtClean="0"/>
              <a:t>                  Перевода вручную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79613" y="1797087"/>
            <a:ext cx="9893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сохраняет конфиденциальность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2944" y="2762057"/>
            <a:ext cx="11307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перевод вручную – более надежный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48508" y="3727027"/>
            <a:ext cx="909781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повышает вероятность исправления синтаксических и грамматических ошибок</a:t>
            </a:r>
          </a:p>
        </p:txBody>
      </p:sp>
    </p:spTree>
    <p:extLst>
      <p:ext uri="{BB962C8B-B14F-4D97-AF65-F5344CB8AC3E}">
        <p14:creationId xmlns:p14="http://schemas.microsoft.com/office/powerpoint/2010/main" val="354650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Недостатки </a:t>
            </a:r>
            <a:br>
              <a:rPr lang="ru-RU" dirty="0" smtClean="0"/>
            </a:br>
            <a:r>
              <a:rPr lang="ru-RU" dirty="0" smtClean="0"/>
              <a:t>                    Перевода вручную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48713" y="2064190"/>
            <a:ext cx="6355533" cy="369331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dirty="0"/>
              <a:t>Обычно любой профессиональный переводчик специализируется в одной или нескольких сферах деятельности и может выполнять перевод, связанный с определенной областью знаний. При помощи системы машинного перевода вы можете перевести любой материал и любой тематики. Кроме того, если вы хотите перевести специальную терминологию, вам достаточно просто включить соответствующие настройки. И наконец, если профессиональный переводчик переводит ваш текст оригинала, Вы должны заплатить соответствующую сумму денег за каждую страницу, но ведь очень часто вам требуется всего лишь общая идея содержания. В этом случае, система машинного перевода Вам подходит больше.</a:t>
            </a:r>
          </a:p>
        </p:txBody>
      </p:sp>
    </p:spTree>
    <p:extLst>
      <p:ext uri="{BB962C8B-B14F-4D97-AF65-F5344CB8AC3E}">
        <p14:creationId xmlns:p14="http://schemas.microsoft.com/office/powerpoint/2010/main" val="363642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48590"/>
            <a:ext cx="10058400" cy="1450757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Пятибалльная шкала оценки             перевода</a:t>
            </a:r>
            <a:r>
              <a:rPr lang="ru-RU" dirty="0"/>
              <a:t>, предложенную </a:t>
            </a:r>
            <a:r>
              <a:rPr lang="ru-RU" dirty="0" err="1"/>
              <a:t>Nagao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1882825"/>
            <a:ext cx="673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понятен и не возникает никаких вопросов. Грамматика, словоупотребление и стиль соответствуют общей структуре текста и не требуют постредактирования.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74080" y="275998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Смысл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предложения понятен, но возникают большие проблемы с грамматикой, словоупотреблением и стилем.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93470" y="336663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Общий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смысл предложения понятен, но смысл некоторых его частей вызывает сомнение из-за неправильного грамматического строя, словоупотребления и стилистических ошибок. Требуется обращение к оригиналу.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74080" y="455049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предложении имеется большое количество грамматических, слово-употребительных и стилистических ошибок. Смысл предложения с трудом можно понять после внимательного изучения.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55546" y="5681436"/>
            <a:ext cx="3343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мысл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предложения непонятен.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44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4296" y="1630025"/>
            <a:ext cx="8098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/>
              <a:t>однозначные (табличные</a:t>
            </a:r>
            <a:r>
              <a:rPr lang="ru-RU" sz="5400" dirty="0" smtClean="0"/>
              <a:t>)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4296" y="3120390"/>
            <a:ext cx="101727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dirty="0"/>
              <a:t>многозначные (схемные); на уровне словосочетаний: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73680" y="5199221"/>
            <a:ext cx="3369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dirty="0" smtClean="0"/>
              <a:t>табличные</a:t>
            </a:r>
            <a:endParaRPr lang="ru-RU" sz="5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771810" y="5199221"/>
            <a:ext cx="29269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dirty="0" smtClean="0"/>
              <a:t>схемные</a:t>
            </a:r>
            <a:r>
              <a:rPr lang="ru-RU" sz="5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80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Заключение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1580" y="1737360"/>
            <a:ext cx="7898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СМП гармонично сочетаются с другими текстовыми и речевыми процессорами, образуя самодостаточный конгломерат, который может быть использован в системах искусственного интеллекта (ИИ) и прочих информационных системах.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94020" y="380351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СМП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трансферного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типа являются единственными программами МП, получившими свое промышленное и коммерческое распространение, и занимают доминирующее положение.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46020" y="318811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превалируют эмпирические методы тестирования СМП.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2020" y="500384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оценки современных СМП должна решаться комплексно с учетом не только лингвистических, но и экстралингвистических факторов функционирования программы.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2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" y="-266700"/>
            <a:ext cx="13563600" cy="747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6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700" y="-139064"/>
            <a:ext cx="12979400" cy="773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118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0523" y="223229"/>
            <a:ext cx="10058400" cy="1450757"/>
          </a:xfrm>
        </p:spPr>
        <p:txBody>
          <a:bodyPr/>
          <a:lstStyle/>
          <a:p>
            <a:r>
              <a:rPr lang="en-US" dirty="0" smtClean="0"/>
              <a:t>Translation Memory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0523" y="2196717"/>
            <a:ext cx="13132262" cy="4023360"/>
          </a:xfrm>
        </p:spPr>
        <p:txBody>
          <a:bodyPr/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- </a:t>
            </a:r>
            <a:r>
              <a:rPr lang="ru-RU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Transit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швейцарской фирмы </a:t>
            </a:r>
            <a:r>
              <a:rPr lang="ru-RU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Star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- </a:t>
            </a:r>
            <a:r>
              <a:rPr lang="ru-RU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Trados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(США</a:t>
            </a: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)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- Translation Manager 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от</a:t>
            </a:r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IBM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- </a:t>
            </a:r>
            <a:r>
              <a:rPr lang="en-US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Eurolang</a:t>
            </a:r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Optimizer 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французской фирмы</a:t>
            </a:r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LANT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- </a:t>
            </a:r>
            <a:r>
              <a:rPr lang="en-US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DejaVu</a:t>
            </a:r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от</a:t>
            </a:r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ATRIL (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США</a:t>
            </a:r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)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- </a:t>
            </a:r>
            <a:r>
              <a:rPr lang="en-US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WordFisher</a:t>
            </a:r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(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Венгрия</a:t>
            </a:r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)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611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48" y="63374"/>
            <a:ext cx="10990906" cy="602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4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0155" y="277550"/>
            <a:ext cx="10058400" cy="1450757"/>
          </a:xfrm>
        </p:spPr>
        <p:txBody>
          <a:bodyPr>
            <a:normAutofit/>
          </a:bodyPr>
          <a:lstStyle/>
          <a:p>
            <a:r>
              <a:rPr lang="ru-RU" sz="8800" dirty="0" err="1"/>
              <a:t>Retrans</a:t>
            </a:r>
            <a:r>
              <a:rPr lang="ru-RU" sz="8800" dirty="0"/>
              <a:t> </a:t>
            </a:r>
            <a:r>
              <a:rPr lang="ru-RU" sz="8800" dirty="0" err="1"/>
              <a:t>Vista</a:t>
            </a:r>
            <a:endParaRPr lang="ru-RU" sz="8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1"/>
          <a:stretch/>
        </p:blipFill>
        <p:spPr>
          <a:xfrm>
            <a:off x="2600155" y="1889672"/>
            <a:ext cx="6535272" cy="441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58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9185" y="394977"/>
            <a:ext cx="10058400" cy="1450757"/>
          </a:xfrm>
        </p:spPr>
        <p:txBody>
          <a:bodyPr/>
          <a:lstStyle/>
          <a:p>
            <a:r>
              <a:rPr lang="ru-RU" b="1" dirty="0"/>
              <a:t>Система МП PROMT XT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64" y="1845734"/>
            <a:ext cx="5123329" cy="404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37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Преимущества</a:t>
            </a:r>
            <a:br>
              <a:rPr lang="ru-RU" dirty="0" smtClean="0"/>
            </a:br>
            <a:r>
              <a:rPr lang="ru-RU" dirty="0" smtClean="0"/>
              <a:t>    Автоматизированного перевода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88468" y="4671589"/>
            <a:ext cx="85374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дешевле и надежнее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788144" y="1638764"/>
            <a:ext cx="86766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выполняется компьютером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55937" y="2660690"/>
            <a:ext cx="10741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быстрее, чем с помощью 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человека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34761" y="3748259"/>
            <a:ext cx="5983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экономия времени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9098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        Недостатки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 Автоматизированного перевода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3574" y="1820763"/>
            <a:ext cx="10925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невозможно избежать неточностей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85383" y="3180556"/>
            <a:ext cx="124237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не всегда </a:t>
            </a:r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идеальное качество перевода 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7289" y="4540349"/>
            <a:ext cx="92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увеличивает </a:t>
            </a:r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процент ошибок </a:t>
            </a:r>
          </a:p>
        </p:txBody>
      </p:sp>
    </p:spTree>
    <p:extLst>
      <p:ext uri="{BB962C8B-B14F-4D97-AF65-F5344CB8AC3E}">
        <p14:creationId xmlns:p14="http://schemas.microsoft.com/office/powerpoint/2010/main" val="127619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57</TotalTime>
  <Words>382</Words>
  <Application>Microsoft Office PowerPoint</Application>
  <PresentationFormat>Широкоэкранный</PresentationFormat>
  <Paragraphs>40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Translation Memory</vt:lpstr>
      <vt:lpstr>Презентация PowerPoint</vt:lpstr>
      <vt:lpstr>Retrans Vista</vt:lpstr>
      <vt:lpstr>Система МП PROMT XT </vt:lpstr>
      <vt:lpstr>                  Преимущества     Автоматизированного перевода</vt:lpstr>
      <vt:lpstr>                          Недостатки     Автоматизированного перевода</vt:lpstr>
      <vt:lpstr>                      Преимущества                    Перевода вручную</vt:lpstr>
      <vt:lpstr>                          Недостатки                      Перевода вручную </vt:lpstr>
      <vt:lpstr>   Пятибалльная шкала оценки             перевода, предложенную Nagao</vt:lpstr>
      <vt:lpstr>Презентация PowerPoint</vt:lpstr>
      <vt:lpstr>                         Заключение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Великий</dc:creator>
  <cp:lastModifiedBy>Андрей Великий</cp:lastModifiedBy>
  <cp:revision>17</cp:revision>
  <dcterms:created xsi:type="dcterms:W3CDTF">2016-05-29T19:25:16Z</dcterms:created>
  <dcterms:modified xsi:type="dcterms:W3CDTF">2016-05-29T22:04:05Z</dcterms:modified>
</cp:coreProperties>
</file>