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6/29/2016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2800" b="1" i="1" dirty="0" smtClean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Автоматические переводные словари: внешние и внутренние признаки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типологизации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терминологии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5438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Осуществление перевода компьютером – сложная, но интересная научная задача. Основная ее сложность состоит в том, что естественные языки плохо поддаются формализации. Отсюда и невысокое качество получаемого с помощью систем МП текста, содержание и форма которого служит неизменным объектом шуток. Однако идея машинного перевода уходит корнями далеко в прошлое.</a:t>
            </a: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067" y="3489818"/>
            <a:ext cx="5653486" cy="3315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312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9467" y="2529225"/>
            <a:ext cx="7766936" cy="1646302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Среди систем, помогающих переводчику в работе, важнейшее место занимают так называемые системы </a:t>
            </a:r>
            <a:r>
              <a:rPr lang="ru-RU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Translation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Memory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(TM). Системы ТМ представляют собой интерактивный инструмент для накопления в базе данных пар эквивалентных сегментов текста на языке оригинала и перевода с возможностью их последующего поиска и редактирования. Эти программные продукты не имеют целью применение высокоинтеллектуальных информационных технологий, а наоборот, основаны на использовании творческого потенциала переводчика.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Переводчик в процессе работы сам формирует базу данных (или же получает ее от других переводчиков или от заказчика), и чем больше единиц она содержит, тем больше отдача от ее использования.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429" y="3274993"/>
            <a:ext cx="4782897" cy="358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48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Вот список наиболее известных систем ТМ: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Transit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швейцарской фирмы </a:t>
            </a:r>
            <a:r>
              <a:rPr lang="ru-RU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Star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Trados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(США),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Translation Manager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IBM,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Eurolang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Optimizer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французской фирмы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LANT,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DejaVu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ATRIL (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США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WordFisher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Венгрия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Системы ТМ позволяют исключить повторный перевод идентичных фрагментов текста. Перевод сегмента осуществляется переводчиком только один раз, а затем каждый следующий сегмент проверяется на совпадение (полное или нечеткое) с базой данных, и, если найден идентичный или похожий сегмент, то он предлагается в качестве варианта перевода.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настоящее время ведутся разработки по усовершенствованию систем ТМ.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Например, ядро системы </a:t>
            </a:r>
            <a:r>
              <a:rPr lang="ru-RU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Transit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фирмы </a:t>
            </a:r>
            <a:r>
              <a:rPr lang="ru-RU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Star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реализовано на основе технологии нейронных сетей.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7499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Несмотря на широкий ассортимент систем TM, они имеют несколько общих функций: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Функция сопоставления (</a:t>
            </a:r>
            <a:r>
              <a:rPr lang="ru-RU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Alignment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 Одно из преимуществ систем ТМ – это возможность использования уже переведенных материалов по данной тематике.</a:t>
            </a:r>
            <a:b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База данных ТМ может быть получена путем </a:t>
            </a:r>
            <a:r>
              <a:rPr lang="ru-RU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посегментного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сопоставления файлов оригинала и перевода.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Наличие фильтров импорта – экспорта. Это свойство обеспечивает совместимость систем ТМ с множеством текстовых процессоров и издательских систем и дает переводчику относительную независимость от заказчика.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Механизм поиска нечетких или полных совпадений. Именно этот механизм и представляет собой основное достоинство систем ТМ. Если при переводе текста система встречает сегмент, идентичный или близкий к переведенному ранее, то уже переведенный сегмент предлагается переводчику как вариант перевода текущего сегмента, который может быть подкорректирован. Степень нечеткого совпадения задается пользователем.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227685"/>
            <a:ext cx="48768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59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87782" y="596881"/>
            <a:ext cx="6096000" cy="59329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Поддержка тематических словарей. Эта функция помогает переводчику придерживаться глоссария. Как правило, если в переводимом сегменте встречается слово или словосочетание из тематического словаря, то оно выделяется цветом и предлагается его перевод, который можно вставить в переводимый текст автоматически.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Средства поиска фрагментов текста. Этот инструмент очень удобен при редактировании перевода. Если в процессе работы был найден более удачный вариант перевода какого-либо фрагмента текста, то этот фрагмент может быть найден во всех сегментах ТМ, после чего в сегменты ТМ последовательно вносятся необходимые изменения.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Конечно, как и любой программный продукт, системы ТМ имеют свои достоинства и недостатки, и свою область применения. Однако в отношении систем TM, основным недостатком является их дороговизна.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Особенно удобно использовать системы ТМ при переводе таких документов, как руководства пользователя, инструкции по эксплуатации, конструкторская и деловая документация, каталоги продукции и другой однотипной документации с большим количеством совпадений.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764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 фразеологического машинного перевода должна включать в свой состав базу знаний, содержащую переводные эквиваленты для наиболее часто встречающихся фраз, фразеологических сочетаний и отдельных слов, и программные средства для морфологического и синтаксического анализа и синтеза текстов и для их редактирования человеком. В процессе перевода текстов система использует хранящиеся в ее базе знаний переводные эквиваленты в следующем порядке: сначала делается попытка перевести всю фразу как целостную единицу; далее, в случае неудачи, входящие в ее состав словосочетания; и, наконец, осуществляется пословный перевод тех фрагментов текста, которые не удалось перевести первыми двумя способами. Фрагменты выходного текста, полученные всеми тремя способами, должны грамматически согласовываться друг с другом (с помощью процедур морфологического и синтаксического синтеза).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565" y="3227685"/>
            <a:ext cx="5085052" cy="338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888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6449" y="4599282"/>
            <a:ext cx="7766936" cy="1646302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Системы типа INTERLINGUA предполагают априори наличие некоторого метаязыка структур (INTERLINGUA), на котором можно описать все структуры как входного, так и выходного языков в общем случае; поэтому алгоритм перевода в системе типа INTERLINGUA предполагается как более простой: анализ входного предложения в терминах метаязыка и затем синтез из </a:t>
            </a:r>
            <a:r>
              <a:rPr lang="ru-RU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метаструктуры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соответствующего предложения выходного языка. "Единственная" сложность в этом случае - разработать сам метаязык и описать естественный язык в соответствующих терминах.</a:t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/>
              <a:t>. 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2447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8800" dirty="0" smtClean="0">
                <a:latin typeface="Arial Black" panose="020B0A04020102020204" pitchFamily="34" charset="0"/>
              </a:rPr>
              <a:t>Спасибо за внимание!</a:t>
            </a:r>
            <a:endParaRPr lang="ru-RU" sz="8800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992320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64</TotalTime>
  <Words>519</Words>
  <Application>Microsoft Office PowerPoint</Application>
  <PresentationFormat>Широкоэкранный</PresentationFormat>
  <Paragraphs>12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Arial Black</vt:lpstr>
      <vt:lpstr>Calibri</vt:lpstr>
      <vt:lpstr>Times New Roman</vt:lpstr>
      <vt:lpstr>Trebuchet MS</vt:lpstr>
      <vt:lpstr>Wingdings 3</vt:lpstr>
      <vt:lpstr>Грань</vt:lpstr>
      <vt:lpstr>Автоматические переводные словари: внешние и внутренние признаки типологизации терминологии</vt:lpstr>
      <vt:lpstr>Осуществление перевода компьютером – сложная, но интересная научная задача. Основная ее сложность состоит в том, что естественные языки плохо поддаются формализации. Отсюда и невысокое качество получаемого с помощью систем МП текста, содержание и форма которого служит неизменным объектом шуток. Однако идея машинного перевода уходит корнями далеко в прошлое.  </vt:lpstr>
      <vt:lpstr>Среди систем, помогающих переводчику в работе, важнейшее место занимают так называемые системы Translation Memory (TM). Системы ТМ представляют собой интерактивный инструмент для накопления в базе данных пар эквивалентных сегментов текста на языке оригинала и перевода с возможностью их последующего поиска и редактирования. Эти программные продукты не имеют целью применение высокоинтеллектуальных информационных технологий, а наоборот, основаны на использовании творческого потенциала переводчика. Переводчик в процессе работы сам формирует базу данных (или же получает ее от других переводчиков или от заказчика), и чем больше единиц она содержит, тем больше отдача от ее использования.</vt:lpstr>
      <vt:lpstr>Вот список наиболее известных систем ТМ: - Transit швейцарской фирмы Star, - Trados (США), - Translation Manager от IBM, - Eurolang Optimizer французской фирмы LANT, - DejaVu от ATRIL (США), - WordFisher (Венгрия). Системы ТМ позволяют исключить повторный перевод идентичных фрагментов текста. Перевод сегмента осуществляется переводчиком только один раз, а затем каждый следующий сегмент проверяется на совпадение (полное или нечеткое) с базой данных, и, если найден идентичный или похожий сегмент, то он предлагается в качестве варианта перевода. В настоящее время ведутся разработки по усовершенствованию систем ТМ. Например, ядро системы Transit фирмы Star реализовано на основе технологии нейронных сетей.</vt:lpstr>
      <vt:lpstr>Несмотря на широкий ассортимент систем TM, они имеют несколько общих функций: - Функция сопоставления (Alignment). Одно из преимуществ систем ТМ – это возможность использования уже переведенных материалов по данной тематике. База данных ТМ может быть получена путем посегментного сопоставления файлов оригинала и перевода. - Наличие фильтров импорта – экспорта. Это свойство обеспечивает совместимость систем ТМ с множеством текстовых процессоров и издательских систем и дает переводчику относительную независимость от заказчика. - Механизм поиска нечетких или полных совпадений. Именно этот механизм и представляет собой основное достоинство систем ТМ. Если при переводе текста система встречает сегмент, идентичный или близкий к переведенному ранее, то уже переведенный сегмент предлагается переводчику как вариант перевода текущего сегмента, который может быть подкорректирован. Степень нечеткого совпадения задается пользователем.</vt:lpstr>
      <vt:lpstr>Презентация PowerPoint</vt:lpstr>
      <vt:lpstr>Система фразеологического машинного перевода должна включать в свой состав базу знаний, содержащую переводные эквиваленты для наиболее часто встречающихся фраз, фразеологических сочетаний и отдельных слов, и программные средства для морфологического и синтаксического анализа и синтеза текстов и для их редактирования человеком. В процессе перевода текстов система использует хранящиеся в ее базе знаний переводные эквиваленты в следующем порядке: сначала делается попытка перевести всю фразу как целостную единицу; далее, в случае неудачи, входящие в ее состав словосочетания; и, наконец, осуществляется пословный перевод тех фрагментов текста, которые не удалось перевести первыми двумя способами. Фрагменты выходного текста, полученные всеми тремя способами, должны грамматически согласовываться друг с другом (с помощью процедур морфологического и синтаксического синтеза). . </vt:lpstr>
      <vt:lpstr>Системы типа INTERLINGUA предполагают априори наличие некоторого метаязыка структур (INTERLINGUA), на котором можно описать все структуры как входного, так и выходного языков в общем случае; поэтому алгоритм перевода в системе типа INTERLINGUA предполагается как более простой: анализ входного предложения в терминах метаязыка и затем синтез из метаструктуры соответствующего предложения выходного языка. "Единственная" сложность в этом случае - разработать сам метаязык и описать естественный язык в соответствующих терминах. . 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ГРИБНАЯ СКАЗОЧКА</dc:title>
  <dc:creator>Notebook</dc:creator>
  <cp:lastModifiedBy>user</cp:lastModifiedBy>
  <cp:revision>9</cp:revision>
  <dcterms:created xsi:type="dcterms:W3CDTF">2016-02-01T16:23:51Z</dcterms:created>
  <dcterms:modified xsi:type="dcterms:W3CDTF">2016-06-29T07:23:01Z</dcterms:modified>
</cp:coreProperties>
</file>