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8884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u="sng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Общие принципы работы систем памяти перевода </a:t>
            </a:r>
            <a:r>
              <a:rPr lang="en-US" sz="4800" b="1" i="1" u="sng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Translation Memory</a:t>
            </a:r>
            <a:endParaRPr lang="ru-RU" sz="4800" b="1" i="1" u="sng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сегодняшний день существует две технологии автоматизации переводов: системы 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        </a:t>
            </a:r>
            <a:r>
              <a:rPr lang="ru-RU" sz="40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Translation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</a:t>
            </a:r>
            <a:r>
              <a:rPr lang="ru-RU" sz="40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Memory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           с использованием 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средств автоматизированного перевода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машинный перевод.</a:t>
            </a:r>
            <a:endParaRPr lang="ru-RU" sz="40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68760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b="1" i="1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Translation</a:t>
            </a:r>
            <a:r>
              <a:rPr lang="ru-RU" sz="4000" b="1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b="1" i="1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Memory</a:t>
            </a:r>
            <a:r>
              <a:rPr lang="ru-RU" sz="4000" b="1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en-US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TM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ru-RU" sz="4000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или</a:t>
            </a:r>
            <a:r>
              <a:rPr lang="ru-RU" sz="4000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b="1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«память переводов»</a:t>
            </a:r>
            <a:r>
              <a:rPr lang="ru-RU" sz="40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представляет собой базу данных, где хранятся все ранее выполненные переводы с её использованием. </a:t>
            </a:r>
            <a:endParaRPr lang="ru-RU" sz="40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Вспомогательные программы для перевода</a:t>
            </a:r>
            <a:r>
              <a:rPr lang="ru-RU" sz="3600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или </a:t>
            </a:r>
            <a:r>
              <a:rPr lang="ru-RU" sz="3600" b="1" i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CAT 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computer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assisted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translation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), — это компьютерные программы, которые автоматизируют выполнение рутинных операций переводчика, освобождая ему время для интеллектуальных задач. </a:t>
            </a:r>
            <a:endParaRPr lang="ru-RU" sz="36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Сегодня на рынке представлено несколько десятков программ, поддерживающих работу с технологией 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Translation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Memory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Самыми известными из них являются </a:t>
            </a:r>
            <a:r>
              <a:rPr lang="ru-RU" sz="3600" b="1" u="sng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SDL 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Trados</a:t>
            </a:r>
            <a:r>
              <a:rPr lang="ru-RU" sz="36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 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Déjà</a:t>
            </a:r>
            <a:r>
              <a:rPr lang="ru-RU" sz="3600" b="1" u="sng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vu</a:t>
            </a:r>
            <a:r>
              <a:rPr lang="ru-RU" sz="36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 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Wordfast</a:t>
            </a:r>
            <a:r>
              <a:rPr lang="ru-RU" sz="36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 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MultiTrans</a:t>
            </a:r>
            <a:r>
              <a:rPr lang="ru-RU" sz="3600" b="1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STAR</a:t>
            </a:r>
            <a:r>
              <a:rPr lang="ru-RU" sz="3600" b="1" u="sng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Transit</a:t>
            </a:r>
            <a:r>
              <a:rPr lang="ru-RU" sz="36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 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MemoQ</a:t>
            </a:r>
            <a:r>
              <a:rPr lang="ru-RU" sz="36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и </a:t>
            </a:r>
            <a:r>
              <a:rPr lang="ru-RU" sz="3600" b="1" u="sng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Omega-T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При загрузке нового документа в </a:t>
            </a:r>
            <a:r>
              <a:rPr lang="ru-RU" sz="36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ТМ-систему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происходит его разделение на сегменты и сопоставление с текстами из базы. Часть этих сегментов оказывается уже переведенной ранее, и система визуализирует их как уже известные, другие — как частично совпадающие с базой данных, а некоторые — как требующие перевода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 </a:t>
            </a:r>
            <a:endParaRPr lang="ru-RU" sz="36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6876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CAT-программ</a:t>
            </a:r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ы</a:t>
            </a:r>
          </a:p>
          <a:p>
            <a:pPr algn="ctr"/>
            <a:r>
              <a:rPr lang="ru-RU" sz="3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ускоряют и удешевляют перевод. Постоянно пополняемая база «образцов перевода» помогает выдерживать терминологическое и стилистическое единообразие, что повышает качество готового текста. </a:t>
            </a:r>
            <a:endParaRPr lang="ru-RU" sz="36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56</TotalTime>
  <Words>162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2016-06-05T19:36:37Z</dcterms:created>
  <dcterms:modified xsi:type="dcterms:W3CDTF">2016-06-05T20:43:38Z</dcterms:modified>
</cp:coreProperties>
</file>