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6EB2CFE-3ECD-471C-AAA0-790D37AEA17E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1EAB349-5991-4844-9E03-FDFB001353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Автоматические переводные словари: принципы                    номинативной деятельности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293096"/>
            <a:ext cx="49530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Введение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На всех этапах процесса перевода важную роль играют словари, причем словари самого разного типа. Перечень их огромен, равно как и велико их назначение. В работе переводчика могут понадобиться самые разнообразные виды словарей.</a:t>
            </a:r>
            <a:br>
              <a:rPr lang="ru-RU" dirty="0" smtClean="0"/>
            </a:br>
            <a:r>
              <a:rPr lang="ru-RU" dirty="0" smtClean="0"/>
              <a:t>В ходе развития идей и создания промышленных систем машинного перевода были разработаны способы автоматического морфологического анализа для основных европейских языков, методы автоматического обнаружения синтаксических структур, сформулированы требования к семантическим компонентам систем. В рамках эффективного международного сотрудничества и обмена терминологией созданы большие автоматические словари с разнообразной лексической информацией, банки терминологических данных по разным тематическим областям.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Понятие автоматический словарь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Компьютерный (автоматический) словарь – это словарь в специальном машинном формате, предназначенный для использования на ЭВМ пользователем или компьютерной программой обработки текста.</a:t>
            </a:r>
          </a:p>
          <a:p>
            <a:r>
              <a:rPr lang="ru-RU" dirty="0" smtClean="0"/>
              <a:t>Различают автоматические словари конечного пользователя-человека и автоматические словари для программ обработки текста.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Принципы номинативной деятельности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Человечество решает проблемы номинации предметов и явлений окружающей его действительности уже многие тысячелетия. Эти проблемы сопровождают человека буквально с его первых шагов и решаются им скорее или медленнее на разных этапах развития общественной культуры и взаимоотношений между людьми. И их масштаб постоянно увеличивается, пожалуй, быстрее, чем в геометрической прогрессии. Лексический состав языка, сформированный и постоянно уточняемый самим человеком, представляет собой наиболее динамичный из всех уровней языка. Под лексическим составом понимается вся совокупность слов и устойчивых словосочетаний, образующих единую лексическую систему языка, обладающую упорядоченной структурой с устойчивыми связями между своими подсистемами и их отдельными элементами. Именно взаимосвязанность всех процессов, происходящих в языке, требует </a:t>
            </a:r>
            <a:r>
              <a:rPr lang="ru-RU" dirty="0" err="1" smtClean="0"/>
              <a:t>информационнотехнологического</a:t>
            </a:r>
            <a:r>
              <a:rPr lang="ru-RU" dirty="0" smtClean="0"/>
              <a:t> системного подхода при решении проблем межъязыковой коммуникации. К основным функциям языка относятся: коммуникативная, благодаря которой он становится средством общения людей; конструктивная, поставляющая способы формирования мыслей; экспрессивная, лежащая в основе выражения и выразительности мыслей, и аккумулятивная, благодаря которой реализуется возможность накопления и хранения знаний и опыта.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История развития терминологической лексикографии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Первые лингвистические труды в истории человечества были посвящены лексике. Имеются сведения, что словари имелись уже в XV в. до н.э., а основы восточной лексикографии были заложены словарем китайских иероглифов «</a:t>
            </a:r>
            <a:r>
              <a:rPr lang="ru-RU" dirty="0" err="1" smtClean="0"/>
              <a:t>Эръя</a:t>
            </a:r>
            <a:r>
              <a:rPr lang="ru-RU" dirty="0" smtClean="0"/>
              <a:t>» в III в. до н.э. На фоне традиционной лексикографической деятельности общества в XX в. наиболее динамичное развитие получила терминологическая лексикография. Этот процесс начался сравнительно недавно и в его становлении имеется еще немало резервов. Современная терминологическая школа в нашей стране была основана первыми трудами в этой области С.А. Чаплыгина и Д. </a:t>
            </a:r>
            <a:r>
              <a:rPr lang="ru-RU" dirty="0" err="1" smtClean="0"/>
              <a:t>С.Лотте</a:t>
            </a:r>
            <a:r>
              <a:rPr lang="ru-RU" dirty="0" smtClean="0"/>
              <a:t> и продолжается вплотную приближенными к прагматическим аспектам </a:t>
            </a:r>
            <a:r>
              <a:rPr lang="ru-RU" dirty="0" err="1" smtClean="0"/>
              <a:t>лексико</a:t>
            </a:r>
            <a:r>
              <a:rPr lang="ru-RU" dirty="0" smtClean="0"/>
              <a:t> и </a:t>
            </a:r>
            <a:r>
              <a:rPr lang="ru-RU" dirty="0" err="1" smtClean="0"/>
              <a:t>терминографическими</a:t>
            </a:r>
            <a:r>
              <a:rPr lang="ru-RU" dirty="0" smtClean="0"/>
              <a:t> работами </a:t>
            </a:r>
            <a:r>
              <a:rPr lang="ru-RU" dirty="0" err="1" smtClean="0"/>
              <a:t>И.И.Убина</a:t>
            </a:r>
            <a:r>
              <a:rPr lang="ru-RU" dirty="0" smtClean="0"/>
              <a:t> (соавтора этой главы) и К.Я.Авербуха.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Принципы создания автоматических переводных словарей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 Созданию автоматических переводных словарей предшествовали исследования по определению вида и количества ошибок, совершаемых переводчиком при переводе текстов различной трудности, и времени, которое он затратит на поиск в словарях и справочниках незнакомых ему слов. Для анализа ошибок были взяты 72 перевода по научно- технической тематике с английского языка на немецкий различной степени сложности, общим объемом 80 страниц, выполненные 55 переводчиками с использованием печатных словарей и справочников. Переводы были разделены по трем степеням трудности (каждой степени соответствовала треть всего исследуемого материала): 1 — относительно простые тексты — популярные научные газетные статьи или несложные технические инструкции по эксплуатации; 2 — технические тексты средней сложности; 3 — сложные научно-технические тексты о новых теориях и направлениях, о которых в немецкой литературе имеется мало сведений и которые содержат терминологию, не зафиксированную в существующих специальных словарях. Тексты переводов были отредактированы 26 опытными редакторами. По результатам их работы исследователи выделили три основные категории ошибок: - ошибки в немецком языке (орфографические, грамматические, знаки препинания); - переводческие ошибки (лексические ошибки, пропуски, контекстуальные неточности); - стилистические ошибки. Опустим подробный анализ различных видов ошибок и приведем только данные по лексическим ошибкам, т.е. в выборе переводного эквивалента. Итак, лексические ошибки составили более 50 % всех ошибок, при этом их количество возрастало с повышением сложности текста оригинала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mtClean="0"/>
              <a:t>Принципы создания автоматических переводных словарей</a:t>
            </a:r>
            <a:br>
              <a:rPr lang="ru-RU" b="1" smtClean="0"/>
            </a:b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Наиболее заметные изменения в языке особенно часто происходят в периоды активизации общественной деятельности людей. Общественная деятельность человека всегда направлена на видоизменение к лучшему его экономическою положения, на совершенствование сферы производства. Активизация предметных областей, естественно, ведет к активизации коммуникативной деятельности. И наконец, такая активизация достигает столь высокой мощности, что требует новых технологий коммуникации. Отставание развития некоторых предметных областей в той или иной стране по сравнению с развитием мировой технологии стимулирует межъязыковые процессы, связанные с появлением новой терминологии, а следовательно, и с необходимостью ее упорядочения. Изменение основ экономического положения общества также вводит новые понятия, номинация которых — процесс актуальный и неотложный. Наряду с разработкой частных вопросов анализа и упорядочения имеющейся и вводимой терминологии научная жизнь общества требует решения обобщенных задач универсального характера. Но и последние могут быть решены лишь в тесной взаимосвязи с проблемами конкретных предметных областей. От информационных работников требуется не только выработка информационно-технологических рекомендаций, но и их практическая реализация. В естественных языках образование и принятие в «свою семью» новых лексических единиц — процесс исключительно медленный.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Заключение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Ученые, лингвисты и переводчики старались облегчить деятельность переводчиков и создали автоматические переводные словари, которые заметно ускорили этот процесс. Сейчас существует большое количество различных  словарей с разными, присущими им функциями и характеристиками.</a:t>
            </a:r>
          </a:p>
          <a:p>
            <a:r>
              <a:rPr lang="ru-RU" dirty="0" smtClean="0"/>
              <a:t>На сегодняшний день на рынке существует довольно широкий выбор компьютерных словарей как общей, так и более узкой, специфической направленности. Среди наиболее популярных можно выделить электронные словари семейства </a:t>
            </a:r>
            <a:r>
              <a:rPr lang="ru-RU" dirty="0" err="1" smtClean="0"/>
              <a:t>МультиЛекс</a:t>
            </a:r>
            <a:r>
              <a:rPr lang="ru-RU" dirty="0" smtClean="0"/>
              <a:t> компании «</a:t>
            </a:r>
            <a:r>
              <a:rPr lang="ru-RU" dirty="0" err="1" smtClean="0"/>
              <a:t>МедиаЛингва</a:t>
            </a:r>
            <a:r>
              <a:rPr lang="ru-RU" dirty="0" smtClean="0"/>
              <a:t>» и систему электронных словарей </a:t>
            </a:r>
            <a:r>
              <a:rPr lang="ru-RU" dirty="0" err="1" smtClean="0"/>
              <a:t>Lingvo</a:t>
            </a:r>
            <a:r>
              <a:rPr lang="ru-RU" dirty="0" smtClean="0"/>
              <a:t> компании ABBY. Так же это могут быть компьютерные версии известных обычных словарей. Например, компьютерные аналоги толковых словарей английского языка (автоматический Вебстер, автоматический толковый словарь английского языка издательства Коллинз).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20</TotalTime>
  <Words>921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Georgia</vt:lpstr>
      <vt:lpstr>Trebuchet MS</vt:lpstr>
      <vt:lpstr>Wingdings 2</vt:lpstr>
      <vt:lpstr>Городская</vt:lpstr>
      <vt:lpstr>Автоматические переводные словари: принципы                    номинативной деятельности</vt:lpstr>
      <vt:lpstr>Введение </vt:lpstr>
      <vt:lpstr>Понятие автоматический словарь </vt:lpstr>
      <vt:lpstr>Принципы номинативной деятельности </vt:lpstr>
      <vt:lpstr>История развития терминологической лексикографии </vt:lpstr>
      <vt:lpstr>Принципы создания автоматических переводных словарей </vt:lpstr>
      <vt:lpstr>Принципы создания автоматических переводных словарей </vt:lpstr>
      <vt:lpstr>Заключение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Автоматические переводные словари: принципы                    номинативной деятельности</dc:title>
  <dc:creator>ник</dc:creator>
  <cp:lastModifiedBy>user</cp:lastModifiedBy>
  <cp:revision>3</cp:revision>
  <dcterms:created xsi:type="dcterms:W3CDTF">2016-05-30T16:14:13Z</dcterms:created>
  <dcterms:modified xsi:type="dcterms:W3CDTF">2016-06-29T07:15:56Z</dcterms:modified>
</cp:coreProperties>
</file>