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6" r:id="rId6"/>
    <p:sldId id="267" r:id="rId7"/>
    <p:sldId id="268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E119C1C-1311-4ABC-9505-85F3AD890146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7B035B1-3530-46A9-847B-9F47585CC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8424936" cy="286816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Функционирование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терминосистем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рамках автоматических переводных словарей: основные лингвистические характеристики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517232"/>
            <a:ext cx="5114778" cy="1101248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8013192" cy="163677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Терминосистемы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терминообразование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3068960"/>
            <a:ext cx="8022336" cy="331236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Изучение </a:t>
            </a:r>
            <a:r>
              <a:rPr lang="ru-RU" dirty="0" err="1" smtClean="0"/>
              <a:t>терминосистемы</a:t>
            </a:r>
            <a:r>
              <a:rPr lang="ru-RU" dirty="0" smtClean="0"/>
              <a:t> может быть полноценным только с позиций ее функционирования и развития, а основу развития </a:t>
            </a:r>
            <a:r>
              <a:rPr lang="ru-RU" dirty="0" err="1" smtClean="0"/>
              <a:t>терминосистемы</a:t>
            </a:r>
            <a:r>
              <a:rPr lang="ru-RU" dirty="0" smtClean="0"/>
              <a:t> молодой предметной области составляет адаптация новой терминологии. Терминологические системы отдельных предметных областей функционируют настолько активно, что оказывают значительное влияние на язык повседневного общения.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Рассматривая состояние и развитие какой-либо определенной сферы деятельности людей, следует признать объективность оснований для широкого включения в речь </a:t>
            </a:r>
            <a:r>
              <a:rPr lang="ru-RU" dirty="0" err="1" smtClean="0"/>
              <a:t>терминологизированной</a:t>
            </a:r>
            <a:r>
              <a:rPr lang="ru-RU" dirty="0" smtClean="0"/>
              <a:t> лексики.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3192" cy="1636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Влияние терминологической насыщенности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2996952"/>
            <a:ext cx="8022336" cy="3528392"/>
          </a:xfrm>
        </p:spPr>
        <p:txBody>
          <a:bodyPr/>
          <a:lstStyle/>
          <a:p>
            <a:r>
              <a:rPr lang="ru-RU" dirty="0" smtClean="0"/>
              <a:t>Влияние терминологической насыщенности на стиль английского текста менее заметно, чем в японском языке, но и здесь существуют определенные закономерности.</a:t>
            </a:r>
          </a:p>
          <a:p>
            <a:endParaRPr lang="ru-RU" dirty="0" smtClean="0"/>
          </a:p>
          <a:p>
            <a:r>
              <a:rPr lang="ru-RU" dirty="0" smtClean="0"/>
              <a:t>Термины сами по себе несут точное и экономное определение научных или технических понятий.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348880"/>
            <a:ext cx="8077200" cy="1499616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</a:rPr>
              <a:t>Спасибо за внимание!!!!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340768"/>
            <a:ext cx="8013192" cy="1728192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лингвистические характеристики функционирования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терминосистем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996952"/>
            <a:ext cx="8022336" cy="352839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лингвистические особенности подъязыка , они заметно проявляются на всех уровнях языка и значительно различаются в разных предметных областях в силу воздействующих экстралингвистических обстоятельств.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можно разделить на две группы: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которые проявляются в изменении частоты употребления языковых норм и их вариантов, традиционно сложившихся в различных жанрах научной и технической литературы.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которые определяются качественными изменениями языковых норм.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68960"/>
            <a:ext cx="8077200" cy="19602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077200" cy="302433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Первая группа в большей степени касается грамматических и синтаксических характеристик подъязыка. Вторая относится к лексическому его уровню. Она особенно важна для коммуникации, поскольку наиболее ярко проявляется в новой терминологии, и в частности при переводе новых терминов с одного языка на другой, когда в языке перевода еще не оформился устойчивый эквивалент.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013192" cy="1636776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Подъязык робототехники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924944"/>
            <a:ext cx="8022336" cy="36004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Основное своеобразие функционально-коммуникативных характеристик подъязыка робототехники заключается в его реакции на лингвистическую и экстралингвистическую среду, в которой он функционирует. Эта среда требует от обслуживающего средства информационного обмена высокой скорости реагирования, а, следовательно, экономичности синтаксических конструкций, повышенной определенности семантических границ.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48680"/>
            <a:ext cx="8077200" cy="4320480"/>
          </a:xfrm>
        </p:spPr>
        <p:txBody>
          <a:bodyPr>
            <a:normAutofit/>
          </a:bodyPr>
          <a:lstStyle/>
          <a:p>
            <a:r>
              <a:rPr lang="ru-RU" dirty="0" smtClean="0"/>
              <a:t>Анализируя тексты по робототехнике на английском, русском и японском языках, можно прийти к выводу, что независимо от языка в научной и технической литературе в основном используются грамматические нормы письменной речи с небольшими изменениями частоты их употребления.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013192" cy="1636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Коммуникативная направленность текстов по робототехнике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3140968"/>
            <a:ext cx="8022336" cy="2808312"/>
          </a:xfrm>
        </p:spPr>
        <p:txBody>
          <a:bodyPr/>
          <a:lstStyle/>
          <a:p>
            <a:r>
              <a:rPr lang="ru-RU" dirty="0" smtClean="0"/>
              <a:t>Коммуникативная направленность текстов по робототехнике находится в функциональной зависимости от регламентирующих экстралингвистических факторов формирования ее подъязыка - территориальной неравномерности развития данной предметной области и интеграции научной мысли для решения общих интернациональных проблем.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и технический текст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3140968"/>
            <a:ext cx="8022336" cy="3456384"/>
          </a:xfrm>
        </p:spPr>
        <p:txBody>
          <a:bodyPr/>
          <a:lstStyle/>
          <a:p>
            <a:r>
              <a:rPr lang="ru-RU" dirty="0" smtClean="0"/>
              <a:t>Научная и техническая литература как жанр имеет несколько видов, различительной характеристикой которых является степень специализации: от специфической </a:t>
            </a:r>
            <a:r>
              <a:rPr lang="ru-RU" dirty="0" err="1" smtClean="0"/>
              <a:t>узконаучной</a:t>
            </a:r>
            <a:r>
              <a:rPr lang="ru-RU" dirty="0" smtClean="0"/>
              <a:t> до научно-популярной литературы.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013192" cy="1636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Формально-логический стиль в робототехнике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2852936"/>
            <a:ext cx="8022336" cy="2952328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и в любом другом жанре, в научной и технической литературе структура и форма изложения должны быть подчинены целям передачи авторской информации. Поэтому основным стилем изложения и в подъязыке робототехники служит формально-логический стиль, основанный на сильно формализованной синтаксической организации текста и подчиненности логической последовательности причин и следствий иерархии событий предметной области.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013192" cy="15121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Гибкость автоматического переводного словаря.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2924944"/>
            <a:ext cx="8022336" cy="345638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анализе сложных слов в автоматическом переводном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словape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пользователь получает переводные их эквиваленты, основы которых входят в состав анализируемого сложного слова, и на основании этой информации сам должен синтезировать конкретный переводной эквивалент данного слова, ориентируясь при этом на тот контекст, из которого он его запросил.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автоматическом словаре кроме словарных статей цельнооформленных лексических единиц должны быть словарные статьи словообразовательных аффиксов, термин элементов и основ сложных слов.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43</TotalTime>
  <Words>540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Модульная</vt:lpstr>
      <vt:lpstr>Функционирование терминосистем в рамках автоматических переводных словарей: основные лингвистические характеристики </vt:lpstr>
      <vt:lpstr>Основные лингвистические характеристики функционирования терминосистем. </vt:lpstr>
      <vt:lpstr>Слайд 3</vt:lpstr>
      <vt:lpstr>Подъязык робототехники </vt:lpstr>
      <vt:lpstr>Слайд 5</vt:lpstr>
      <vt:lpstr>Коммуникативная направленность текстов по робототехнике</vt:lpstr>
      <vt:lpstr>Научный и технический текст </vt:lpstr>
      <vt:lpstr>Формально-логический стиль в робототехнике </vt:lpstr>
      <vt:lpstr>Гибкость автоматического переводного словаря. </vt:lpstr>
      <vt:lpstr>Терминосистемы и терминообразование </vt:lpstr>
      <vt:lpstr>Влияние терминологической насыщенности </vt:lpstr>
      <vt:lpstr>Слайд 12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Функционирование терминосистем в рамках автоматических переводных словарей: основные лингвистические характеристики</dc:title>
  <dc:creator>сонечка</dc:creator>
  <cp:lastModifiedBy>user</cp:lastModifiedBy>
  <cp:revision>6</cp:revision>
  <dcterms:created xsi:type="dcterms:W3CDTF">2016-06-01T17:54:14Z</dcterms:created>
  <dcterms:modified xsi:type="dcterms:W3CDTF">2016-06-17T06:12:36Z</dcterms:modified>
</cp:coreProperties>
</file>