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29.06.2016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Языковой корпус: принципы его создания и работы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55875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Взаимодействия пользователя с корпусом: поиск в корпусе в соответствии с запросом пользователя обеспечивается с помощью специальных программ - корпусных менеджеров. Они обеспечивают сортировку результатов поиска, статистические подсчеты, составление конкордансов и словников (списков слов, систематизированных некоторым образом) на основе корпуса.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999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Национальный корпус предназначен в первую очередь для обеспечения научных исследований лексики и грамматики языка, а также тонких, но непрерывных процессов языковых изменений, происходящих в языке на протяжении сравнительно небольших периодов — от одного до двух столетий. Другая задача корпуса — предоставление всевозможных справок, относящихся к указанным областям (лексика, грамматика, акцентология, история языка).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6608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Одним из основных источников языкового материала, необходимого для проведения лингвистических и филологических исследований является текст, письменный или устный. На основе анализа множества текстов можно сделать вывод об интересующем исследователя языковом явлении, например, о поведении грамматической конструкции, использования выразительных средств в языке и т.п.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Введение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5531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Создание </a:t>
            </a:r>
            <a:r>
              <a:rPr lang="ru-RU" dirty="0"/>
              <a:t>и разметка (аннотирование) корпусов текстов и разработка средств поиска по </a:t>
            </a:r>
            <a:r>
              <a:rPr lang="ru-RU" dirty="0" smtClean="0"/>
              <a:t>ним</a:t>
            </a:r>
            <a:r>
              <a:rPr lang="en-US" dirty="0" smtClean="0"/>
              <a:t>;</a:t>
            </a:r>
          </a:p>
          <a:p>
            <a:r>
              <a:rPr lang="ru-RU" dirty="0"/>
              <a:t>Э</a:t>
            </a:r>
            <a:r>
              <a:rPr lang="ru-RU" dirty="0" smtClean="0"/>
              <a:t>кспериментальные </a:t>
            </a:r>
            <a:r>
              <a:rPr lang="ru-RU" dirty="0"/>
              <a:t>исследования на базе </a:t>
            </a:r>
            <a:r>
              <a:rPr lang="ru-RU" dirty="0" smtClean="0"/>
              <a:t>корпусов.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Два аспекта лингвистики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7030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Необходимость и возможность обработки большого массива текстов для извлечения из них лингвистических, литературоведческих и др. данных обусловили бурный рост электронных ресурсов, включая лингвистически аннотированные корпуса текстов.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707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какие принципы лежат в основе устройства корпусов, как должна быть устроена стандартизованная разметка корпуса относительно различных языковых параметров (жанровая и стилевая разметка текстов, морфологическая разметка и т.п</a:t>
            </a:r>
            <a:r>
              <a:rPr lang="ru-RU" dirty="0" smtClean="0"/>
              <a:t>.)</a:t>
            </a:r>
            <a:r>
              <a:rPr lang="en-US" dirty="0" smtClean="0"/>
              <a:t>;</a:t>
            </a:r>
            <a:endParaRPr lang="ru-RU" dirty="0" smtClean="0"/>
          </a:p>
          <a:p>
            <a:r>
              <a:rPr lang="ru-RU" dirty="0"/>
              <a:t>какие лингвистические и литературоведческие задачи можно решать с помощью </a:t>
            </a:r>
            <a:r>
              <a:rPr lang="ru-RU" dirty="0" smtClean="0"/>
              <a:t>корпусов</a:t>
            </a:r>
            <a:r>
              <a:rPr lang="en-US" dirty="0" smtClean="0"/>
              <a:t>;</a:t>
            </a:r>
          </a:p>
          <a:p>
            <a:r>
              <a:rPr lang="ru-RU" dirty="0"/>
              <a:t>как пользоваться корпусами, включая специальные языки запросов к корпусам.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Корпусная лингвистика отвечает на следующие вопросы: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2567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Практически все современные лингвистические исследования и работы по составлению словарей и грамматик так или иначе ориентированы на использование представительных корпусов </a:t>
            </a:r>
            <a:r>
              <a:rPr lang="ru-RU" dirty="0" smtClean="0"/>
              <a:t>текстов.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028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Создание и лингвистическое аннотирование (лингвистическая разметка) корпусов играет основополагающую роль в развитии современных технологий автоматической обработки текстов на естественном языке. Такие корпуса служат большой экспериментальной базой для разработки различных модулей автоматического лингвистического анализа.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605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Одним из приоритетных направлений корпусной лингвистики является создание и расширение универсальных национальных корпусов (корпусов того или иного естественного языка), представительных по отношению ко всему языку, которые могут служить для исследования самых разнообразных явлений этого языка.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242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Предметом </a:t>
            </a:r>
            <a:r>
              <a:rPr lang="ru-RU" dirty="0"/>
              <a:t>корпусной лингвистики являются "теоретические основы и практические механизмы создания и использования представительных массивов языковых данных, предназначенных для лингвистических исследований в интересах широкого круга пользователей".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3104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</TotalTime>
  <Words>410</Words>
  <Application>Microsoft Office PowerPoint</Application>
  <PresentationFormat>Экран (4:3)</PresentationFormat>
  <Paragraphs>18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Lucida Sans Unicode</vt:lpstr>
      <vt:lpstr>Verdana</vt:lpstr>
      <vt:lpstr>Wingdings 2</vt:lpstr>
      <vt:lpstr>Wingdings 3</vt:lpstr>
      <vt:lpstr>Открытая</vt:lpstr>
      <vt:lpstr>Языковой корпус: принципы его создания и работы</vt:lpstr>
      <vt:lpstr>Введение</vt:lpstr>
      <vt:lpstr>Два аспекта лингвистики</vt:lpstr>
      <vt:lpstr>Презентация PowerPoint</vt:lpstr>
      <vt:lpstr>Корпусная лингвистика отвечает на следующие вопросы: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Заключение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Языковой корпус: принципы его создания и работы</dc:title>
  <dc:creator>Alex</dc:creator>
  <cp:lastModifiedBy>user</cp:lastModifiedBy>
  <cp:revision>3</cp:revision>
  <dcterms:created xsi:type="dcterms:W3CDTF">2016-06-08T06:13:09Z</dcterms:created>
  <dcterms:modified xsi:type="dcterms:W3CDTF">2016-06-29T07:13:44Z</dcterms:modified>
</cp:coreProperties>
</file>