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521063E-7BFC-4A39-9160-F18328DAF28B}" type="datetimeFigureOut">
              <a:rPr lang="ru-RU" smtClean="0"/>
              <a:t>10.05.2016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D9A0ADF-C225-4E40-9FB8-91B4141BABA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1063E-7BFC-4A39-9160-F18328DAF28B}" type="datetimeFigureOut">
              <a:rPr lang="ru-RU" smtClean="0"/>
              <a:t>10.05.2016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A0ADF-C225-4E40-9FB8-91B4141BAB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1063E-7BFC-4A39-9160-F18328DAF28B}" type="datetimeFigureOut">
              <a:rPr lang="ru-RU" smtClean="0"/>
              <a:t>10.05.2016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A0ADF-C225-4E40-9FB8-91B4141BAB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521063E-7BFC-4A39-9160-F18328DAF28B}" type="datetimeFigureOut">
              <a:rPr lang="ru-RU" smtClean="0"/>
              <a:t>10.05.2016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D9A0ADF-C225-4E40-9FB8-91B4141BABA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521063E-7BFC-4A39-9160-F18328DAF28B}" type="datetimeFigureOut">
              <a:rPr lang="ru-RU" smtClean="0"/>
              <a:t>10.05.2016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D9A0ADF-C225-4E40-9FB8-91B4141BABA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1063E-7BFC-4A39-9160-F18328DAF28B}" type="datetimeFigureOut">
              <a:rPr lang="ru-RU" smtClean="0"/>
              <a:t>10.05.2016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A0ADF-C225-4E40-9FB8-91B4141BABA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1063E-7BFC-4A39-9160-F18328DAF28B}" type="datetimeFigureOut">
              <a:rPr lang="ru-RU" smtClean="0"/>
              <a:t>10.05.2016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A0ADF-C225-4E40-9FB8-91B4141BABA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521063E-7BFC-4A39-9160-F18328DAF28B}" type="datetimeFigureOut">
              <a:rPr lang="ru-RU" smtClean="0"/>
              <a:t>10.05.2016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D9A0ADF-C225-4E40-9FB8-91B4141BABA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1063E-7BFC-4A39-9160-F18328DAF28B}" type="datetimeFigureOut">
              <a:rPr lang="ru-RU" smtClean="0"/>
              <a:t>10.05.2016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A0ADF-C225-4E40-9FB8-91B4141BAB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521063E-7BFC-4A39-9160-F18328DAF28B}" type="datetimeFigureOut">
              <a:rPr lang="ru-RU" smtClean="0"/>
              <a:t>10.05.2016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D9A0ADF-C225-4E40-9FB8-91B4141BABA9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521063E-7BFC-4A39-9160-F18328DAF28B}" type="datetimeFigureOut">
              <a:rPr lang="ru-RU" smtClean="0"/>
              <a:t>10.05.2016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D9A0ADF-C225-4E40-9FB8-91B4141BABA9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521063E-7BFC-4A39-9160-F18328DAF28B}" type="datetimeFigureOut">
              <a:rPr lang="ru-RU" smtClean="0"/>
              <a:t>10.05.2016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D9A0ADF-C225-4E40-9FB8-91B4141BABA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Компьютерная лексикография.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</a:t>
            </a:r>
            <a:r>
              <a:rPr lang="ru-RU" dirty="0" smtClean="0"/>
              <a:t>нтология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Это попытка всеобъемлющей и детальной формализации некоторой области знаний с помощью концептуальной схемы.</a:t>
            </a:r>
            <a:endParaRPr lang="ru-RU" dirty="0"/>
          </a:p>
        </p:txBody>
      </p:sp>
      <p:pic>
        <p:nvPicPr>
          <p:cNvPr id="22530" name="Picture 2" descr="http://www.myshared.ru/thumbs/4/171958/big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995631"/>
            <a:ext cx="4572032" cy="3219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словарей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Переводные</a:t>
            </a:r>
          </a:p>
          <a:p>
            <a:r>
              <a:rPr lang="ru-RU" dirty="0" smtClean="0"/>
              <a:t>Толковые</a:t>
            </a:r>
          </a:p>
          <a:p>
            <a:r>
              <a:rPr lang="ru-RU" dirty="0" smtClean="0"/>
              <a:t>Диалектные</a:t>
            </a:r>
          </a:p>
          <a:p>
            <a:r>
              <a:rPr lang="ru-RU" dirty="0" smtClean="0"/>
              <a:t>Региональные</a:t>
            </a:r>
          </a:p>
          <a:p>
            <a:r>
              <a:rPr lang="ru-RU" dirty="0" smtClean="0"/>
              <a:t>Сленга</a:t>
            </a:r>
          </a:p>
          <a:p>
            <a:r>
              <a:rPr lang="ru-RU" dirty="0" smtClean="0"/>
              <a:t>Исторические</a:t>
            </a:r>
          </a:p>
          <a:p>
            <a:r>
              <a:rPr lang="ru-RU" dirty="0" smtClean="0"/>
              <a:t>Неологизмов</a:t>
            </a:r>
          </a:p>
          <a:p>
            <a:r>
              <a:rPr lang="ru-RU" dirty="0" smtClean="0"/>
              <a:t>Этимологические </a:t>
            </a:r>
            <a:endParaRPr lang="ru-RU" dirty="0"/>
          </a:p>
        </p:txBody>
      </p:sp>
      <p:pic>
        <p:nvPicPr>
          <p:cNvPr id="21506" name="Picture 2" descr="http://ppt4web.ru/images/581/17964/640/img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1625158"/>
            <a:ext cx="4500594" cy="3375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Электронный словарь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Особенный лексикографический объект, в котором могут быть реализованы и введены в обращение многие продуктивные идеи, не востребованные в бумажных словарях.</a:t>
            </a:r>
          </a:p>
          <a:p>
            <a:r>
              <a:rPr lang="ru-RU" dirty="0" smtClean="0"/>
              <a:t>Электронный словарь: </a:t>
            </a:r>
          </a:p>
          <a:p>
            <a:r>
              <a:rPr lang="ru-RU" dirty="0" smtClean="0"/>
              <a:t>сочетает большой объем информации с удобством пользования.</a:t>
            </a:r>
          </a:p>
          <a:p>
            <a:r>
              <a:rPr lang="ru-RU" dirty="0" smtClean="0"/>
              <a:t>Отвечает на запросы пользователя с различным языковым опытом.</a:t>
            </a:r>
          </a:p>
          <a:p>
            <a:r>
              <a:rPr lang="ru-RU" dirty="0" smtClean="0"/>
              <a:t>В словарной статье каждый элемент информации о слове может являться гиперссылкой к другой словарной статье.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Лексикографическая </a:t>
            </a:r>
            <a:r>
              <a:rPr lang="ru-RU" dirty="0" err="1" smtClean="0"/>
              <a:t>интепретация</a:t>
            </a:r>
            <a:r>
              <a:rPr lang="ru-RU" dirty="0" smtClean="0"/>
              <a:t> языковой семантики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Бумажный словарь:</a:t>
            </a:r>
          </a:p>
          <a:p>
            <a:r>
              <a:rPr lang="ru-RU" dirty="0" smtClean="0"/>
              <a:t>Чем больше объем словаря, чем полнее и доказательнее описание лексических значений, тем сложнее им пользоваться.</a:t>
            </a:r>
          </a:p>
          <a:p>
            <a:r>
              <a:rPr lang="ru-RU" dirty="0" smtClean="0"/>
              <a:t>Чем полнее и глубже описание лексических значений, тем в меньшей степени словарь соответствует текущей языковой и культурной ситуации.</a:t>
            </a:r>
          </a:p>
          <a:p>
            <a:r>
              <a:rPr lang="ru-RU" dirty="0" smtClean="0"/>
              <a:t>Чем интереснее лексикографическая концепция словаря, </a:t>
            </a:r>
            <a:r>
              <a:rPr lang="ru-RU" dirty="0" err="1" smtClean="0"/>
              <a:t>интегральнее</a:t>
            </a:r>
            <a:r>
              <a:rPr lang="ru-RU" dirty="0" smtClean="0"/>
              <a:t> средства описания лексических значений, тем уже его лексическая база.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Электронный словарь:</a:t>
            </a:r>
          </a:p>
          <a:p>
            <a:r>
              <a:rPr lang="ru-RU" dirty="0" smtClean="0"/>
              <a:t>Существенно более изощренные возможности показа содержания словарной статьи, включая возможность частичного показа по разным критерием ( различные «проекции» словаря), разнообразные графические средства , которые не используются в обычных словарях.</a:t>
            </a:r>
          </a:p>
          <a:p>
            <a:r>
              <a:rPr lang="ru-RU" dirty="0" smtClean="0"/>
              <a:t>Использования для доступа к содержанию различных лингвистических технологий, таких как морфологический и синтаксический анализ, полнотекстовый поиск, распознавание и синтез звука  и т.п.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Этапы создания электронного словаря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Формирование корпуса текстов и параллельно создания словника.</a:t>
            </a:r>
          </a:p>
          <a:p>
            <a:r>
              <a:rPr lang="ru-RU" dirty="0" smtClean="0"/>
              <a:t>Автоматическое формирование корпуса примеров.</a:t>
            </a:r>
          </a:p>
          <a:p>
            <a:r>
              <a:rPr lang="ru-RU" dirty="0" smtClean="0"/>
              <a:t>Написание словарных статей.</a:t>
            </a:r>
          </a:p>
          <a:p>
            <a:r>
              <a:rPr lang="ru-RU" dirty="0" smtClean="0"/>
              <a:t>Ввод словарных статей в базу данных.</a:t>
            </a:r>
          </a:p>
          <a:p>
            <a:r>
              <a:rPr lang="ru-RU" dirty="0" smtClean="0"/>
              <a:t>Редактирование словарных статей в базе данных.</a:t>
            </a:r>
          </a:p>
          <a:p>
            <a:r>
              <a:rPr lang="ru-RU" dirty="0" smtClean="0"/>
              <a:t>Печать словаря.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Компьютерные словари и их классификация.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По количеству баз данных:</a:t>
            </a:r>
          </a:p>
          <a:p>
            <a:r>
              <a:rPr lang="ru-RU" dirty="0" smtClean="0"/>
              <a:t>Простые ( одна база данных)</a:t>
            </a:r>
          </a:p>
          <a:p>
            <a:r>
              <a:rPr lang="ru-RU" dirty="0" smtClean="0"/>
              <a:t>Сложные ( две или более базы данных)</a:t>
            </a:r>
          </a:p>
          <a:p>
            <a:r>
              <a:rPr lang="ru-RU" dirty="0" smtClean="0"/>
              <a:t>По способу загрузки:</a:t>
            </a:r>
          </a:p>
          <a:p>
            <a:r>
              <a:rPr lang="ru-RU" dirty="0" smtClean="0"/>
              <a:t>Нерезидентные словари (обладают подстрочной структурой)</a:t>
            </a:r>
          </a:p>
          <a:p>
            <a:r>
              <a:rPr lang="ru-RU" dirty="0" smtClean="0"/>
              <a:t>Резидентные словари ( основаны на фоновом присутствии в оперативной памяти ПК)</a:t>
            </a:r>
          </a:p>
          <a:p>
            <a:r>
              <a:rPr lang="ru-RU" dirty="0" smtClean="0"/>
              <a:t>По режиму перевода:</a:t>
            </a:r>
          </a:p>
          <a:p>
            <a:r>
              <a:rPr lang="ru-RU" dirty="0" smtClean="0"/>
              <a:t>Автоматические – предназначаются для работы с отдельными текстами или группами текстовых файлов.</a:t>
            </a:r>
          </a:p>
          <a:p>
            <a:r>
              <a:rPr lang="ru-RU" dirty="0" smtClean="0"/>
              <a:t>Интерактивные – обрабатывают фрагментов текстов или отдельные слова.</a:t>
            </a:r>
          </a:p>
          <a:p>
            <a:r>
              <a:rPr lang="ru-RU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Преимущества электронного словаря для пользователя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Многократное увеличение скорости поиска.</a:t>
            </a:r>
          </a:p>
          <a:p>
            <a:r>
              <a:rPr lang="ru-RU" dirty="0" smtClean="0"/>
              <a:t>Поиск слов с недостаточно точным правописанием.</a:t>
            </a:r>
          </a:p>
          <a:p>
            <a:r>
              <a:rPr lang="ru-RU" dirty="0" smtClean="0"/>
              <a:t>Применение средств мультимедиа для семантизации лексики.</a:t>
            </a:r>
          </a:p>
          <a:p>
            <a:r>
              <a:rPr lang="ru-RU" dirty="0" smtClean="0"/>
              <a:t>Наличие системы гиперссылок.</a:t>
            </a:r>
          </a:p>
          <a:p>
            <a:r>
              <a:rPr lang="ru-RU" dirty="0" smtClean="0"/>
              <a:t>Возможность хранения большого объема информации.</a:t>
            </a:r>
          </a:p>
          <a:p>
            <a:r>
              <a:rPr lang="ru-RU" dirty="0" smtClean="0"/>
              <a:t>Одновременный поиск сразу в нескольких словарях.</a:t>
            </a:r>
          </a:p>
          <a:p>
            <a:r>
              <a:rPr lang="ru-RU" dirty="0" smtClean="0"/>
              <a:t>Пополнение словаря пользователем, или создание пользовательского словаря.</a:t>
            </a:r>
          </a:p>
          <a:p>
            <a:r>
              <a:rPr lang="ru-RU" dirty="0" smtClean="0"/>
              <a:t>Сохранение закладок в словаре.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Нерешенные проблемы электронных словарей.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Должно найти отражение понятие лексической функции, позволяющее описывать несвободную сочетаемость слов, например : « идет заседание».</a:t>
            </a:r>
          </a:p>
          <a:p>
            <a:r>
              <a:rPr lang="ru-RU" dirty="0" smtClean="0"/>
              <a:t>Не нашла отражение проблема описания семантики и практической реализации грамматического словоизменения и словообразования.</a:t>
            </a:r>
          </a:p>
          <a:p>
            <a:r>
              <a:rPr lang="ru-RU" dirty="0" smtClean="0"/>
              <a:t>Не существует системы понятий, с помощью которой синтаксическая информация могла быть доведена до обычного читателя.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Спасибо за внимание.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://bachelor.ucoz.ru/title1/pro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248024"/>
            <a:ext cx="3076575" cy="3609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1. Лексикография.</a:t>
            </a:r>
          </a:p>
          <a:p>
            <a:r>
              <a:rPr lang="ru-RU" dirty="0" smtClean="0"/>
              <a:t>2. Задачи и направления компьютерной лексикографии.</a:t>
            </a:r>
          </a:p>
          <a:p>
            <a:r>
              <a:rPr lang="ru-RU" dirty="0" smtClean="0"/>
              <a:t>3. Возможности компьютерной лексикографии.</a:t>
            </a:r>
          </a:p>
          <a:p>
            <a:r>
              <a:rPr lang="ru-RU" dirty="0" smtClean="0"/>
              <a:t>4. Особенности компьютерной лексикографии.</a:t>
            </a:r>
          </a:p>
          <a:p>
            <a:r>
              <a:rPr lang="ru-RU" dirty="0" smtClean="0"/>
              <a:t>5. История компьютерной лексикографии.</a:t>
            </a:r>
          </a:p>
          <a:p>
            <a:r>
              <a:rPr lang="ru-RU" dirty="0" smtClean="0"/>
              <a:t>6. Компьютерная лексикография.</a:t>
            </a:r>
          </a:p>
          <a:p>
            <a:r>
              <a:rPr lang="ru-RU" dirty="0" smtClean="0"/>
              <a:t>7. Виды словарей.</a:t>
            </a:r>
          </a:p>
          <a:p>
            <a:r>
              <a:rPr lang="ru-RU" dirty="0" smtClean="0"/>
              <a:t>8. Электронный словарь.</a:t>
            </a:r>
          </a:p>
          <a:p>
            <a:r>
              <a:rPr lang="ru-RU" dirty="0" smtClean="0"/>
              <a:t>9. Лексикографическая </a:t>
            </a:r>
            <a:r>
              <a:rPr lang="ru-RU" dirty="0" err="1" smtClean="0"/>
              <a:t>интепритация</a:t>
            </a:r>
            <a:r>
              <a:rPr lang="ru-RU" dirty="0" smtClean="0"/>
              <a:t> языковой семантики.</a:t>
            </a:r>
          </a:p>
          <a:p>
            <a:r>
              <a:rPr lang="ru-RU" dirty="0" smtClean="0"/>
              <a:t>10. Этапы создания электронного словаря.</a:t>
            </a:r>
          </a:p>
          <a:p>
            <a:r>
              <a:rPr lang="ru-RU" dirty="0" smtClean="0"/>
              <a:t>11. Компьютерные словари и их классификация.</a:t>
            </a:r>
          </a:p>
          <a:p>
            <a:r>
              <a:rPr lang="ru-RU" dirty="0" smtClean="0"/>
              <a:t>12.  Преимущества электронного словаря для пользователя.</a:t>
            </a:r>
          </a:p>
          <a:p>
            <a:r>
              <a:rPr lang="ru-RU" dirty="0" smtClean="0"/>
              <a:t>13. Нерешенные проблемы электронных словарей.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Лексикография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Лексикография (греч. </a:t>
            </a:r>
            <a:r>
              <a:rPr lang="en-US" dirty="0" smtClean="0"/>
              <a:t>Lexicon + </a:t>
            </a:r>
            <a:r>
              <a:rPr lang="en-US" dirty="0" err="1" smtClean="0"/>
              <a:t>grapho</a:t>
            </a:r>
            <a:r>
              <a:rPr lang="ru-RU" dirty="0" smtClean="0"/>
              <a:t> </a:t>
            </a:r>
            <a:r>
              <a:rPr lang="en-US" dirty="0" smtClean="0"/>
              <a:t>=</a:t>
            </a:r>
            <a:r>
              <a:rPr lang="ru-RU" dirty="0" smtClean="0"/>
              <a:t> словарь пишу</a:t>
            </a:r>
            <a:r>
              <a:rPr lang="en-US" dirty="0" smtClean="0"/>
              <a:t>)</a:t>
            </a:r>
            <a:endParaRPr lang="ru-RU" dirty="0" smtClean="0"/>
          </a:p>
          <a:p>
            <a:r>
              <a:rPr lang="ru-RU" dirty="0" smtClean="0"/>
              <a:t>Наука, занимающаяся составлением словарей.</a:t>
            </a:r>
          </a:p>
          <a:p>
            <a:r>
              <a:rPr lang="ru-RU" dirty="0" smtClean="0"/>
              <a:t>Собирание слов какого-либо языка, приведение их в систему в виде словаря, лексикона, словарное дело, составление словарей.</a:t>
            </a:r>
          </a:p>
          <a:p>
            <a:endParaRPr lang="ru-RU" dirty="0"/>
          </a:p>
        </p:txBody>
      </p:sp>
      <p:pic>
        <p:nvPicPr>
          <p:cNvPr id="29698" name="Picture 2" descr="https://encrypted-tbn1.gstatic.com/images?q=tbn:ANd9GcRuqQIMLKOpHLbDud9H2F86p8JBGA7tCczXrleEH59xbon8Eehed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14818"/>
            <a:ext cx="7500990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Задачи и направления компьютерной лексикографии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Основная задача-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разработка технологий составления электронных словарей и управления терминологией(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Terminology Management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Основные направления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Автоматическое получение из текста различных словарей( например, терминологических, частотных словарей 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словарей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конкордансов и др.);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Создание словарей, являющихся электронными версиями традиционных словарей ( например, словарь Даля), или комплексных электронных лингвистических словарей для традиционных словарных работ;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Разработка теоретических и практических аспектов составления специальных компьютерных словарей для информационного поиска, машинного перевода.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Возможности компьютерной лексикографии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Возможности показа содержания словарной статьи, включая возможность частичного показа по  разным критериям, разнообразные графические средства, которые не используются в обычных словарях.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Использования для доступа к содержанию различных лингвистических технологий, таких как  морфологический и синтаксический анализ, полнотекстовый поиск, распознания и синтез звука.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arcticaoy.ru/fb.ru/misc/i/gallery/27992/9878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429000"/>
            <a:ext cx="6667500" cy="314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Особенности компьютерной лексикографии.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Прикладная научная дисциплина в языкознании, изучающая методы, технологию и отдельные приемы использования компьютерной техники в теории и практике составления словарей.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Быстро развивающаяся отрасль компьютерной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ндустрии.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Совокупность методов и программных средств обработки текстовой информации для создания словарей.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российской лексикографии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Рукописный глоссарий(174 слова) 1282г.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«Лексикон славеноросский и имен толкования.» Памвы Берынды – 1627г.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«Русский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Целлариус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этимологический словарь» Ф.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Гельтергофа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1771г.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«Опыт российского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сословника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словарь синонимов Д.И.Фонвизина- 1783г.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«Словарь Академии Российской» в 6 частях- 1789-1794гг.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«Толковый словарь живого великорусского языка» В.И.Даля 1863-1866гг.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Компьютерная лексикография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 Электронные словари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 Тезаурусы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3. Онтологии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slon.ru/upload/iblock/d0f/d0f8c0c51f228a6265fb3e6d015b5dd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3071810"/>
            <a:ext cx="4419600" cy="350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Тезаурусы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Тезаурусы ( от греч. </a:t>
            </a:r>
            <a:r>
              <a:rPr lang="ru-RU" dirty="0" smtClean="0"/>
              <a:t>с</a:t>
            </a:r>
            <a:r>
              <a:rPr lang="ru-RU" dirty="0" smtClean="0"/>
              <a:t>окровище)- особая разновидность словарей общей или специальной лексики, в которых указаны семантические отношения ( синонимы, антонимы, паронимы, </a:t>
            </a:r>
            <a:r>
              <a:rPr lang="ru-RU" dirty="0" err="1" smtClean="0"/>
              <a:t>гиперонимы</a:t>
            </a:r>
            <a:r>
              <a:rPr lang="ru-RU" dirty="0" smtClean="0"/>
              <a:t> и т.д.) между лексическими единицами.</a:t>
            </a:r>
          </a:p>
          <a:p>
            <a:r>
              <a:rPr lang="ru-RU" dirty="0" smtClean="0"/>
              <a:t>Являются одним из действительных инструментов для описания отдельных предметных областей в электронном формате.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176</TotalTime>
  <Words>864</Words>
  <Application>Microsoft Office PowerPoint</Application>
  <PresentationFormat>Экран (4:3)</PresentationFormat>
  <Paragraphs>104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Компьютерная лексикография.</vt:lpstr>
      <vt:lpstr>Содержание </vt:lpstr>
      <vt:lpstr>Лексикография </vt:lpstr>
      <vt:lpstr>Задачи и направления компьютерной лексикографии </vt:lpstr>
      <vt:lpstr>Возможности компьютерной лексикографии</vt:lpstr>
      <vt:lpstr>Особенности компьютерной лексикографии.</vt:lpstr>
      <vt:lpstr>История российской лексикографии </vt:lpstr>
      <vt:lpstr>Компьютерная лексикография </vt:lpstr>
      <vt:lpstr>Тезаурусы </vt:lpstr>
      <vt:lpstr>Онтология</vt:lpstr>
      <vt:lpstr>Виды словарей</vt:lpstr>
      <vt:lpstr>Электронный словарь </vt:lpstr>
      <vt:lpstr> Лексикографическая интепретация языковой семантики </vt:lpstr>
      <vt:lpstr>Слайд 14</vt:lpstr>
      <vt:lpstr>Этапы создания электронного словаря </vt:lpstr>
      <vt:lpstr>Компьютерные словари и их классификация.</vt:lpstr>
      <vt:lpstr>Преимущества электронного словаря для пользователя</vt:lpstr>
      <vt:lpstr>Нерешенные проблемы электронных словарей. </vt:lpstr>
      <vt:lpstr>Слайд 19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Компьютерная лексикография.</dc:title>
  <dc:creator>Марина</dc:creator>
  <cp:lastModifiedBy>Марина</cp:lastModifiedBy>
  <cp:revision>18</cp:revision>
  <dcterms:created xsi:type="dcterms:W3CDTF">2016-05-10T15:43:09Z</dcterms:created>
  <dcterms:modified xsi:type="dcterms:W3CDTF">2016-05-10T18:40:02Z</dcterms:modified>
</cp:coreProperties>
</file>