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sldIdLst>
    <p:sldId id="287" r:id="rId2"/>
    <p:sldId id="280" r:id="rId3"/>
    <p:sldId id="281" r:id="rId4"/>
    <p:sldId id="282" r:id="rId5"/>
    <p:sldId id="283" r:id="rId6"/>
    <p:sldId id="284" r:id="rId7"/>
    <p:sldId id="286" r:id="rId8"/>
    <p:sldId id="288" r:id="rId9"/>
    <p:sldId id="289" r:id="rId10"/>
    <p:sldId id="290" r:id="rId11"/>
    <p:sldId id="291" r:id="rId12"/>
    <p:sldId id="292" r:id="rId13"/>
    <p:sldId id="293" r:id="rId14"/>
    <p:sldId id="29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966EDD2-1E54-4C77-9792-0EE3C6FD10D2}">
          <p14:sldIdLst>
            <p14:sldId id="287"/>
            <p14:sldId id="280"/>
            <p14:sldId id="281"/>
            <p14:sldId id="282"/>
            <p14:sldId id="283"/>
            <p14:sldId id="284"/>
            <p14:sldId id="286"/>
            <p14:sldId id="288"/>
            <p14:sldId id="289"/>
            <p14:sldId id="290"/>
            <p14:sldId id="291"/>
            <p14:sldId id="292"/>
            <p14:sldId id="293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3867-DDE2-4C6A-A161-8378ACFA1FAF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95590-52F7-491A-B8CF-DE7F548962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7805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95590-52F7-491A-B8CF-DE7F5489620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524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2566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566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F941A-68CA-46FA-8A51-488C4EE25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065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1090A-69F3-4C1C-AC71-1F9BACB80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914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87523-A8D9-4AF6-A5CB-57B33CDE4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09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DC2F0-605D-48FE-87B7-DECA85FA2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92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6A2D7-4B37-47FB-BA62-971001143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120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93B05-DA2E-4DB5-800C-091CD9420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200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D1177-1914-4A59-AF4B-9D7CB31D9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36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71EF3-14DD-489A-B7CF-E33B339EF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225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3F98F-1000-48FA-A238-6A24CFA23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6817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AEFC8-579C-4B8C-99D9-8B7D8E0FF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2547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C944E-D16F-4ED6-994D-2395D9643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1899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2458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2458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8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2459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59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0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461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1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2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463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63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463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464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464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464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2464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64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64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64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64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AF02322-DA7C-4363-ABB7-004F0965E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     </a:t>
            </a:r>
            <a:r>
              <a:rPr lang="en-US" sz="2400" dirty="0"/>
              <a:t/>
            </a:r>
            <a:br>
              <a:rPr lang="en-US" sz="2400" dirty="0"/>
            </a:b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759496"/>
            <a:ext cx="7416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/>
              <a:t>Системы машинного перевода и Интернет</a:t>
            </a:r>
            <a:endParaRPr lang="es-ES" sz="5400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r>
              <a:rPr lang="es-ES" dirty="0" smtClean="0"/>
              <a:t>                      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80962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Переводческая система ПРОМТ.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944724"/>
            <a:ext cx="331236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836712"/>
            <a:ext cx="2520280" cy="2125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2962148"/>
            <a:ext cx="4721090" cy="37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03024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Бесспорный лидер на российском рынке фирма «ПРОМТ». Кроме ряда коммерческих продуктов эта фирма предлагает и систему МП, работающую на сайте фирмы в режиме реального времени. Она позволяет переводить небольшие тексты электронных писем и сразу же отправлять их по указанным адресам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> Онлайновая версия располагает весьма ограниченными возможностями, однако полная коммерческая версия вполне конкурентоспособна по сравнению с самыми совершенными системами МП преуспевающих западных разработчиков.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4169307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Системы перевода Сократ.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-Сократ </a:t>
            </a:r>
            <a:r>
              <a:rPr lang="ru-RU" dirty="0"/>
              <a:t>Профессиональный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-Сократ Персональный 4.1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-Сократ </a:t>
            </a:r>
            <a:r>
              <a:rPr lang="ru-RU" dirty="0"/>
              <a:t>для </a:t>
            </a:r>
            <a:r>
              <a:rPr lang="en-US" dirty="0"/>
              <a:t>Windows </a:t>
            </a:r>
            <a:r>
              <a:rPr lang="en-US" dirty="0" smtClean="0"/>
              <a:t>Messenger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8360" y="4509120"/>
            <a:ext cx="374817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225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7" y="188641"/>
            <a:ext cx="450598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708920"/>
            <a:ext cx="3672408" cy="3502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верх 7"/>
          <p:cNvSpPr/>
          <p:nvPr/>
        </p:nvSpPr>
        <p:spPr>
          <a:xfrm>
            <a:off x="1907704" y="3861048"/>
            <a:ext cx="1296144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156176" y="116632"/>
            <a:ext cx="1224136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522920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Сократ </a:t>
            </a:r>
            <a:r>
              <a:rPr lang="ru-RU" dirty="0"/>
              <a:t>Персональный 4.1.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8064" y="134076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Сократ для </a:t>
            </a:r>
            <a:r>
              <a:rPr lang="en-US" dirty="0"/>
              <a:t>Windows Messenger.</a:t>
            </a:r>
          </a:p>
        </p:txBody>
      </p:sp>
    </p:spTree>
    <p:extLst>
      <p:ext uri="{BB962C8B-B14F-4D97-AF65-F5344CB8AC3E}">
        <p14:creationId xmlns:p14="http://schemas.microsoft.com/office/powerpoint/2010/main" xmlns="" val="415132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15073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4624"/>
            <a:ext cx="4896544" cy="277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828902"/>
            <a:ext cx="5025529" cy="401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185" y="2996952"/>
            <a:ext cx="384489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451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60648"/>
            <a:ext cx="8229600" cy="4525963"/>
          </a:xfrm>
        </p:spPr>
        <p:txBody>
          <a:bodyPr/>
          <a:lstStyle/>
          <a:p>
            <a:pPr algn="just">
              <a:buNone/>
              <a:defRPr/>
            </a:pPr>
            <a:endParaRPr lang="ru-RU" sz="2800" dirty="0" smtClean="0"/>
          </a:p>
          <a:p>
            <a:pPr algn="just">
              <a:buNone/>
              <a:defRPr/>
            </a:pPr>
            <a:r>
              <a:rPr lang="ru-RU" sz="2800" dirty="0" smtClean="0"/>
              <a:t>Спад </a:t>
            </a:r>
            <a:r>
              <a:rPr lang="ru-RU" sz="2800" dirty="0"/>
              <a:t>интереса к машинному переводу в конце прошлого века привел к тому, что некоторые системы даже прекратили свое существование. Но с появлением и стремительным расширением всемирной сети Интернет многие информационные технологии потребовали внедрения в промышленных масштабах какого-либо оперативного (</a:t>
            </a:r>
            <a:r>
              <a:rPr lang="ru-RU" sz="2800" dirty="0" err="1"/>
              <a:t>online</a:t>
            </a:r>
            <a:r>
              <a:rPr lang="ru-RU" sz="2800" dirty="0"/>
              <a:t>) переводческого инструмента. 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317025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22002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Под требования Интернета подходил только машинный перевод, и это обстоятельство вызвало интерес к новым разработкам. Многие системы, которые ранее являлись промышленными,  получили коммерческое развитие и вышли на рынок информационных технологий в качестве полноценного программного продукта, обладающего свойствами товара.</a:t>
            </a:r>
            <a:endParaRPr lang="es-ES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789040"/>
            <a:ext cx="2933700" cy="2600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2045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Поисковая система </a:t>
            </a:r>
            <a:r>
              <a:rPr lang="en-US" dirty="0"/>
              <a:t>Google.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254538"/>
            <a:ext cx="6732240" cy="4998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9184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Но </a:t>
            </a:r>
            <a:r>
              <a:rPr lang="ru-RU" sz="2400" dirty="0"/>
              <a:t>главным современным достижением является то, что системами МП, работающими в режиме реального времени, оснащены самые распространенные поисковые системы Интернета.   Например, поисковая система </a:t>
            </a:r>
            <a:r>
              <a:rPr lang="ru-RU" sz="2400" dirty="0" err="1"/>
              <a:t>Google</a:t>
            </a:r>
            <a:r>
              <a:rPr lang="ru-RU" sz="2400" dirty="0"/>
              <a:t>. Перевод следует признать вполне удовлетворительным,  хотя грамматическая форма достаточно сложна.</a:t>
            </a:r>
            <a:endParaRPr lang="en-US" sz="2400" dirty="0"/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2726" y="3212976"/>
            <a:ext cx="532059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657" y="4005064"/>
            <a:ext cx="3528392" cy="2565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3782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956" y="2384909"/>
            <a:ext cx="8229600" cy="1139825"/>
          </a:xfrm>
        </p:spPr>
        <p:txBody>
          <a:bodyPr/>
          <a:lstStyle/>
          <a:p>
            <a:r>
              <a:rPr lang="ru-RU" sz="2400" dirty="0" err="1"/>
              <a:t>Cистема</a:t>
            </a:r>
            <a:r>
              <a:rPr lang="ru-RU" sz="2400" dirty="0"/>
              <a:t> в состоянии выполнять переводы целых страниц; возможны и несколько направлений перевода. Первоначальный вариант может быть отредактирован непосредственно в окне системы, использован в среде Интернета или скопирован в текстовый файл.  Интернет может использоваться следующим образом: вводится слово или фраза на одном языке. Она находится в поисковике, а затем на предложение автоматически перевести страницу выдается эквивалент этой фразы на другом языке</a:t>
            </a:r>
          </a:p>
        </p:txBody>
      </p:sp>
    </p:spTree>
    <p:extLst>
      <p:ext uri="{BB962C8B-B14F-4D97-AF65-F5344CB8AC3E}">
        <p14:creationId xmlns:p14="http://schemas.microsoft.com/office/powerpoint/2010/main" xmlns="" val="81204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Если в компьютере поисковая система </a:t>
            </a:r>
            <a:r>
              <a:rPr lang="ru-RU" sz="2400" dirty="0" err="1"/>
              <a:t>Google</a:t>
            </a:r>
            <a:r>
              <a:rPr lang="ru-RU" sz="2400" dirty="0"/>
              <a:t> настроена на русский язык, перевод автоматически выполняется на русский язык, но система способна делать переводы на множество языков. Если у пользователя возникают сомнения в правильности перевода или по каким-то другим причинам ему необходимо посмотреть оригинал, он может вызвать его,  отметив заинтересовавший фрагмент перевода. Поисковая система </a:t>
            </a:r>
            <a:r>
              <a:rPr lang="ru-RU" sz="2400" dirty="0" err="1"/>
              <a:t>Google</a:t>
            </a:r>
            <a:r>
              <a:rPr lang="ru-RU" sz="2400" dirty="0"/>
              <a:t> выполняет все эти действия бесплатно</a:t>
            </a:r>
          </a:p>
        </p:txBody>
      </p:sp>
    </p:spTree>
    <p:extLst>
      <p:ext uri="{BB962C8B-B14F-4D97-AF65-F5344CB8AC3E}">
        <p14:creationId xmlns:p14="http://schemas.microsoft.com/office/powerpoint/2010/main" xmlns="" val="2905035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Русские системы машинного перевода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-Переводческая </a:t>
            </a:r>
            <a:r>
              <a:rPr lang="ru-RU" dirty="0"/>
              <a:t>система ПРОМТ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/>
              <a:t>Системы перевода Сократ.</a:t>
            </a:r>
          </a:p>
        </p:txBody>
      </p:sp>
    </p:spTree>
    <p:extLst>
      <p:ext uri="{BB962C8B-B14F-4D97-AF65-F5344CB8AC3E}">
        <p14:creationId xmlns:p14="http://schemas.microsoft.com/office/powerpoint/2010/main" xmlns="" val="2719127075"/>
      </p:ext>
    </p:extLst>
  </p:cSld>
  <p:clrMapOvr>
    <a:masterClrMapping/>
  </p:clrMapOvr>
</p:sld>
</file>

<file path=ppt/theme/theme1.xml><?xml version="1.0" encoding="utf-8"?>
<a:theme xmlns:a="http://schemas.openxmlformats.org/drawingml/2006/main" name="!PORTAL.wwpob_page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!PORTAL.wwpob_page</Template>
  <TotalTime>174</TotalTime>
  <Words>395</Words>
  <Application>Microsoft Office PowerPoint</Application>
  <PresentationFormat>Экран (4:3)</PresentationFormat>
  <Paragraphs>35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!PORTAL.wwpob_page</vt:lpstr>
      <vt:lpstr>                                   </vt:lpstr>
      <vt:lpstr>Слайд 2</vt:lpstr>
      <vt:lpstr>Слайд 3</vt:lpstr>
      <vt:lpstr>Слайд 4</vt:lpstr>
      <vt:lpstr>Поисковая система Google.</vt:lpstr>
      <vt:lpstr>Слайд 6</vt:lpstr>
      <vt:lpstr>Cистема в состоянии выполнять переводы целых страниц; возможны и несколько направлений перевода. Первоначальный вариант может быть отредактирован непосредственно в окне системы, использован в среде Интернета или скопирован в текстовый файл.  Интернет может использоваться следующим образом: вводится слово или фраза на одном языке. Она находится в поисковике, а затем на предложение автоматически перевести страницу выдается эквивалент этой фразы на другом языке</vt:lpstr>
      <vt:lpstr>Слайд 8</vt:lpstr>
      <vt:lpstr>Русские системы машинного перевода.</vt:lpstr>
      <vt:lpstr>Переводческая система ПРОМТ.</vt:lpstr>
      <vt:lpstr>Слайд 11</vt:lpstr>
      <vt:lpstr>Системы перевода Сократ.</vt:lpstr>
      <vt:lpstr>Слайд 13</vt:lpstr>
      <vt:lpstr>Слайд 14</vt:lpstr>
    </vt:vector>
  </TitlesOfParts>
  <Company>COMP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The differences between Latin American Spanish and Spanish in Spain.</dc:title>
  <dc:creator>User</dc:creator>
  <cp:lastModifiedBy>user</cp:lastModifiedBy>
  <cp:revision>19</cp:revision>
  <dcterms:created xsi:type="dcterms:W3CDTF">2016-04-04T15:52:03Z</dcterms:created>
  <dcterms:modified xsi:type="dcterms:W3CDTF">2016-06-17T06:06:43Z</dcterms:modified>
</cp:coreProperties>
</file>