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</p:sldMasterIdLst>
  <p:sldIdLst>
    <p:sldId id="292" r:id="rId6"/>
    <p:sldId id="293" r:id="rId7"/>
    <p:sldId id="294" r:id="rId8"/>
    <p:sldId id="295" r:id="rId9"/>
    <p:sldId id="275" r:id="rId10"/>
    <p:sldId id="283" r:id="rId11"/>
    <p:sldId id="276" r:id="rId12"/>
    <p:sldId id="266" r:id="rId13"/>
    <p:sldId id="284" r:id="rId14"/>
    <p:sldId id="285" r:id="rId15"/>
    <p:sldId id="286" r:id="rId16"/>
    <p:sldId id="291" r:id="rId17"/>
    <p:sldId id="287" r:id="rId18"/>
    <p:sldId id="288" r:id="rId19"/>
    <p:sldId id="289" r:id="rId20"/>
    <p:sldId id="290" r:id="rId21"/>
    <p:sldId id="29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14" y="-8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C6D5A19-3669-4507-8DEA-3EC491FCA8FF}" type="doc">
      <dgm:prSet loTypeId="urn:microsoft.com/office/officeart/2005/8/layout/venn2" loCatId="relationship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8A6FE5B-E5B0-4094-9930-F833923EF14B}">
      <dgm:prSet phldrT="[Текст]" custT="1"/>
      <dgm:spPr>
        <a:solidFill>
          <a:srgbClr val="FF9999"/>
        </a:solidFill>
        <a:effectLst>
          <a:innerShdw blurRad="114300">
            <a:prstClr val="black"/>
          </a:innerShdw>
        </a:effectLst>
      </dgm:spPr>
      <dgm:t>
        <a:bodyPr/>
        <a:lstStyle/>
        <a:p>
          <a:r>
            <a:rPr lang="ru-RU" sz="1800" dirty="0" smtClean="0">
              <a:ln>
                <a:solidFill>
                  <a:schemeClr val="tx1"/>
                </a:solidFill>
              </a:ln>
            </a:rPr>
            <a:t>воспитание</a:t>
          </a:r>
          <a:endParaRPr lang="ru-RU" sz="1800" dirty="0">
            <a:ln>
              <a:solidFill>
                <a:schemeClr val="tx1"/>
              </a:solidFill>
            </a:ln>
          </a:endParaRPr>
        </a:p>
      </dgm:t>
    </dgm:pt>
    <dgm:pt modelId="{D3C96DFB-5F2F-4CF2-A8CE-BB6453AC8B95}" type="parTrans" cxnId="{95EE8E5B-4F24-4D7E-85B6-3053A12C734A}">
      <dgm:prSet/>
      <dgm:spPr/>
      <dgm:t>
        <a:bodyPr/>
        <a:lstStyle/>
        <a:p>
          <a:endParaRPr lang="ru-RU"/>
        </a:p>
      </dgm:t>
    </dgm:pt>
    <dgm:pt modelId="{9229044B-D95B-4C4B-B746-7D070AEF3BDF}" type="sibTrans" cxnId="{95EE8E5B-4F24-4D7E-85B6-3053A12C734A}">
      <dgm:prSet/>
      <dgm:spPr/>
      <dgm:t>
        <a:bodyPr/>
        <a:lstStyle/>
        <a:p>
          <a:endParaRPr lang="ru-RU"/>
        </a:p>
      </dgm:t>
    </dgm:pt>
    <dgm:pt modelId="{1C322104-5E67-4182-B0F7-3B2BBD253813}">
      <dgm:prSet phldrT="[Текст]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ru-RU" dirty="0" smtClean="0">
              <a:ln>
                <a:solidFill>
                  <a:schemeClr val="tx1"/>
                </a:solidFill>
              </a:ln>
            </a:rPr>
            <a:t>среда</a:t>
          </a:r>
          <a:endParaRPr lang="ru-RU" dirty="0">
            <a:ln>
              <a:solidFill>
                <a:schemeClr val="tx1"/>
              </a:solidFill>
            </a:ln>
          </a:endParaRPr>
        </a:p>
      </dgm:t>
    </dgm:pt>
    <dgm:pt modelId="{EFFF7DF1-E480-46F0-A0E9-AAC256A2D481}" type="parTrans" cxnId="{7DC2B53B-3302-40FA-BFE1-C2432B3DFE41}">
      <dgm:prSet/>
      <dgm:spPr/>
      <dgm:t>
        <a:bodyPr/>
        <a:lstStyle/>
        <a:p>
          <a:endParaRPr lang="ru-RU"/>
        </a:p>
      </dgm:t>
    </dgm:pt>
    <dgm:pt modelId="{33179BC0-108C-42C0-B087-275EE0D54514}" type="sibTrans" cxnId="{7DC2B53B-3302-40FA-BFE1-C2432B3DFE41}">
      <dgm:prSet/>
      <dgm:spPr/>
      <dgm:t>
        <a:bodyPr/>
        <a:lstStyle/>
        <a:p>
          <a:endParaRPr lang="ru-RU"/>
        </a:p>
      </dgm:t>
    </dgm:pt>
    <dgm:pt modelId="{8A8B09C3-E7FF-4CC8-B04D-628A01E87EC1}">
      <dgm:prSet phldrT="[Текст]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>
              <a:ln>
                <a:solidFill>
                  <a:schemeClr val="tx1"/>
                </a:solidFill>
              </a:ln>
            </a:rPr>
            <a:t>биологические</a:t>
          </a:r>
          <a:endParaRPr lang="ru-RU" dirty="0">
            <a:ln>
              <a:solidFill>
                <a:schemeClr val="tx1"/>
              </a:solidFill>
            </a:ln>
          </a:endParaRPr>
        </a:p>
      </dgm:t>
    </dgm:pt>
    <dgm:pt modelId="{1D336D53-0BC2-45DE-843A-5E60C502904A}" type="parTrans" cxnId="{E78EF617-8B1A-49E1-9444-6C912859DF70}">
      <dgm:prSet/>
      <dgm:spPr/>
      <dgm:t>
        <a:bodyPr/>
        <a:lstStyle/>
        <a:p>
          <a:endParaRPr lang="ru-RU"/>
        </a:p>
      </dgm:t>
    </dgm:pt>
    <dgm:pt modelId="{2B321DBA-03EF-4A24-ABFE-AA496F6B2678}" type="sibTrans" cxnId="{E78EF617-8B1A-49E1-9444-6C912859DF70}">
      <dgm:prSet/>
      <dgm:spPr/>
      <dgm:t>
        <a:bodyPr/>
        <a:lstStyle/>
        <a:p>
          <a:endParaRPr lang="ru-RU"/>
        </a:p>
      </dgm:t>
    </dgm:pt>
    <dgm:pt modelId="{E42462E0-7FEC-4DE8-8E51-2D25700B1738}">
      <dgm:prSet phldrT="[Текст]" custT="1"/>
      <dgm:spPr>
        <a:solidFill>
          <a:schemeClr val="accent5"/>
        </a:solidFill>
      </dgm:spPr>
      <dgm:t>
        <a:bodyPr/>
        <a:lstStyle/>
        <a:p>
          <a:r>
            <a:rPr lang="ru-RU" sz="1200" dirty="0" smtClean="0">
              <a:ln>
                <a:solidFill>
                  <a:schemeClr val="tx1"/>
                </a:solidFill>
              </a:ln>
            </a:rPr>
            <a:t>наследственность</a:t>
          </a:r>
          <a:endParaRPr lang="ru-RU" sz="1200" dirty="0">
            <a:ln>
              <a:solidFill>
                <a:schemeClr val="tx1"/>
              </a:solidFill>
            </a:ln>
          </a:endParaRPr>
        </a:p>
      </dgm:t>
    </dgm:pt>
    <dgm:pt modelId="{E42DF68A-93E5-472F-AA62-D8D00B6D758E}" type="parTrans" cxnId="{F83CA616-A9E7-47F7-B123-7FF931A977D0}">
      <dgm:prSet/>
      <dgm:spPr/>
      <dgm:t>
        <a:bodyPr/>
        <a:lstStyle/>
        <a:p>
          <a:endParaRPr lang="ru-RU"/>
        </a:p>
      </dgm:t>
    </dgm:pt>
    <dgm:pt modelId="{DDB9234C-E9DA-422F-AB58-3A4F173C7E3C}" type="sibTrans" cxnId="{F83CA616-A9E7-47F7-B123-7FF931A977D0}">
      <dgm:prSet/>
      <dgm:spPr/>
      <dgm:t>
        <a:bodyPr/>
        <a:lstStyle/>
        <a:p>
          <a:endParaRPr lang="ru-RU"/>
        </a:p>
      </dgm:t>
    </dgm:pt>
    <dgm:pt modelId="{90950F53-8F72-40D2-9945-09A98AB6C353}" type="pres">
      <dgm:prSet presAssocID="{EC6D5A19-3669-4507-8DEA-3EC491FCA8FF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A0D06DC-7D9D-4BAD-A6D3-9C45F6CEC499}" type="pres">
      <dgm:prSet presAssocID="{EC6D5A19-3669-4507-8DEA-3EC491FCA8FF}" presName="comp1" presStyleCnt="0"/>
      <dgm:spPr/>
    </dgm:pt>
    <dgm:pt modelId="{0208697B-6003-44D3-A05C-BD24529D737D}" type="pres">
      <dgm:prSet presAssocID="{EC6D5A19-3669-4507-8DEA-3EC491FCA8FF}" presName="circle1" presStyleLbl="node1" presStyleIdx="0" presStyleCnt="4" custScaleX="136826"/>
      <dgm:spPr/>
      <dgm:t>
        <a:bodyPr/>
        <a:lstStyle/>
        <a:p>
          <a:endParaRPr lang="ru-RU"/>
        </a:p>
      </dgm:t>
    </dgm:pt>
    <dgm:pt modelId="{D4B3309B-C004-4D1C-8584-05E399A47054}" type="pres">
      <dgm:prSet presAssocID="{EC6D5A19-3669-4507-8DEA-3EC491FCA8FF}" presName="c1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B3B3C3-6701-451D-8DBB-88722C1E4495}" type="pres">
      <dgm:prSet presAssocID="{EC6D5A19-3669-4507-8DEA-3EC491FCA8FF}" presName="comp2" presStyleCnt="0"/>
      <dgm:spPr/>
    </dgm:pt>
    <dgm:pt modelId="{A70F792A-D8A2-4FA3-8A63-A503BD21E458}" type="pres">
      <dgm:prSet presAssocID="{EC6D5A19-3669-4507-8DEA-3EC491FCA8FF}" presName="circle2" presStyleLbl="node1" presStyleIdx="1" presStyleCnt="4"/>
      <dgm:spPr/>
      <dgm:t>
        <a:bodyPr/>
        <a:lstStyle/>
        <a:p>
          <a:endParaRPr lang="ru-RU"/>
        </a:p>
      </dgm:t>
    </dgm:pt>
    <dgm:pt modelId="{ABF0FEE1-2C59-4B0B-8B93-BCC7457CF233}" type="pres">
      <dgm:prSet presAssocID="{EC6D5A19-3669-4507-8DEA-3EC491FCA8FF}" presName="c2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2D53B5-2BA2-4B4B-B560-452A83624F22}" type="pres">
      <dgm:prSet presAssocID="{EC6D5A19-3669-4507-8DEA-3EC491FCA8FF}" presName="comp3" presStyleCnt="0"/>
      <dgm:spPr/>
    </dgm:pt>
    <dgm:pt modelId="{A71343C6-C02C-4059-93B6-CF0B08B3AE63}" type="pres">
      <dgm:prSet presAssocID="{EC6D5A19-3669-4507-8DEA-3EC491FCA8FF}" presName="circle3" presStyleLbl="node1" presStyleIdx="2" presStyleCnt="4"/>
      <dgm:spPr/>
      <dgm:t>
        <a:bodyPr/>
        <a:lstStyle/>
        <a:p>
          <a:endParaRPr lang="ru-RU"/>
        </a:p>
      </dgm:t>
    </dgm:pt>
    <dgm:pt modelId="{93FCA6CF-D68B-4098-9EB0-3FAC6ADEF0F2}" type="pres">
      <dgm:prSet presAssocID="{EC6D5A19-3669-4507-8DEA-3EC491FCA8FF}" presName="c3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E3B3A8-054A-499F-AF65-45E463624114}" type="pres">
      <dgm:prSet presAssocID="{EC6D5A19-3669-4507-8DEA-3EC491FCA8FF}" presName="comp4" presStyleCnt="0"/>
      <dgm:spPr/>
    </dgm:pt>
    <dgm:pt modelId="{DB981546-3D6A-43BD-BAFA-D5F5E4FD489A}" type="pres">
      <dgm:prSet presAssocID="{EC6D5A19-3669-4507-8DEA-3EC491FCA8FF}" presName="circle4" presStyleLbl="node1" presStyleIdx="3" presStyleCnt="4" custScaleX="106449"/>
      <dgm:spPr/>
      <dgm:t>
        <a:bodyPr/>
        <a:lstStyle/>
        <a:p>
          <a:endParaRPr lang="ru-RU"/>
        </a:p>
      </dgm:t>
    </dgm:pt>
    <dgm:pt modelId="{B0773D51-FE86-4D51-B129-C9969465A830}" type="pres">
      <dgm:prSet presAssocID="{EC6D5A19-3669-4507-8DEA-3EC491FCA8FF}" presName="c4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78EF617-8B1A-49E1-9444-6C912859DF70}" srcId="{EC6D5A19-3669-4507-8DEA-3EC491FCA8FF}" destId="{8A8B09C3-E7FF-4CC8-B04D-628A01E87EC1}" srcOrd="2" destOrd="0" parTransId="{1D336D53-0BC2-45DE-843A-5E60C502904A}" sibTransId="{2B321DBA-03EF-4A24-ABFE-AA496F6B2678}"/>
    <dgm:cxn modelId="{F1352AB7-2A3E-4565-B82D-E2157980E9E3}" type="presOf" srcId="{D8A6FE5B-E5B0-4094-9930-F833923EF14B}" destId="{0208697B-6003-44D3-A05C-BD24529D737D}" srcOrd="0" destOrd="0" presId="urn:microsoft.com/office/officeart/2005/8/layout/venn2"/>
    <dgm:cxn modelId="{9EDECD0F-B8B0-47B0-B188-4D4A6BF58BFA}" type="presOf" srcId="{E42462E0-7FEC-4DE8-8E51-2D25700B1738}" destId="{DB981546-3D6A-43BD-BAFA-D5F5E4FD489A}" srcOrd="0" destOrd="0" presId="urn:microsoft.com/office/officeart/2005/8/layout/venn2"/>
    <dgm:cxn modelId="{7DC2B53B-3302-40FA-BFE1-C2432B3DFE41}" srcId="{EC6D5A19-3669-4507-8DEA-3EC491FCA8FF}" destId="{1C322104-5E67-4182-B0F7-3B2BBD253813}" srcOrd="1" destOrd="0" parTransId="{EFFF7DF1-E480-46F0-A0E9-AAC256A2D481}" sibTransId="{33179BC0-108C-42C0-B087-275EE0D54514}"/>
    <dgm:cxn modelId="{10A9A513-DA3E-4767-936C-001BB13FF498}" type="presOf" srcId="{1C322104-5E67-4182-B0F7-3B2BBD253813}" destId="{A70F792A-D8A2-4FA3-8A63-A503BD21E458}" srcOrd="0" destOrd="0" presId="urn:microsoft.com/office/officeart/2005/8/layout/venn2"/>
    <dgm:cxn modelId="{FA05C14C-EE56-452E-9794-6151DB878631}" type="presOf" srcId="{8A8B09C3-E7FF-4CC8-B04D-628A01E87EC1}" destId="{93FCA6CF-D68B-4098-9EB0-3FAC6ADEF0F2}" srcOrd="1" destOrd="0" presId="urn:microsoft.com/office/officeart/2005/8/layout/venn2"/>
    <dgm:cxn modelId="{6002AF27-BF67-4019-94A3-3695577A2E1C}" type="presOf" srcId="{E42462E0-7FEC-4DE8-8E51-2D25700B1738}" destId="{B0773D51-FE86-4D51-B129-C9969465A830}" srcOrd="1" destOrd="0" presId="urn:microsoft.com/office/officeart/2005/8/layout/venn2"/>
    <dgm:cxn modelId="{F13CF4AF-4740-4315-93B6-6063E098AB15}" type="presOf" srcId="{8A8B09C3-E7FF-4CC8-B04D-628A01E87EC1}" destId="{A71343C6-C02C-4059-93B6-CF0B08B3AE63}" srcOrd="0" destOrd="0" presId="urn:microsoft.com/office/officeart/2005/8/layout/venn2"/>
    <dgm:cxn modelId="{F83CA616-A9E7-47F7-B123-7FF931A977D0}" srcId="{EC6D5A19-3669-4507-8DEA-3EC491FCA8FF}" destId="{E42462E0-7FEC-4DE8-8E51-2D25700B1738}" srcOrd="3" destOrd="0" parTransId="{E42DF68A-93E5-472F-AA62-D8D00B6D758E}" sibTransId="{DDB9234C-E9DA-422F-AB58-3A4F173C7E3C}"/>
    <dgm:cxn modelId="{1AC97AD4-8B82-4F52-8537-8B83989723AC}" type="presOf" srcId="{EC6D5A19-3669-4507-8DEA-3EC491FCA8FF}" destId="{90950F53-8F72-40D2-9945-09A98AB6C353}" srcOrd="0" destOrd="0" presId="urn:microsoft.com/office/officeart/2005/8/layout/venn2"/>
    <dgm:cxn modelId="{95EE8E5B-4F24-4D7E-85B6-3053A12C734A}" srcId="{EC6D5A19-3669-4507-8DEA-3EC491FCA8FF}" destId="{D8A6FE5B-E5B0-4094-9930-F833923EF14B}" srcOrd="0" destOrd="0" parTransId="{D3C96DFB-5F2F-4CF2-A8CE-BB6453AC8B95}" sibTransId="{9229044B-D95B-4C4B-B746-7D070AEF3BDF}"/>
    <dgm:cxn modelId="{4030D21C-D7E2-4164-BB3E-7903962626A1}" type="presOf" srcId="{D8A6FE5B-E5B0-4094-9930-F833923EF14B}" destId="{D4B3309B-C004-4D1C-8584-05E399A47054}" srcOrd="1" destOrd="0" presId="urn:microsoft.com/office/officeart/2005/8/layout/venn2"/>
    <dgm:cxn modelId="{1B2D54FE-CA4A-40B8-97EF-378BAF72F0A9}" type="presOf" srcId="{1C322104-5E67-4182-B0F7-3B2BBD253813}" destId="{ABF0FEE1-2C59-4B0B-8B93-BCC7457CF233}" srcOrd="1" destOrd="0" presId="urn:microsoft.com/office/officeart/2005/8/layout/venn2"/>
    <dgm:cxn modelId="{BE4EF429-2881-4AA5-8257-95D35A258FB8}" type="presParOf" srcId="{90950F53-8F72-40D2-9945-09A98AB6C353}" destId="{8A0D06DC-7D9D-4BAD-A6D3-9C45F6CEC499}" srcOrd="0" destOrd="0" presId="urn:microsoft.com/office/officeart/2005/8/layout/venn2"/>
    <dgm:cxn modelId="{8FF64DBD-CE04-41E4-8715-D49815445965}" type="presParOf" srcId="{8A0D06DC-7D9D-4BAD-A6D3-9C45F6CEC499}" destId="{0208697B-6003-44D3-A05C-BD24529D737D}" srcOrd="0" destOrd="0" presId="urn:microsoft.com/office/officeart/2005/8/layout/venn2"/>
    <dgm:cxn modelId="{CCC2D554-6A7C-4D0F-AF02-F6D989580B9E}" type="presParOf" srcId="{8A0D06DC-7D9D-4BAD-A6D3-9C45F6CEC499}" destId="{D4B3309B-C004-4D1C-8584-05E399A47054}" srcOrd="1" destOrd="0" presId="urn:microsoft.com/office/officeart/2005/8/layout/venn2"/>
    <dgm:cxn modelId="{0401D80F-FE33-4043-96A1-4756B7DED27D}" type="presParOf" srcId="{90950F53-8F72-40D2-9945-09A98AB6C353}" destId="{95B3B3C3-6701-451D-8DBB-88722C1E4495}" srcOrd="1" destOrd="0" presId="urn:microsoft.com/office/officeart/2005/8/layout/venn2"/>
    <dgm:cxn modelId="{800F28C9-744E-4F21-8BC0-53402D3C13EE}" type="presParOf" srcId="{95B3B3C3-6701-451D-8DBB-88722C1E4495}" destId="{A70F792A-D8A2-4FA3-8A63-A503BD21E458}" srcOrd="0" destOrd="0" presId="urn:microsoft.com/office/officeart/2005/8/layout/venn2"/>
    <dgm:cxn modelId="{F26BBF2A-16AB-4B41-9D60-5F163F544450}" type="presParOf" srcId="{95B3B3C3-6701-451D-8DBB-88722C1E4495}" destId="{ABF0FEE1-2C59-4B0B-8B93-BCC7457CF233}" srcOrd="1" destOrd="0" presId="urn:microsoft.com/office/officeart/2005/8/layout/venn2"/>
    <dgm:cxn modelId="{BB8027F4-32DF-4057-99BB-1773500F52F2}" type="presParOf" srcId="{90950F53-8F72-40D2-9945-09A98AB6C353}" destId="{952D53B5-2BA2-4B4B-B560-452A83624F22}" srcOrd="2" destOrd="0" presId="urn:microsoft.com/office/officeart/2005/8/layout/venn2"/>
    <dgm:cxn modelId="{E98CBAAE-8744-485D-9126-5D5BC1DD89E5}" type="presParOf" srcId="{952D53B5-2BA2-4B4B-B560-452A83624F22}" destId="{A71343C6-C02C-4059-93B6-CF0B08B3AE63}" srcOrd="0" destOrd="0" presId="urn:microsoft.com/office/officeart/2005/8/layout/venn2"/>
    <dgm:cxn modelId="{76F08EB8-27B3-48C6-B987-257353BCF582}" type="presParOf" srcId="{952D53B5-2BA2-4B4B-B560-452A83624F22}" destId="{93FCA6CF-D68B-4098-9EB0-3FAC6ADEF0F2}" srcOrd="1" destOrd="0" presId="urn:microsoft.com/office/officeart/2005/8/layout/venn2"/>
    <dgm:cxn modelId="{08E61824-C4B5-42E9-81DB-34C96B1EBA4C}" type="presParOf" srcId="{90950F53-8F72-40D2-9945-09A98AB6C353}" destId="{CCE3B3A8-054A-499F-AF65-45E463624114}" srcOrd="3" destOrd="0" presId="urn:microsoft.com/office/officeart/2005/8/layout/venn2"/>
    <dgm:cxn modelId="{FE668672-3839-4323-96D8-18D84C2C3389}" type="presParOf" srcId="{CCE3B3A8-054A-499F-AF65-45E463624114}" destId="{DB981546-3D6A-43BD-BAFA-D5F5E4FD489A}" srcOrd="0" destOrd="0" presId="urn:microsoft.com/office/officeart/2005/8/layout/venn2"/>
    <dgm:cxn modelId="{DF266066-246C-486B-B68A-BBC018E44838}" type="presParOf" srcId="{CCE3B3A8-054A-499F-AF65-45E463624114}" destId="{B0773D51-FE86-4D51-B129-C9969465A830}" srcOrd="1" destOrd="0" presId="urn:microsoft.com/office/officeart/2005/8/layout/venn2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7C85A4C-CB2E-41B7-9A3E-6E2E8489E342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7149404-F9F7-493E-8F83-C609EFE78D04}">
      <dgm:prSet phldrT="[Текст]"/>
      <dgm:spPr/>
      <dgm:t>
        <a:bodyPr/>
        <a:lstStyle/>
        <a:p>
          <a:r>
            <a:rPr lang="ru-RU" dirty="0" smtClean="0"/>
            <a:t>чувственно-двигательная</a:t>
          </a:r>
          <a:endParaRPr lang="ru-RU" dirty="0"/>
        </a:p>
      </dgm:t>
    </dgm:pt>
    <dgm:pt modelId="{BAA3DD37-D2BF-4250-B927-DBDDEA71FE41}" type="parTrans" cxnId="{04811F26-C918-4FFC-AE59-6DC13E25BAD7}">
      <dgm:prSet/>
      <dgm:spPr/>
      <dgm:t>
        <a:bodyPr/>
        <a:lstStyle/>
        <a:p>
          <a:endParaRPr lang="ru-RU"/>
        </a:p>
      </dgm:t>
    </dgm:pt>
    <dgm:pt modelId="{68945558-6F11-4A7E-92B9-7D11B9A75A33}" type="sibTrans" cxnId="{04811F26-C918-4FFC-AE59-6DC13E25BAD7}">
      <dgm:prSet/>
      <dgm:spPr/>
      <dgm:t>
        <a:bodyPr/>
        <a:lstStyle/>
        <a:p>
          <a:endParaRPr lang="ru-RU"/>
        </a:p>
      </dgm:t>
    </dgm:pt>
    <dgm:pt modelId="{424D9332-F31C-4F55-AB3C-4ED517151860}">
      <dgm:prSet phldrT="[Текст]"/>
      <dgm:spPr/>
      <dgm:t>
        <a:bodyPr/>
        <a:lstStyle/>
        <a:p>
          <a:r>
            <a:rPr lang="ru-RU" dirty="0" smtClean="0"/>
            <a:t>дооператорная</a:t>
          </a:r>
          <a:endParaRPr lang="ru-RU" dirty="0"/>
        </a:p>
      </dgm:t>
    </dgm:pt>
    <dgm:pt modelId="{7F77F15F-A2D7-456C-8F6C-D99068C6B8A3}" type="parTrans" cxnId="{BA9BA0DA-1E26-40D7-965F-85CD8285C12B}">
      <dgm:prSet/>
      <dgm:spPr/>
      <dgm:t>
        <a:bodyPr/>
        <a:lstStyle/>
        <a:p>
          <a:endParaRPr lang="ru-RU"/>
        </a:p>
      </dgm:t>
    </dgm:pt>
    <dgm:pt modelId="{59BDA0FE-FFF6-4AD7-AF2D-7A50D0535DEA}" type="sibTrans" cxnId="{BA9BA0DA-1E26-40D7-965F-85CD8285C12B}">
      <dgm:prSet/>
      <dgm:spPr/>
      <dgm:t>
        <a:bodyPr/>
        <a:lstStyle/>
        <a:p>
          <a:endParaRPr lang="ru-RU"/>
        </a:p>
      </dgm:t>
    </dgm:pt>
    <dgm:pt modelId="{7B5496D0-9D36-4276-9046-F139C4E616B8}">
      <dgm:prSet phldrT="[Текст]"/>
      <dgm:spPr/>
      <dgm:t>
        <a:bodyPr/>
        <a:lstStyle/>
        <a:p>
          <a:r>
            <a:rPr lang="ru-RU" dirty="0" smtClean="0"/>
            <a:t>конкретного мышление</a:t>
          </a:r>
          <a:endParaRPr lang="ru-RU" dirty="0"/>
        </a:p>
      </dgm:t>
    </dgm:pt>
    <dgm:pt modelId="{D4BD1CEA-77E4-4C67-AC30-460E4334779D}" type="parTrans" cxnId="{B880BA7D-0676-4D9C-A3A4-1E2C12997962}">
      <dgm:prSet/>
      <dgm:spPr/>
      <dgm:t>
        <a:bodyPr/>
        <a:lstStyle/>
        <a:p>
          <a:endParaRPr lang="ru-RU"/>
        </a:p>
      </dgm:t>
    </dgm:pt>
    <dgm:pt modelId="{9C8F3384-3390-4476-B591-32A5A1441C83}" type="sibTrans" cxnId="{B880BA7D-0676-4D9C-A3A4-1E2C12997962}">
      <dgm:prSet/>
      <dgm:spPr/>
      <dgm:t>
        <a:bodyPr/>
        <a:lstStyle/>
        <a:p>
          <a:endParaRPr lang="ru-RU"/>
        </a:p>
      </dgm:t>
    </dgm:pt>
    <dgm:pt modelId="{DA401550-C211-45B7-A158-E9EDE076FFF2}">
      <dgm:prSet/>
      <dgm:spPr/>
      <dgm:t>
        <a:bodyPr/>
        <a:lstStyle/>
        <a:p>
          <a:endParaRPr lang="ru-RU"/>
        </a:p>
      </dgm:t>
    </dgm:pt>
    <dgm:pt modelId="{48A4C604-A632-4B88-BBB6-A066237490A4}" type="parTrans" cxnId="{F2C5BBFA-B202-4422-8CAB-BC0743E8CB53}">
      <dgm:prSet/>
      <dgm:spPr/>
      <dgm:t>
        <a:bodyPr/>
        <a:lstStyle/>
        <a:p>
          <a:endParaRPr lang="ru-RU"/>
        </a:p>
      </dgm:t>
    </dgm:pt>
    <dgm:pt modelId="{123EFB9D-6233-4FAA-A8CE-22D013A966E2}" type="sibTrans" cxnId="{F2C5BBFA-B202-4422-8CAB-BC0743E8CB53}">
      <dgm:prSet/>
      <dgm:spPr/>
      <dgm:t>
        <a:bodyPr/>
        <a:lstStyle/>
        <a:p>
          <a:endParaRPr lang="ru-RU"/>
        </a:p>
      </dgm:t>
    </dgm:pt>
    <dgm:pt modelId="{C40EF970-E2CC-4A2C-BACB-5811D5E71E8F}" type="pres">
      <dgm:prSet presAssocID="{F7C85A4C-CB2E-41B7-9A3E-6E2E8489E342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A28CB6B2-55E5-45D0-B983-5D5228BEA570}" type="pres">
      <dgm:prSet presAssocID="{B7149404-F9F7-493E-8F83-C609EFE78D04}" presName="composite" presStyleCnt="0"/>
      <dgm:spPr/>
    </dgm:pt>
    <dgm:pt modelId="{E0DF1E21-E193-48B3-8230-5DA23CC4DE2B}" type="pres">
      <dgm:prSet presAssocID="{B7149404-F9F7-493E-8F83-C609EFE78D04}" presName="LShape" presStyleLbl="alignNode1" presStyleIdx="0" presStyleCnt="7"/>
      <dgm:spPr/>
    </dgm:pt>
    <dgm:pt modelId="{AA90B7E5-164D-40AE-9FA6-65EF50FD15FC}" type="pres">
      <dgm:prSet presAssocID="{B7149404-F9F7-493E-8F83-C609EFE78D04}" presName="ParentText" presStyleLbl="revTx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9D874E-5C7B-4D3E-948F-BA49B0B75A55}" type="pres">
      <dgm:prSet presAssocID="{B7149404-F9F7-493E-8F83-C609EFE78D04}" presName="Triangle" presStyleLbl="alignNode1" presStyleIdx="1" presStyleCnt="7"/>
      <dgm:spPr/>
    </dgm:pt>
    <dgm:pt modelId="{8E7CB6A4-A987-40CF-B645-80D870D19565}" type="pres">
      <dgm:prSet presAssocID="{68945558-6F11-4A7E-92B9-7D11B9A75A33}" presName="sibTrans" presStyleCnt="0"/>
      <dgm:spPr/>
    </dgm:pt>
    <dgm:pt modelId="{27358EB0-0546-4429-A776-3F4D781C2449}" type="pres">
      <dgm:prSet presAssocID="{68945558-6F11-4A7E-92B9-7D11B9A75A33}" presName="space" presStyleCnt="0"/>
      <dgm:spPr/>
    </dgm:pt>
    <dgm:pt modelId="{6E791947-C068-4721-9D2E-9B790317C88E}" type="pres">
      <dgm:prSet presAssocID="{424D9332-F31C-4F55-AB3C-4ED517151860}" presName="composite" presStyleCnt="0"/>
      <dgm:spPr/>
    </dgm:pt>
    <dgm:pt modelId="{D61D58A6-6A67-4CE2-9268-DF2FD2542919}" type="pres">
      <dgm:prSet presAssocID="{424D9332-F31C-4F55-AB3C-4ED517151860}" presName="LShape" presStyleLbl="alignNode1" presStyleIdx="2" presStyleCnt="7"/>
      <dgm:spPr/>
    </dgm:pt>
    <dgm:pt modelId="{3A36F307-35C7-4E0F-95FD-6294E4C509E2}" type="pres">
      <dgm:prSet presAssocID="{424D9332-F31C-4F55-AB3C-4ED517151860}" presName="ParentText" presStyleLbl="revTx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2C0BD7-C028-4B82-8950-EDBD01E7EDE0}" type="pres">
      <dgm:prSet presAssocID="{424D9332-F31C-4F55-AB3C-4ED517151860}" presName="Triangle" presStyleLbl="alignNode1" presStyleIdx="3" presStyleCnt="7"/>
      <dgm:spPr/>
    </dgm:pt>
    <dgm:pt modelId="{8A3C9522-6E23-48FA-A08F-297F4ADB3817}" type="pres">
      <dgm:prSet presAssocID="{59BDA0FE-FFF6-4AD7-AF2D-7A50D0535DEA}" presName="sibTrans" presStyleCnt="0"/>
      <dgm:spPr/>
    </dgm:pt>
    <dgm:pt modelId="{210FB668-2539-4A53-BA95-57651BD1C2A8}" type="pres">
      <dgm:prSet presAssocID="{59BDA0FE-FFF6-4AD7-AF2D-7A50D0535DEA}" presName="space" presStyleCnt="0"/>
      <dgm:spPr/>
    </dgm:pt>
    <dgm:pt modelId="{30AA0B0D-30BD-4ECD-BE46-E9AF7B246995}" type="pres">
      <dgm:prSet presAssocID="{7B5496D0-9D36-4276-9046-F139C4E616B8}" presName="composite" presStyleCnt="0"/>
      <dgm:spPr/>
    </dgm:pt>
    <dgm:pt modelId="{73CED235-FDB5-429C-8866-4863266489F3}" type="pres">
      <dgm:prSet presAssocID="{7B5496D0-9D36-4276-9046-F139C4E616B8}" presName="LShape" presStyleLbl="alignNode1" presStyleIdx="4" presStyleCnt="7"/>
      <dgm:spPr/>
    </dgm:pt>
    <dgm:pt modelId="{2A573962-4576-4CB7-A07D-8FFC8F7A166D}" type="pres">
      <dgm:prSet presAssocID="{7B5496D0-9D36-4276-9046-F139C4E616B8}" presName="ParentText" presStyleLbl="revTx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3F4EFE-1A88-49C8-98F4-58514D4347E0}" type="pres">
      <dgm:prSet presAssocID="{7B5496D0-9D36-4276-9046-F139C4E616B8}" presName="Triangle" presStyleLbl="alignNode1" presStyleIdx="5" presStyleCnt="7"/>
      <dgm:spPr/>
      <dgm:t>
        <a:bodyPr/>
        <a:lstStyle/>
        <a:p>
          <a:endParaRPr lang="ru-RU"/>
        </a:p>
      </dgm:t>
    </dgm:pt>
    <dgm:pt modelId="{5CCEEA37-8F6D-4D21-BDEA-1C965E24C47B}" type="pres">
      <dgm:prSet presAssocID="{9C8F3384-3390-4476-B591-32A5A1441C83}" presName="sibTrans" presStyleCnt="0"/>
      <dgm:spPr/>
    </dgm:pt>
    <dgm:pt modelId="{21481879-CF69-4DE1-9914-9EBBE40D58AA}" type="pres">
      <dgm:prSet presAssocID="{9C8F3384-3390-4476-B591-32A5A1441C83}" presName="space" presStyleCnt="0"/>
      <dgm:spPr/>
    </dgm:pt>
    <dgm:pt modelId="{4F28B042-2043-40E2-AE53-742E4DDC458C}" type="pres">
      <dgm:prSet presAssocID="{DA401550-C211-45B7-A158-E9EDE076FFF2}" presName="composite" presStyleCnt="0"/>
      <dgm:spPr/>
    </dgm:pt>
    <dgm:pt modelId="{BF875BC5-B694-41B3-B66A-5393B83709A1}" type="pres">
      <dgm:prSet presAssocID="{DA401550-C211-45B7-A158-E9EDE076FFF2}" presName="LShape" presStyleLbl="alignNode1" presStyleIdx="6" presStyleCnt="7"/>
      <dgm:spPr/>
    </dgm:pt>
    <dgm:pt modelId="{368C43B4-1B90-4005-BE1A-8B3D3457834D}" type="pres">
      <dgm:prSet presAssocID="{DA401550-C211-45B7-A158-E9EDE076FFF2}" presName="ParentText" presStyleLbl="revTx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78CD9E7-C000-4074-BBD9-F9E3607AC804}" type="presOf" srcId="{F7C85A4C-CB2E-41B7-9A3E-6E2E8489E342}" destId="{C40EF970-E2CC-4A2C-BACB-5811D5E71E8F}" srcOrd="0" destOrd="0" presId="urn:microsoft.com/office/officeart/2009/3/layout/StepUpProcess"/>
    <dgm:cxn modelId="{9FDE833F-77E5-4883-8A20-7E3F287D7FBD}" type="presOf" srcId="{B7149404-F9F7-493E-8F83-C609EFE78D04}" destId="{AA90B7E5-164D-40AE-9FA6-65EF50FD15FC}" srcOrd="0" destOrd="0" presId="urn:microsoft.com/office/officeart/2009/3/layout/StepUpProcess"/>
    <dgm:cxn modelId="{F2C5BBFA-B202-4422-8CAB-BC0743E8CB53}" srcId="{F7C85A4C-CB2E-41B7-9A3E-6E2E8489E342}" destId="{DA401550-C211-45B7-A158-E9EDE076FFF2}" srcOrd="3" destOrd="0" parTransId="{48A4C604-A632-4B88-BBB6-A066237490A4}" sibTransId="{123EFB9D-6233-4FAA-A8CE-22D013A966E2}"/>
    <dgm:cxn modelId="{18670C3F-EAC1-4E9D-8E30-FCB6B8F8F41A}" type="presOf" srcId="{7B5496D0-9D36-4276-9046-F139C4E616B8}" destId="{2A573962-4576-4CB7-A07D-8FFC8F7A166D}" srcOrd="0" destOrd="0" presId="urn:microsoft.com/office/officeart/2009/3/layout/StepUpProcess"/>
    <dgm:cxn modelId="{BA9BA0DA-1E26-40D7-965F-85CD8285C12B}" srcId="{F7C85A4C-CB2E-41B7-9A3E-6E2E8489E342}" destId="{424D9332-F31C-4F55-AB3C-4ED517151860}" srcOrd="1" destOrd="0" parTransId="{7F77F15F-A2D7-456C-8F6C-D99068C6B8A3}" sibTransId="{59BDA0FE-FFF6-4AD7-AF2D-7A50D0535DEA}"/>
    <dgm:cxn modelId="{B880BA7D-0676-4D9C-A3A4-1E2C12997962}" srcId="{F7C85A4C-CB2E-41B7-9A3E-6E2E8489E342}" destId="{7B5496D0-9D36-4276-9046-F139C4E616B8}" srcOrd="2" destOrd="0" parTransId="{D4BD1CEA-77E4-4C67-AC30-460E4334779D}" sibTransId="{9C8F3384-3390-4476-B591-32A5A1441C83}"/>
    <dgm:cxn modelId="{04811F26-C918-4FFC-AE59-6DC13E25BAD7}" srcId="{F7C85A4C-CB2E-41B7-9A3E-6E2E8489E342}" destId="{B7149404-F9F7-493E-8F83-C609EFE78D04}" srcOrd="0" destOrd="0" parTransId="{BAA3DD37-D2BF-4250-B927-DBDDEA71FE41}" sibTransId="{68945558-6F11-4A7E-92B9-7D11B9A75A33}"/>
    <dgm:cxn modelId="{BED46824-E547-4DD2-98A6-05EC9505B381}" type="presOf" srcId="{424D9332-F31C-4F55-AB3C-4ED517151860}" destId="{3A36F307-35C7-4E0F-95FD-6294E4C509E2}" srcOrd="0" destOrd="0" presId="urn:microsoft.com/office/officeart/2009/3/layout/StepUpProcess"/>
    <dgm:cxn modelId="{528F8A1F-9F71-4CD4-B974-CE6C8019ABC2}" type="presOf" srcId="{DA401550-C211-45B7-A158-E9EDE076FFF2}" destId="{368C43B4-1B90-4005-BE1A-8B3D3457834D}" srcOrd="0" destOrd="0" presId="urn:microsoft.com/office/officeart/2009/3/layout/StepUpProcess"/>
    <dgm:cxn modelId="{58866902-BADF-42E1-B860-65DB44E9969D}" type="presParOf" srcId="{C40EF970-E2CC-4A2C-BACB-5811D5E71E8F}" destId="{A28CB6B2-55E5-45D0-B983-5D5228BEA570}" srcOrd="0" destOrd="0" presId="urn:microsoft.com/office/officeart/2009/3/layout/StepUpProcess"/>
    <dgm:cxn modelId="{E81A384E-5FE1-4FA7-B2D7-24750942249B}" type="presParOf" srcId="{A28CB6B2-55E5-45D0-B983-5D5228BEA570}" destId="{E0DF1E21-E193-48B3-8230-5DA23CC4DE2B}" srcOrd="0" destOrd="0" presId="urn:microsoft.com/office/officeart/2009/3/layout/StepUpProcess"/>
    <dgm:cxn modelId="{52B329F7-634E-4955-9319-3FE773BE7741}" type="presParOf" srcId="{A28CB6B2-55E5-45D0-B983-5D5228BEA570}" destId="{AA90B7E5-164D-40AE-9FA6-65EF50FD15FC}" srcOrd="1" destOrd="0" presId="urn:microsoft.com/office/officeart/2009/3/layout/StepUpProcess"/>
    <dgm:cxn modelId="{96A9EC16-6C00-42DB-A27F-DC438D46467C}" type="presParOf" srcId="{A28CB6B2-55E5-45D0-B983-5D5228BEA570}" destId="{9F9D874E-5C7B-4D3E-948F-BA49B0B75A55}" srcOrd="2" destOrd="0" presId="urn:microsoft.com/office/officeart/2009/3/layout/StepUpProcess"/>
    <dgm:cxn modelId="{BE1BE058-EF47-474F-91B7-1B1163EA5428}" type="presParOf" srcId="{C40EF970-E2CC-4A2C-BACB-5811D5E71E8F}" destId="{8E7CB6A4-A987-40CF-B645-80D870D19565}" srcOrd="1" destOrd="0" presId="urn:microsoft.com/office/officeart/2009/3/layout/StepUpProcess"/>
    <dgm:cxn modelId="{8F49C048-7329-456C-9394-5D3FD5C1CC25}" type="presParOf" srcId="{8E7CB6A4-A987-40CF-B645-80D870D19565}" destId="{27358EB0-0546-4429-A776-3F4D781C2449}" srcOrd="0" destOrd="0" presId="urn:microsoft.com/office/officeart/2009/3/layout/StepUpProcess"/>
    <dgm:cxn modelId="{E7573ACD-2C97-4F71-8089-D983784EA0A0}" type="presParOf" srcId="{C40EF970-E2CC-4A2C-BACB-5811D5E71E8F}" destId="{6E791947-C068-4721-9D2E-9B790317C88E}" srcOrd="2" destOrd="0" presId="urn:microsoft.com/office/officeart/2009/3/layout/StepUpProcess"/>
    <dgm:cxn modelId="{4D8C1656-565D-489E-8BC7-071935B701DD}" type="presParOf" srcId="{6E791947-C068-4721-9D2E-9B790317C88E}" destId="{D61D58A6-6A67-4CE2-9268-DF2FD2542919}" srcOrd="0" destOrd="0" presId="urn:microsoft.com/office/officeart/2009/3/layout/StepUpProcess"/>
    <dgm:cxn modelId="{15CDBF60-3B4D-4DF7-84A9-A581DD6F2448}" type="presParOf" srcId="{6E791947-C068-4721-9D2E-9B790317C88E}" destId="{3A36F307-35C7-4E0F-95FD-6294E4C509E2}" srcOrd="1" destOrd="0" presId="urn:microsoft.com/office/officeart/2009/3/layout/StepUpProcess"/>
    <dgm:cxn modelId="{4166230A-291A-4D19-9F9D-ACB81E78A9F0}" type="presParOf" srcId="{6E791947-C068-4721-9D2E-9B790317C88E}" destId="{3E2C0BD7-C028-4B82-8950-EDBD01E7EDE0}" srcOrd="2" destOrd="0" presId="urn:microsoft.com/office/officeart/2009/3/layout/StepUpProcess"/>
    <dgm:cxn modelId="{819D90C6-5B4D-4661-83A2-4F6E35B2A0DF}" type="presParOf" srcId="{C40EF970-E2CC-4A2C-BACB-5811D5E71E8F}" destId="{8A3C9522-6E23-48FA-A08F-297F4ADB3817}" srcOrd="3" destOrd="0" presId="urn:microsoft.com/office/officeart/2009/3/layout/StepUpProcess"/>
    <dgm:cxn modelId="{4E57FA16-9AD1-4710-B841-71F4812B430E}" type="presParOf" srcId="{8A3C9522-6E23-48FA-A08F-297F4ADB3817}" destId="{210FB668-2539-4A53-BA95-57651BD1C2A8}" srcOrd="0" destOrd="0" presId="urn:microsoft.com/office/officeart/2009/3/layout/StepUpProcess"/>
    <dgm:cxn modelId="{36ABF417-B235-4F63-AECE-3D676ED87DC7}" type="presParOf" srcId="{C40EF970-E2CC-4A2C-BACB-5811D5E71E8F}" destId="{30AA0B0D-30BD-4ECD-BE46-E9AF7B246995}" srcOrd="4" destOrd="0" presId="urn:microsoft.com/office/officeart/2009/3/layout/StepUpProcess"/>
    <dgm:cxn modelId="{E003737B-DC7C-4CA7-8CFF-5CCEA77CFFC6}" type="presParOf" srcId="{30AA0B0D-30BD-4ECD-BE46-E9AF7B246995}" destId="{73CED235-FDB5-429C-8866-4863266489F3}" srcOrd="0" destOrd="0" presId="urn:microsoft.com/office/officeart/2009/3/layout/StepUpProcess"/>
    <dgm:cxn modelId="{CB01B8D2-594D-4DD8-8448-0958835D9181}" type="presParOf" srcId="{30AA0B0D-30BD-4ECD-BE46-E9AF7B246995}" destId="{2A573962-4576-4CB7-A07D-8FFC8F7A166D}" srcOrd="1" destOrd="0" presId="urn:microsoft.com/office/officeart/2009/3/layout/StepUpProcess"/>
    <dgm:cxn modelId="{B1DD2AAE-EFBC-4B72-9520-C9F877AF87E3}" type="presParOf" srcId="{30AA0B0D-30BD-4ECD-BE46-E9AF7B246995}" destId="{2B3F4EFE-1A88-49C8-98F4-58514D4347E0}" srcOrd="2" destOrd="0" presId="urn:microsoft.com/office/officeart/2009/3/layout/StepUpProcess"/>
    <dgm:cxn modelId="{DBEFF201-DA56-4DD9-8EFC-01F5D676BECA}" type="presParOf" srcId="{C40EF970-E2CC-4A2C-BACB-5811D5E71E8F}" destId="{5CCEEA37-8F6D-4D21-BDEA-1C965E24C47B}" srcOrd="5" destOrd="0" presId="urn:microsoft.com/office/officeart/2009/3/layout/StepUpProcess"/>
    <dgm:cxn modelId="{70EA7C31-2D60-445E-88DB-A693478D3683}" type="presParOf" srcId="{5CCEEA37-8F6D-4D21-BDEA-1C965E24C47B}" destId="{21481879-CF69-4DE1-9914-9EBBE40D58AA}" srcOrd="0" destOrd="0" presId="urn:microsoft.com/office/officeart/2009/3/layout/StepUpProcess"/>
    <dgm:cxn modelId="{1702A52D-13A0-49D5-9398-2964904021A7}" type="presParOf" srcId="{C40EF970-E2CC-4A2C-BACB-5811D5E71E8F}" destId="{4F28B042-2043-40E2-AE53-742E4DDC458C}" srcOrd="6" destOrd="0" presId="urn:microsoft.com/office/officeart/2009/3/layout/StepUpProcess"/>
    <dgm:cxn modelId="{E11110E5-7F73-4C76-9B3A-74FF7E554BDA}" type="presParOf" srcId="{4F28B042-2043-40E2-AE53-742E4DDC458C}" destId="{BF875BC5-B694-41B3-B66A-5393B83709A1}" srcOrd="0" destOrd="0" presId="urn:microsoft.com/office/officeart/2009/3/layout/StepUpProcess"/>
    <dgm:cxn modelId="{BCAE09DF-C3BF-44FA-A157-0A93067CFA7A}" type="presParOf" srcId="{4F28B042-2043-40E2-AE53-742E4DDC458C}" destId="{368C43B4-1B90-4005-BE1A-8B3D3457834D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B889700-A6BF-42AB-9258-C643BEA43C4D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C501263-17FB-494A-B853-E6F166EE5E9C}">
      <dgm:prSet phldrT="[Текст]"/>
      <dgm:spPr/>
      <dgm:t>
        <a:bodyPr/>
        <a:lstStyle/>
        <a:p>
          <a:r>
            <a:rPr lang="ru-RU" dirty="0" smtClean="0"/>
            <a:t>классическое обусловливание</a:t>
          </a:r>
          <a:endParaRPr lang="ru-RU" dirty="0"/>
        </a:p>
      </dgm:t>
    </dgm:pt>
    <dgm:pt modelId="{93919DD7-337F-4D40-9921-58F92D3CDE10}" type="parTrans" cxnId="{768EA86B-D2F6-484A-8060-2DCCF395274B}">
      <dgm:prSet/>
      <dgm:spPr/>
      <dgm:t>
        <a:bodyPr/>
        <a:lstStyle/>
        <a:p>
          <a:endParaRPr lang="ru-RU"/>
        </a:p>
      </dgm:t>
    </dgm:pt>
    <dgm:pt modelId="{86741565-E3C6-4EBF-B743-B6F2118B3B27}" type="sibTrans" cxnId="{768EA86B-D2F6-484A-8060-2DCCF395274B}">
      <dgm:prSet/>
      <dgm:spPr/>
      <dgm:t>
        <a:bodyPr/>
        <a:lstStyle/>
        <a:p>
          <a:endParaRPr lang="ru-RU"/>
        </a:p>
      </dgm:t>
    </dgm:pt>
    <dgm:pt modelId="{09A98BDA-10AD-4800-85E5-E23956B1D075}">
      <dgm:prSet/>
      <dgm:spPr/>
      <dgm:t>
        <a:bodyPr/>
        <a:lstStyle/>
        <a:p>
          <a:pPr algn="r"/>
          <a:r>
            <a:rPr lang="ru-RU" dirty="0" smtClean="0"/>
            <a:t>простейший тип обучения, в процессе которого используются лишь непроизвольные (безусловные), врожденные рефлексы в поведении детей</a:t>
          </a:r>
          <a:endParaRPr lang="ru-RU" dirty="0"/>
        </a:p>
      </dgm:t>
    </dgm:pt>
    <dgm:pt modelId="{9DD8C8B9-702B-4B45-914F-446DBAA5DCEB}" type="parTrans" cxnId="{D4BA6537-9C75-4107-8967-10243C2A54E1}">
      <dgm:prSet/>
      <dgm:spPr/>
      <dgm:t>
        <a:bodyPr/>
        <a:lstStyle/>
        <a:p>
          <a:endParaRPr lang="ru-RU"/>
        </a:p>
      </dgm:t>
    </dgm:pt>
    <dgm:pt modelId="{07929340-7062-49E4-9EDE-8262CB5136BA}" type="sibTrans" cxnId="{D4BA6537-9C75-4107-8967-10243C2A54E1}">
      <dgm:prSet/>
      <dgm:spPr/>
      <dgm:t>
        <a:bodyPr/>
        <a:lstStyle/>
        <a:p>
          <a:endParaRPr lang="ru-RU"/>
        </a:p>
      </dgm:t>
    </dgm:pt>
    <dgm:pt modelId="{C8D5FE24-6DBF-49E8-A4BA-A160D583ABED}" type="pres">
      <dgm:prSet presAssocID="{7B889700-A6BF-42AB-9258-C643BEA43C4D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AC19303E-1F0F-4663-A10B-171DE5B966F0}" type="pres">
      <dgm:prSet presAssocID="{5C501263-17FB-494A-B853-E6F166EE5E9C}" presName="posSpace" presStyleCnt="0"/>
      <dgm:spPr/>
    </dgm:pt>
    <dgm:pt modelId="{CD5E779E-04A1-4BC5-B29C-D6ACB59C02FC}" type="pres">
      <dgm:prSet presAssocID="{5C501263-17FB-494A-B853-E6F166EE5E9C}" presName="vertFlow" presStyleCnt="0"/>
      <dgm:spPr/>
    </dgm:pt>
    <dgm:pt modelId="{92DBD2BE-8E65-43B3-8809-35572E531CDF}" type="pres">
      <dgm:prSet presAssocID="{5C501263-17FB-494A-B853-E6F166EE5E9C}" presName="topSpace" presStyleCnt="0"/>
      <dgm:spPr/>
    </dgm:pt>
    <dgm:pt modelId="{AAFF2A19-ACC6-408C-822D-20DAA0AF5028}" type="pres">
      <dgm:prSet presAssocID="{5C501263-17FB-494A-B853-E6F166EE5E9C}" presName="firstComp" presStyleCnt="0"/>
      <dgm:spPr/>
    </dgm:pt>
    <dgm:pt modelId="{5E37F742-A1A8-4308-B306-36ADB2E59AA1}" type="pres">
      <dgm:prSet presAssocID="{5C501263-17FB-494A-B853-E6F166EE5E9C}" presName="firstChild" presStyleLbl="bgAccFollowNode1" presStyleIdx="0" presStyleCnt="1"/>
      <dgm:spPr/>
      <dgm:t>
        <a:bodyPr/>
        <a:lstStyle/>
        <a:p>
          <a:endParaRPr lang="ru-RU"/>
        </a:p>
      </dgm:t>
    </dgm:pt>
    <dgm:pt modelId="{94FFC7FA-2072-48D6-85C7-A93BEE1287CA}" type="pres">
      <dgm:prSet presAssocID="{5C501263-17FB-494A-B853-E6F166EE5E9C}" presName="firstChildTx" presStyleLbl="b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DB9334-818E-46F0-9F26-079C4CD327B0}" type="pres">
      <dgm:prSet presAssocID="{5C501263-17FB-494A-B853-E6F166EE5E9C}" presName="negSpace" presStyleCnt="0"/>
      <dgm:spPr/>
    </dgm:pt>
    <dgm:pt modelId="{FB33569C-0593-43A9-ADF7-004797C6AC7F}" type="pres">
      <dgm:prSet presAssocID="{5C501263-17FB-494A-B853-E6F166EE5E9C}" presName="circle" presStyleLbl="node1" presStyleIdx="0" presStyleCnt="1"/>
      <dgm:spPr/>
      <dgm:t>
        <a:bodyPr/>
        <a:lstStyle/>
        <a:p>
          <a:endParaRPr lang="ru-RU"/>
        </a:p>
      </dgm:t>
    </dgm:pt>
  </dgm:ptLst>
  <dgm:cxnLst>
    <dgm:cxn modelId="{D4BA6537-9C75-4107-8967-10243C2A54E1}" srcId="{5C501263-17FB-494A-B853-E6F166EE5E9C}" destId="{09A98BDA-10AD-4800-85E5-E23956B1D075}" srcOrd="0" destOrd="0" parTransId="{9DD8C8B9-702B-4B45-914F-446DBAA5DCEB}" sibTransId="{07929340-7062-49E4-9EDE-8262CB5136BA}"/>
    <dgm:cxn modelId="{2612C463-7295-43BD-9286-C8E03FEB8EC6}" type="presOf" srcId="{09A98BDA-10AD-4800-85E5-E23956B1D075}" destId="{94FFC7FA-2072-48D6-85C7-A93BEE1287CA}" srcOrd="1" destOrd="0" presId="urn:microsoft.com/office/officeart/2005/8/layout/hList9"/>
    <dgm:cxn modelId="{A2F5570E-A71A-4135-AFAE-5EFDA453928F}" type="presOf" srcId="{7B889700-A6BF-42AB-9258-C643BEA43C4D}" destId="{C8D5FE24-6DBF-49E8-A4BA-A160D583ABED}" srcOrd="0" destOrd="0" presId="urn:microsoft.com/office/officeart/2005/8/layout/hList9"/>
    <dgm:cxn modelId="{8B3DA2E8-0585-4987-A0CA-DB85127FB3C5}" type="presOf" srcId="{09A98BDA-10AD-4800-85E5-E23956B1D075}" destId="{5E37F742-A1A8-4308-B306-36ADB2E59AA1}" srcOrd="0" destOrd="0" presId="urn:microsoft.com/office/officeart/2005/8/layout/hList9"/>
    <dgm:cxn modelId="{768EA86B-D2F6-484A-8060-2DCCF395274B}" srcId="{7B889700-A6BF-42AB-9258-C643BEA43C4D}" destId="{5C501263-17FB-494A-B853-E6F166EE5E9C}" srcOrd="0" destOrd="0" parTransId="{93919DD7-337F-4D40-9921-58F92D3CDE10}" sibTransId="{86741565-E3C6-4EBF-B743-B6F2118B3B27}"/>
    <dgm:cxn modelId="{6E09662C-3ED2-4B0E-B5A1-E0D6EA3EE681}" type="presOf" srcId="{5C501263-17FB-494A-B853-E6F166EE5E9C}" destId="{FB33569C-0593-43A9-ADF7-004797C6AC7F}" srcOrd="0" destOrd="0" presId="urn:microsoft.com/office/officeart/2005/8/layout/hList9"/>
    <dgm:cxn modelId="{1C47CD1E-AF64-4EA8-9B88-7FEDC0864B0F}" type="presParOf" srcId="{C8D5FE24-6DBF-49E8-A4BA-A160D583ABED}" destId="{AC19303E-1F0F-4663-A10B-171DE5B966F0}" srcOrd="0" destOrd="0" presId="urn:microsoft.com/office/officeart/2005/8/layout/hList9"/>
    <dgm:cxn modelId="{A13AFE47-F63E-4FA8-B803-D0977041B7F2}" type="presParOf" srcId="{C8D5FE24-6DBF-49E8-A4BA-A160D583ABED}" destId="{CD5E779E-04A1-4BC5-B29C-D6ACB59C02FC}" srcOrd="1" destOrd="0" presId="urn:microsoft.com/office/officeart/2005/8/layout/hList9"/>
    <dgm:cxn modelId="{7CA7BF44-A6E4-4880-A106-D59AA7B51BCA}" type="presParOf" srcId="{CD5E779E-04A1-4BC5-B29C-D6ACB59C02FC}" destId="{92DBD2BE-8E65-43B3-8809-35572E531CDF}" srcOrd="0" destOrd="0" presId="urn:microsoft.com/office/officeart/2005/8/layout/hList9"/>
    <dgm:cxn modelId="{1196D82A-DB82-45E6-B8EB-90111C9BA4BD}" type="presParOf" srcId="{CD5E779E-04A1-4BC5-B29C-D6ACB59C02FC}" destId="{AAFF2A19-ACC6-408C-822D-20DAA0AF5028}" srcOrd="1" destOrd="0" presId="urn:microsoft.com/office/officeart/2005/8/layout/hList9"/>
    <dgm:cxn modelId="{AD89433E-8D35-46EA-95DD-D004A25BD4F2}" type="presParOf" srcId="{AAFF2A19-ACC6-408C-822D-20DAA0AF5028}" destId="{5E37F742-A1A8-4308-B306-36ADB2E59AA1}" srcOrd="0" destOrd="0" presId="urn:microsoft.com/office/officeart/2005/8/layout/hList9"/>
    <dgm:cxn modelId="{2D586DBC-B1F0-4778-B394-A6873AF8AA4D}" type="presParOf" srcId="{AAFF2A19-ACC6-408C-822D-20DAA0AF5028}" destId="{94FFC7FA-2072-48D6-85C7-A93BEE1287CA}" srcOrd="1" destOrd="0" presId="urn:microsoft.com/office/officeart/2005/8/layout/hList9"/>
    <dgm:cxn modelId="{6043A5CB-592A-483D-89FE-BC086AC462DC}" type="presParOf" srcId="{C8D5FE24-6DBF-49E8-A4BA-A160D583ABED}" destId="{57DB9334-818E-46F0-9F26-079C4CD327B0}" srcOrd="2" destOrd="0" presId="urn:microsoft.com/office/officeart/2005/8/layout/hList9"/>
    <dgm:cxn modelId="{617A519C-1C4F-401E-BB5F-EE7C2CFBDDC4}" type="presParOf" srcId="{C8D5FE24-6DBF-49E8-A4BA-A160D583ABED}" destId="{FB33569C-0593-43A9-ADF7-004797C6AC7F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B889700-A6BF-42AB-9258-C643BEA43C4D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C501263-17FB-494A-B853-E6F166EE5E9C}">
      <dgm:prSet phldrT="[Текст]"/>
      <dgm:spPr/>
      <dgm:t>
        <a:bodyPr/>
        <a:lstStyle/>
        <a:p>
          <a:r>
            <a:rPr lang="ru-RU" dirty="0" smtClean="0"/>
            <a:t>оперантное обусловливание</a:t>
          </a:r>
          <a:endParaRPr lang="ru-RU" dirty="0"/>
        </a:p>
      </dgm:t>
    </dgm:pt>
    <dgm:pt modelId="{93919DD7-337F-4D40-9921-58F92D3CDE10}" type="parTrans" cxnId="{768EA86B-D2F6-484A-8060-2DCCF395274B}">
      <dgm:prSet/>
      <dgm:spPr/>
      <dgm:t>
        <a:bodyPr/>
        <a:lstStyle/>
        <a:p>
          <a:endParaRPr lang="ru-RU"/>
        </a:p>
      </dgm:t>
    </dgm:pt>
    <dgm:pt modelId="{86741565-E3C6-4EBF-B743-B6F2118B3B27}" type="sibTrans" cxnId="{768EA86B-D2F6-484A-8060-2DCCF395274B}">
      <dgm:prSet/>
      <dgm:spPr/>
      <dgm:t>
        <a:bodyPr/>
        <a:lstStyle/>
        <a:p>
          <a:endParaRPr lang="ru-RU"/>
        </a:p>
      </dgm:t>
    </dgm:pt>
    <dgm:pt modelId="{09A98BDA-10AD-4800-85E5-E23956B1D075}">
      <dgm:prSet/>
      <dgm:spPr/>
      <dgm:t>
        <a:bodyPr/>
        <a:lstStyle/>
        <a:p>
          <a:pPr algn="r"/>
          <a:r>
            <a:rPr lang="ru-RU" dirty="0" smtClean="0"/>
            <a:t>суть обучения заключается в том, что человек контролирует свое поведение, ориентируясь на его вероятные последствия (положительные или отрицательные)</a:t>
          </a:r>
          <a:endParaRPr lang="ru-RU" dirty="0"/>
        </a:p>
      </dgm:t>
    </dgm:pt>
    <dgm:pt modelId="{9DD8C8B9-702B-4B45-914F-446DBAA5DCEB}" type="parTrans" cxnId="{D4BA6537-9C75-4107-8967-10243C2A54E1}">
      <dgm:prSet/>
      <dgm:spPr/>
      <dgm:t>
        <a:bodyPr/>
        <a:lstStyle/>
        <a:p>
          <a:endParaRPr lang="ru-RU"/>
        </a:p>
      </dgm:t>
    </dgm:pt>
    <dgm:pt modelId="{07929340-7062-49E4-9EDE-8262CB5136BA}" type="sibTrans" cxnId="{D4BA6537-9C75-4107-8967-10243C2A54E1}">
      <dgm:prSet/>
      <dgm:spPr/>
      <dgm:t>
        <a:bodyPr/>
        <a:lstStyle/>
        <a:p>
          <a:endParaRPr lang="ru-RU"/>
        </a:p>
      </dgm:t>
    </dgm:pt>
    <dgm:pt modelId="{C8D5FE24-6DBF-49E8-A4BA-A160D583ABED}" type="pres">
      <dgm:prSet presAssocID="{7B889700-A6BF-42AB-9258-C643BEA43C4D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AC19303E-1F0F-4663-A10B-171DE5B966F0}" type="pres">
      <dgm:prSet presAssocID="{5C501263-17FB-494A-B853-E6F166EE5E9C}" presName="posSpace" presStyleCnt="0"/>
      <dgm:spPr/>
    </dgm:pt>
    <dgm:pt modelId="{CD5E779E-04A1-4BC5-B29C-D6ACB59C02FC}" type="pres">
      <dgm:prSet presAssocID="{5C501263-17FB-494A-B853-E6F166EE5E9C}" presName="vertFlow" presStyleCnt="0"/>
      <dgm:spPr/>
    </dgm:pt>
    <dgm:pt modelId="{92DBD2BE-8E65-43B3-8809-35572E531CDF}" type="pres">
      <dgm:prSet presAssocID="{5C501263-17FB-494A-B853-E6F166EE5E9C}" presName="topSpace" presStyleCnt="0"/>
      <dgm:spPr/>
    </dgm:pt>
    <dgm:pt modelId="{AAFF2A19-ACC6-408C-822D-20DAA0AF5028}" type="pres">
      <dgm:prSet presAssocID="{5C501263-17FB-494A-B853-E6F166EE5E9C}" presName="firstComp" presStyleCnt="0"/>
      <dgm:spPr/>
    </dgm:pt>
    <dgm:pt modelId="{5E37F742-A1A8-4308-B306-36ADB2E59AA1}" type="pres">
      <dgm:prSet presAssocID="{5C501263-17FB-494A-B853-E6F166EE5E9C}" presName="firstChild" presStyleLbl="bgAccFollowNode1" presStyleIdx="0" presStyleCnt="1"/>
      <dgm:spPr/>
      <dgm:t>
        <a:bodyPr/>
        <a:lstStyle/>
        <a:p>
          <a:endParaRPr lang="ru-RU"/>
        </a:p>
      </dgm:t>
    </dgm:pt>
    <dgm:pt modelId="{94FFC7FA-2072-48D6-85C7-A93BEE1287CA}" type="pres">
      <dgm:prSet presAssocID="{5C501263-17FB-494A-B853-E6F166EE5E9C}" presName="firstChildTx" presStyleLbl="b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DB9334-818E-46F0-9F26-079C4CD327B0}" type="pres">
      <dgm:prSet presAssocID="{5C501263-17FB-494A-B853-E6F166EE5E9C}" presName="negSpace" presStyleCnt="0"/>
      <dgm:spPr/>
    </dgm:pt>
    <dgm:pt modelId="{FB33569C-0593-43A9-ADF7-004797C6AC7F}" type="pres">
      <dgm:prSet presAssocID="{5C501263-17FB-494A-B853-E6F166EE5E9C}" presName="circle" presStyleLbl="node1" presStyleIdx="0" presStyleCnt="1"/>
      <dgm:spPr/>
      <dgm:t>
        <a:bodyPr/>
        <a:lstStyle/>
        <a:p>
          <a:endParaRPr lang="ru-RU"/>
        </a:p>
      </dgm:t>
    </dgm:pt>
  </dgm:ptLst>
  <dgm:cxnLst>
    <dgm:cxn modelId="{D4BA6537-9C75-4107-8967-10243C2A54E1}" srcId="{5C501263-17FB-494A-B853-E6F166EE5E9C}" destId="{09A98BDA-10AD-4800-85E5-E23956B1D075}" srcOrd="0" destOrd="0" parTransId="{9DD8C8B9-702B-4B45-914F-446DBAA5DCEB}" sibTransId="{07929340-7062-49E4-9EDE-8262CB5136BA}"/>
    <dgm:cxn modelId="{BC1E59D2-4393-4BAC-A93C-C0DCAD668AD8}" type="presOf" srcId="{7B889700-A6BF-42AB-9258-C643BEA43C4D}" destId="{C8D5FE24-6DBF-49E8-A4BA-A160D583ABED}" srcOrd="0" destOrd="0" presId="urn:microsoft.com/office/officeart/2005/8/layout/hList9"/>
    <dgm:cxn modelId="{FD1876DF-788A-4E02-91BB-CA76ACB2F668}" type="presOf" srcId="{5C501263-17FB-494A-B853-E6F166EE5E9C}" destId="{FB33569C-0593-43A9-ADF7-004797C6AC7F}" srcOrd="0" destOrd="0" presId="urn:microsoft.com/office/officeart/2005/8/layout/hList9"/>
    <dgm:cxn modelId="{768EA86B-D2F6-484A-8060-2DCCF395274B}" srcId="{7B889700-A6BF-42AB-9258-C643BEA43C4D}" destId="{5C501263-17FB-494A-B853-E6F166EE5E9C}" srcOrd="0" destOrd="0" parTransId="{93919DD7-337F-4D40-9921-58F92D3CDE10}" sibTransId="{86741565-E3C6-4EBF-B743-B6F2118B3B27}"/>
    <dgm:cxn modelId="{38A28338-DAEA-4044-B262-D151874F8231}" type="presOf" srcId="{09A98BDA-10AD-4800-85E5-E23956B1D075}" destId="{94FFC7FA-2072-48D6-85C7-A93BEE1287CA}" srcOrd="1" destOrd="0" presId="urn:microsoft.com/office/officeart/2005/8/layout/hList9"/>
    <dgm:cxn modelId="{EF1EAA0C-E04B-4119-8E63-7EBE9A1778DD}" type="presOf" srcId="{09A98BDA-10AD-4800-85E5-E23956B1D075}" destId="{5E37F742-A1A8-4308-B306-36ADB2E59AA1}" srcOrd="0" destOrd="0" presId="urn:microsoft.com/office/officeart/2005/8/layout/hList9"/>
    <dgm:cxn modelId="{A488C825-D0E8-453C-A14B-2A5220412996}" type="presParOf" srcId="{C8D5FE24-6DBF-49E8-A4BA-A160D583ABED}" destId="{AC19303E-1F0F-4663-A10B-171DE5B966F0}" srcOrd="0" destOrd="0" presId="urn:microsoft.com/office/officeart/2005/8/layout/hList9"/>
    <dgm:cxn modelId="{E339A07E-E06F-4F67-97C2-B096C856C6F5}" type="presParOf" srcId="{C8D5FE24-6DBF-49E8-A4BA-A160D583ABED}" destId="{CD5E779E-04A1-4BC5-B29C-D6ACB59C02FC}" srcOrd="1" destOrd="0" presId="urn:microsoft.com/office/officeart/2005/8/layout/hList9"/>
    <dgm:cxn modelId="{0E50C732-545C-4DB3-B3DE-F4F99C766550}" type="presParOf" srcId="{CD5E779E-04A1-4BC5-B29C-D6ACB59C02FC}" destId="{92DBD2BE-8E65-43B3-8809-35572E531CDF}" srcOrd="0" destOrd="0" presId="urn:microsoft.com/office/officeart/2005/8/layout/hList9"/>
    <dgm:cxn modelId="{20E596ED-34A2-47E3-B22A-F15B81BD73EA}" type="presParOf" srcId="{CD5E779E-04A1-4BC5-B29C-D6ACB59C02FC}" destId="{AAFF2A19-ACC6-408C-822D-20DAA0AF5028}" srcOrd="1" destOrd="0" presId="urn:microsoft.com/office/officeart/2005/8/layout/hList9"/>
    <dgm:cxn modelId="{7C4B7C31-CCD0-41A7-AE43-00E54054CE07}" type="presParOf" srcId="{AAFF2A19-ACC6-408C-822D-20DAA0AF5028}" destId="{5E37F742-A1A8-4308-B306-36ADB2E59AA1}" srcOrd="0" destOrd="0" presId="urn:microsoft.com/office/officeart/2005/8/layout/hList9"/>
    <dgm:cxn modelId="{72CE0FE6-647F-4428-B543-920381223460}" type="presParOf" srcId="{AAFF2A19-ACC6-408C-822D-20DAA0AF5028}" destId="{94FFC7FA-2072-48D6-85C7-A93BEE1287CA}" srcOrd="1" destOrd="0" presId="urn:microsoft.com/office/officeart/2005/8/layout/hList9"/>
    <dgm:cxn modelId="{246745CE-ACF2-4B24-93C1-31511950AD57}" type="presParOf" srcId="{C8D5FE24-6DBF-49E8-A4BA-A160D583ABED}" destId="{57DB9334-818E-46F0-9F26-079C4CD327B0}" srcOrd="2" destOrd="0" presId="urn:microsoft.com/office/officeart/2005/8/layout/hList9"/>
    <dgm:cxn modelId="{27383500-42AF-4BFA-8DC6-006768F9D9C9}" type="presParOf" srcId="{C8D5FE24-6DBF-49E8-A4BA-A160D583ABED}" destId="{FB33569C-0593-43A9-ADF7-004797C6AC7F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B889700-A6BF-42AB-9258-C643BEA43C4D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C501263-17FB-494A-B853-E6F166EE5E9C}">
      <dgm:prSet phldrT="[Текст]"/>
      <dgm:spPr/>
      <dgm:t>
        <a:bodyPr/>
        <a:lstStyle/>
        <a:p>
          <a:r>
            <a:rPr lang="ru-RU" dirty="0" smtClean="0"/>
            <a:t>обучение посредством наблюдения</a:t>
          </a:r>
          <a:endParaRPr lang="ru-RU" dirty="0"/>
        </a:p>
      </dgm:t>
    </dgm:pt>
    <dgm:pt modelId="{93919DD7-337F-4D40-9921-58F92D3CDE10}" type="parTrans" cxnId="{768EA86B-D2F6-484A-8060-2DCCF395274B}">
      <dgm:prSet/>
      <dgm:spPr/>
      <dgm:t>
        <a:bodyPr/>
        <a:lstStyle/>
        <a:p>
          <a:endParaRPr lang="ru-RU"/>
        </a:p>
      </dgm:t>
    </dgm:pt>
    <dgm:pt modelId="{86741565-E3C6-4EBF-B743-B6F2118B3B27}" type="sibTrans" cxnId="{768EA86B-D2F6-484A-8060-2DCCF395274B}">
      <dgm:prSet/>
      <dgm:spPr/>
      <dgm:t>
        <a:bodyPr/>
        <a:lstStyle/>
        <a:p>
          <a:endParaRPr lang="ru-RU"/>
        </a:p>
      </dgm:t>
    </dgm:pt>
    <dgm:pt modelId="{09A98BDA-10AD-4800-85E5-E23956B1D075}">
      <dgm:prSet/>
      <dgm:spPr/>
      <dgm:t>
        <a:bodyPr/>
        <a:lstStyle/>
        <a:p>
          <a:pPr algn="r"/>
          <a:r>
            <a:rPr lang="ru-RU" dirty="0" smtClean="0"/>
            <a:t>основная суть процесса заключается в том, что ребенку необходимо давать образцы социально приемлемого поведения</a:t>
          </a:r>
          <a:endParaRPr lang="ru-RU" dirty="0"/>
        </a:p>
      </dgm:t>
    </dgm:pt>
    <dgm:pt modelId="{9DD8C8B9-702B-4B45-914F-446DBAA5DCEB}" type="parTrans" cxnId="{D4BA6537-9C75-4107-8967-10243C2A54E1}">
      <dgm:prSet/>
      <dgm:spPr/>
      <dgm:t>
        <a:bodyPr/>
        <a:lstStyle/>
        <a:p>
          <a:endParaRPr lang="ru-RU"/>
        </a:p>
      </dgm:t>
    </dgm:pt>
    <dgm:pt modelId="{07929340-7062-49E4-9EDE-8262CB5136BA}" type="sibTrans" cxnId="{D4BA6537-9C75-4107-8967-10243C2A54E1}">
      <dgm:prSet/>
      <dgm:spPr/>
      <dgm:t>
        <a:bodyPr/>
        <a:lstStyle/>
        <a:p>
          <a:endParaRPr lang="ru-RU"/>
        </a:p>
      </dgm:t>
    </dgm:pt>
    <dgm:pt modelId="{C8D5FE24-6DBF-49E8-A4BA-A160D583ABED}" type="pres">
      <dgm:prSet presAssocID="{7B889700-A6BF-42AB-9258-C643BEA43C4D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AC19303E-1F0F-4663-A10B-171DE5B966F0}" type="pres">
      <dgm:prSet presAssocID="{5C501263-17FB-494A-B853-E6F166EE5E9C}" presName="posSpace" presStyleCnt="0"/>
      <dgm:spPr/>
    </dgm:pt>
    <dgm:pt modelId="{CD5E779E-04A1-4BC5-B29C-D6ACB59C02FC}" type="pres">
      <dgm:prSet presAssocID="{5C501263-17FB-494A-B853-E6F166EE5E9C}" presName="vertFlow" presStyleCnt="0"/>
      <dgm:spPr/>
    </dgm:pt>
    <dgm:pt modelId="{92DBD2BE-8E65-43B3-8809-35572E531CDF}" type="pres">
      <dgm:prSet presAssocID="{5C501263-17FB-494A-B853-E6F166EE5E9C}" presName="topSpace" presStyleCnt="0"/>
      <dgm:spPr/>
    </dgm:pt>
    <dgm:pt modelId="{AAFF2A19-ACC6-408C-822D-20DAA0AF5028}" type="pres">
      <dgm:prSet presAssocID="{5C501263-17FB-494A-B853-E6F166EE5E9C}" presName="firstComp" presStyleCnt="0"/>
      <dgm:spPr/>
    </dgm:pt>
    <dgm:pt modelId="{5E37F742-A1A8-4308-B306-36ADB2E59AA1}" type="pres">
      <dgm:prSet presAssocID="{5C501263-17FB-494A-B853-E6F166EE5E9C}" presName="firstChild" presStyleLbl="bgAccFollowNode1" presStyleIdx="0" presStyleCnt="1"/>
      <dgm:spPr/>
      <dgm:t>
        <a:bodyPr/>
        <a:lstStyle/>
        <a:p>
          <a:endParaRPr lang="ru-RU"/>
        </a:p>
      </dgm:t>
    </dgm:pt>
    <dgm:pt modelId="{94FFC7FA-2072-48D6-85C7-A93BEE1287CA}" type="pres">
      <dgm:prSet presAssocID="{5C501263-17FB-494A-B853-E6F166EE5E9C}" presName="firstChildTx" presStyleLbl="b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DB9334-818E-46F0-9F26-079C4CD327B0}" type="pres">
      <dgm:prSet presAssocID="{5C501263-17FB-494A-B853-E6F166EE5E9C}" presName="negSpace" presStyleCnt="0"/>
      <dgm:spPr/>
    </dgm:pt>
    <dgm:pt modelId="{FB33569C-0593-43A9-ADF7-004797C6AC7F}" type="pres">
      <dgm:prSet presAssocID="{5C501263-17FB-494A-B853-E6F166EE5E9C}" presName="circle" presStyleLbl="node1" presStyleIdx="0" presStyleCnt="1"/>
      <dgm:spPr/>
      <dgm:t>
        <a:bodyPr/>
        <a:lstStyle/>
        <a:p>
          <a:endParaRPr lang="ru-RU"/>
        </a:p>
      </dgm:t>
    </dgm:pt>
  </dgm:ptLst>
  <dgm:cxnLst>
    <dgm:cxn modelId="{D4BA6537-9C75-4107-8967-10243C2A54E1}" srcId="{5C501263-17FB-494A-B853-E6F166EE5E9C}" destId="{09A98BDA-10AD-4800-85E5-E23956B1D075}" srcOrd="0" destOrd="0" parTransId="{9DD8C8B9-702B-4B45-914F-446DBAA5DCEB}" sibTransId="{07929340-7062-49E4-9EDE-8262CB5136BA}"/>
    <dgm:cxn modelId="{E2ADDA72-272A-43B6-B661-B5131ADCA349}" type="presOf" srcId="{7B889700-A6BF-42AB-9258-C643BEA43C4D}" destId="{C8D5FE24-6DBF-49E8-A4BA-A160D583ABED}" srcOrd="0" destOrd="0" presId="urn:microsoft.com/office/officeart/2005/8/layout/hList9"/>
    <dgm:cxn modelId="{4972212F-B967-46A3-AE63-BCD269D13FE6}" type="presOf" srcId="{09A98BDA-10AD-4800-85E5-E23956B1D075}" destId="{94FFC7FA-2072-48D6-85C7-A93BEE1287CA}" srcOrd="1" destOrd="0" presId="urn:microsoft.com/office/officeart/2005/8/layout/hList9"/>
    <dgm:cxn modelId="{23606C60-5A00-411B-8C24-E5D26DAC1FEE}" type="presOf" srcId="{09A98BDA-10AD-4800-85E5-E23956B1D075}" destId="{5E37F742-A1A8-4308-B306-36ADB2E59AA1}" srcOrd="0" destOrd="0" presId="urn:microsoft.com/office/officeart/2005/8/layout/hList9"/>
    <dgm:cxn modelId="{F8CF6FD0-34C7-4934-AF47-75D881CB1C11}" type="presOf" srcId="{5C501263-17FB-494A-B853-E6F166EE5E9C}" destId="{FB33569C-0593-43A9-ADF7-004797C6AC7F}" srcOrd="0" destOrd="0" presId="urn:microsoft.com/office/officeart/2005/8/layout/hList9"/>
    <dgm:cxn modelId="{768EA86B-D2F6-484A-8060-2DCCF395274B}" srcId="{7B889700-A6BF-42AB-9258-C643BEA43C4D}" destId="{5C501263-17FB-494A-B853-E6F166EE5E9C}" srcOrd="0" destOrd="0" parTransId="{93919DD7-337F-4D40-9921-58F92D3CDE10}" sibTransId="{86741565-E3C6-4EBF-B743-B6F2118B3B27}"/>
    <dgm:cxn modelId="{F29EE2F4-D027-4C14-A0B8-77437F6EC47A}" type="presParOf" srcId="{C8D5FE24-6DBF-49E8-A4BA-A160D583ABED}" destId="{AC19303E-1F0F-4663-A10B-171DE5B966F0}" srcOrd="0" destOrd="0" presId="urn:microsoft.com/office/officeart/2005/8/layout/hList9"/>
    <dgm:cxn modelId="{E3071499-CBB5-4934-B540-C33AD4757B67}" type="presParOf" srcId="{C8D5FE24-6DBF-49E8-A4BA-A160D583ABED}" destId="{CD5E779E-04A1-4BC5-B29C-D6ACB59C02FC}" srcOrd="1" destOrd="0" presId="urn:microsoft.com/office/officeart/2005/8/layout/hList9"/>
    <dgm:cxn modelId="{91C9F6CA-C020-4A77-90FB-163E08916E92}" type="presParOf" srcId="{CD5E779E-04A1-4BC5-B29C-D6ACB59C02FC}" destId="{92DBD2BE-8E65-43B3-8809-35572E531CDF}" srcOrd="0" destOrd="0" presId="urn:microsoft.com/office/officeart/2005/8/layout/hList9"/>
    <dgm:cxn modelId="{98131E5A-1B21-4D4C-BD9E-8C52C7A9BF03}" type="presParOf" srcId="{CD5E779E-04A1-4BC5-B29C-D6ACB59C02FC}" destId="{AAFF2A19-ACC6-408C-822D-20DAA0AF5028}" srcOrd="1" destOrd="0" presId="urn:microsoft.com/office/officeart/2005/8/layout/hList9"/>
    <dgm:cxn modelId="{8ECD70BC-FC0C-444F-897F-69A562C0B523}" type="presParOf" srcId="{AAFF2A19-ACC6-408C-822D-20DAA0AF5028}" destId="{5E37F742-A1A8-4308-B306-36ADB2E59AA1}" srcOrd="0" destOrd="0" presId="urn:microsoft.com/office/officeart/2005/8/layout/hList9"/>
    <dgm:cxn modelId="{6250EC81-57FB-40A7-9448-C4C403C68606}" type="presParOf" srcId="{AAFF2A19-ACC6-408C-822D-20DAA0AF5028}" destId="{94FFC7FA-2072-48D6-85C7-A93BEE1287CA}" srcOrd="1" destOrd="0" presId="urn:microsoft.com/office/officeart/2005/8/layout/hList9"/>
    <dgm:cxn modelId="{5B14358A-447D-462C-89E4-909DB6B4600E}" type="presParOf" srcId="{C8D5FE24-6DBF-49E8-A4BA-A160D583ABED}" destId="{57DB9334-818E-46F0-9F26-079C4CD327B0}" srcOrd="2" destOrd="0" presId="urn:microsoft.com/office/officeart/2005/8/layout/hList9"/>
    <dgm:cxn modelId="{F21A1E23-6048-4293-BE0A-553E57B8BA32}" type="presParOf" srcId="{C8D5FE24-6DBF-49E8-A4BA-A160D583ABED}" destId="{FB33569C-0593-43A9-ADF7-004797C6AC7F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8B023C1-FABD-455F-A420-5E04C20472E5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F40DCF00-BF54-4A1C-B7A2-9E5D6116DC95}">
      <dgm:prSet phldrT="[Текст]"/>
      <dgm:spPr/>
      <dgm:t>
        <a:bodyPr/>
        <a:lstStyle/>
        <a:p>
          <a:r>
            <a:rPr lang="ru-RU" b="1" dirty="0" smtClean="0"/>
            <a:t>САМОРЕАЛИЗАЦИЯ</a:t>
          </a:r>
          <a:endParaRPr lang="ru-RU" b="1" dirty="0"/>
        </a:p>
      </dgm:t>
    </dgm:pt>
    <dgm:pt modelId="{9D203A8A-6F28-46FE-A403-4C3AA4AF494D}" type="parTrans" cxnId="{8C155831-C17C-49C6-84E0-245F2CD91F9C}">
      <dgm:prSet/>
      <dgm:spPr/>
      <dgm:t>
        <a:bodyPr/>
        <a:lstStyle/>
        <a:p>
          <a:endParaRPr lang="ru-RU"/>
        </a:p>
      </dgm:t>
    </dgm:pt>
    <dgm:pt modelId="{F520EB9D-9C67-459E-8B20-6CC0F42FD882}" type="sibTrans" cxnId="{8C155831-C17C-49C6-84E0-245F2CD91F9C}">
      <dgm:prSet/>
      <dgm:spPr/>
      <dgm:t>
        <a:bodyPr/>
        <a:lstStyle/>
        <a:p>
          <a:endParaRPr lang="ru-RU"/>
        </a:p>
      </dgm:t>
    </dgm:pt>
    <dgm:pt modelId="{BD36D3BE-8B3B-4435-8889-2DFB9DE7BE5F}">
      <dgm:prSet/>
      <dgm:spPr/>
      <dgm:t>
        <a:bodyPr/>
        <a:lstStyle/>
        <a:p>
          <a:r>
            <a:rPr lang="ru-RU" b="1" smtClean="0"/>
            <a:t>ВЫЖИВАНИЕ, ИЛИ БИОЛОГИЧЕСКИЕ ПОТРЕБНОСТИ</a:t>
          </a:r>
          <a:endParaRPr lang="ru-RU"/>
        </a:p>
      </dgm:t>
    </dgm:pt>
    <dgm:pt modelId="{3DC0B5C0-13A2-4B91-834A-6AB1A0452F9C}" type="parTrans" cxnId="{44582A6D-D926-463E-8E08-1764A3E35402}">
      <dgm:prSet/>
      <dgm:spPr/>
      <dgm:t>
        <a:bodyPr/>
        <a:lstStyle/>
        <a:p>
          <a:endParaRPr lang="ru-RU"/>
        </a:p>
      </dgm:t>
    </dgm:pt>
    <dgm:pt modelId="{82D186AC-30B3-4FC3-9DE1-D9CEDC29E9C7}" type="sibTrans" cxnId="{44582A6D-D926-463E-8E08-1764A3E35402}">
      <dgm:prSet/>
      <dgm:spPr/>
      <dgm:t>
        <a:bodyPr/>
        <a:lstStyle/>
        <a:p>
          <a:endParaRPr lang="ru-RU"/>
        </a:p>
      </dgm:t>
    </dgm:pt>
    <dgm:pt modelId="{906D4D6A-C667-47BB-80BD-406B8767E5CC}">
      <dgm:prSet/>
      <dgm:spPr/>
      <dgm:t>
        <a:bodyPr/>
        <a:lstStyle/>
        <a:p>
          <a:r>
            <a:rPr lang="ru-RU" b="1" smtClean="0"/>
            <a:t>БЕЗОПАСНОСТЬ И УВЕРЕННОСТЬ В БУДУЩЕМ</a:t>
          </a:r>
          <a:endParaRPr lang="ru-RU"/>
        </a:p>
      </dgm:t>
    </dgm:pt>
    <dgm:pt modelId="{A36274E7-FE07-4F70-96F4-C26236EE62EB}" type="parTrans" cxnId="{ABF0F621-BA50-4314-90FC-CE30422220F0}">
      <dgm:prSet/>
      <dgm:spPr/>
      <dgm:t>
        <a:bodyPr/>
        <a:lstStyle/>
        <a:p>
          <a:endParaRPr lang="ru-RU"/>
        </a:p>
      </dgm:t>
    </dgm:pt>
    <dgm:pt modelId="{83AE1510-7596-447A-9A8D-DEB88986A079}" type="sibTrans" cxnId="{ABF0F621-BA50-4314-90FC-CE30422220F0}">
      <dgm:prSet/>
      <dgm:spPr/>
      <dgm:t>
        <a:bodyPr/>
        <a:lstStyle/>
        <a:p>
          <a:endParaRPr lang="ru-RU"/>
        </a:p>
      </dgm:t>
    </dgm:pt>
    <dgm:pt modelId="{55E3C2F7-DABF-4604-998E-10B52C2EE01A}">
      <dgm:prSet/>
      <dgm:spPr/>
      <dgm:t>
        <a:bodyPr/>
        <a:lstStyle/>
        <a:p>
          <a:r>
            <a:rPr lang="ru-RU" b="1" smtClean="0"/>
            <a:t>ЛЮБОВЬ И ПРИНАДЛЕЖНОСТЬ </a:t>
          </a:r>
          <a:endParaRPr lang="ru-RU"/>
        </a:p>
      </dgm:t>
    </dgm:pt>
    <dgm:pt modelId="{D603F665-E045-4B12-9D91-2935B2066886}" type="parTrans" cxnId="{481BA7E6-4C74-4555-AB40-69CA7F4B6A73}">
      <dgm:prSet/>
      <dgm:spPr/>
      <dgm:t>
        <a:bodyPr/>
        <a:lstStyle/>
        <a:p>
          <a:endParaRPr lang="ru-RU"/>
        </a:p>
      </dgm:t>
    </dgm:pt>
    <dgm:pt modelId="{8BB47E8B-C4AD-49C5-80F4-EF855E4E3531}" type="sibTrans" cxnId="{481BA7E6-4C74-4555-AB40-69CA7F4B6A73}">
      <dgm:prSet/>
      <dgm:spPr/>
      <dgm:t>
        <a:bodyPr/>
        <a:lstStyle/>
        <a:p>
          <a:endParaRPr lang="ru-RU"/>
        </a:p>
      </dgm:t>
    </dgm:pt>
    <dgm:pt modelId="{F8FFD79C-1670-4931-8183-CA8EEB2CBC30}">
      <dgm:prSet/>
      <dgm:spPr/>
      <dgm:t>
        <a:bodyPr/>
        <a:lstStyle/>
        <a:p>
          <a:r>
            <a:rPr lang="ru-RU" b="1" dirty="0" smtClean="0"/>
            <a:t>К КОНКРЕТНОЙ СОЦИАЛЬНОЙ ГРУППЕ </a:t>
          </a:r>
          <a:endParaRPr lang="ru-RU" dirty="0"/>
        </a:p>
      </dgm:t>
    </dgm:pt>
    <dgm:pt modelId="{C7E53C81-BC49-44A5-A4D0-AD24377784ED}" type="parTrans" cxnId="{0F0F6EA2-4CC8-4A68-B2E2-8F24CC5E1A0E}">
      <dgm:prSet/>
      <dgm:spPr/>
      <dgm:t>
        <a:bodyPr/>
        <a:lstStyle/>
        <a:p>
          <a:endParaRPr lang="ru-RU"/>
        </a:p>
      </dgm:t>
    </dgm:pt>
    <dgm:pt modelId="{DA5A3FA3-9000-406B-AA22-1ABD1C895292}" type="sibTrans" cxnId="{0F0F6EA2-4CC8-4A68-B2E2-8F24CC5E1A0E}">
      <dgm:prSet/>
      <dgm:spPr/>
      <dgm:t>
        <a:bodyPr/>
        <a:lstStyle/>
        <a:p>
          <a:endParaRPr lang="ru-RU"/>
        </a:p>
      </dgm:t>
    </dgm:pt>
    <dgm:pt modelId="{28C8AFDC-4945-4DAF-80E5-12C0B4FFFB31}">
      <dgm:prSet/>
      <dgm:spPr/>
      <dgm:t>
        <a:bodyPr/>
        <a:lstStyle/>
        <a:p>
          <a:r>
            <a:rPr lang="ru-RU" b="1" smtClean="0"/>
            <a:t>САМООЦЕНКА</a:t>
          </a:r>
          <a:endParaRPr lang="ru-RU"/>
        </a:p>
      </dgm:t>
    </dgm:pt>
    <dgm:pt modelId="{8477A702-8AD7-4208-AC15-470FE8DE55A7}" type="parTrans" cxnId="{3E368F94-FB33-407F-9EC4-EF9F3C273817}">
      <dgm:prSet/>
      <dgm:spPr/>
      <dgm:t>
        <a:bodyPr/>
        <a:lstStyle/>
        <a:p>
          <a:endParaRPr lang="ru-RU"/>
        </a:p>
      </dgm:t>
    </dgm:pt>
    <dgm:pt modelId="{004D826A-C0B1-401E-BB55-EE5272C42965}" type="sibTrans" cxnId="{3E368F94-FB33-407F-9EC4-EF9F3C273817}">
      <dgm:prSet/>
      <dgm:spPr/>
      <dgm:t>
        <a:bodyPr/>
        <a:lstStyle/>
        <a:p>
          <a:endParaRPr lang="ru-RU"/>
        </a:p>
      </dgm:t>
    </dgm:pt>
    <dgm:pt modelId="{6CFAB0CD-4127-4877-BE94-72C5A729F583}">
      <dgm:prSet phldrT="[Текст]"/>
      <dgm:spPr/>
      <dgm:t>
        <a:bodyPr/>
        <a:lstStyle/>
        <a:p>
          <a:r>
            <a:rPr lang="ru-RU" dirty="0" smtClean="0"/>
            <a:t>Я</a:t>
          </a:r>
          <a:endParaRPr lang="ru-RU" dirty="0"/>
        </a:p>
      </dgm:t>
    </dgm:pt>
    <dgm:pt modelId="{02FBD997-7CF8-427D-B133-C793304BAF62}" type="sibTrans" cxnId="{5484E4B1-2210-48B2-A8B7-4D680FBAE4C0}">
      <dgm:prSet/>
      <dgm:spPr/>
      <dgm:t>
        <a:bodyPr/>
        <a:lstStyle/>
        <a:p>
          <a:endParaRPr lang="ru-RU"/>
        </a:p>
      </dgm:t>
    </dgm:pt>
    <dgm:pt modelId="{3C0EF9DC-9698-4317-872A-54D404D6B3DD}" type="parTrans" cxnId="{5484E4B1-2210-48B2-A8B7-4D680FBAE4C0}">
      <dgm:prSet/>
      <dgm:spPr/>
      <dgm:t>
        <a:bodyPr/>
        <a:lstStyle/>
        <a:p>
          <a:endParaRPr lang="ru-RU"/>
        </a:p>
      </dgm:t>
    </dgm:pt>
    <dgm:pt modelId="{D66435F5-9C69-4490-A946-76AD2ADC2CF9}" type="pres">
      <dgm:prSet presAssocID="{D8B023C1-FABD-455F-A420-5E04C20472E5}" presName="Name0" presStyleCnt="0">
        <dgm:presLayoutVars>
          <dgm:dir/>
          <dgm:animLvl val="lvl"/>
          <dgm:resizeHandles val="exact"/>
        </dgm:presLayoutVars>
      </dgm:prSet>
      <dgm:spPr/>
    </dgm:pt>
    <dgm:pt modelId="{2B633268-520F-4076-976B-BFCB8105D4F5}" type="pres">
      <dgm:prSet presAssocID="{6CFAB0CD-4127-4877-BE94-72C5A729F583}" presName="Name8" presStyleCnt="0"/>
      <dgm:spPr/>
    </dgm:pt>
    <dgm:pt modelId="{A34CD508-0DEA-491E-B26F-D2A6FDE504D1}" type="pres">
      <dgm:prSet presAssocID="{6CFAB0CD-4127-4877-BE94-72C5A729F583}" presName="level" presStyleLbl="node1" presStyleIdx="0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C13AC7-8842-45E3-95D3-00F24F686CA0}" type="pres">
      <dgm:prSet presAssocID="{6CFAB0CD-4127-4877-BE94-72C5A729F583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BD45B2-099B-418A-ADC0-0789696A9F1C}" type="pres">
      <dgm:prSet presAssocID="{F40DCF00-BF54-4A1C-B7A2-9E5D6116DC95}" presName="Name8" presStyleCnt="0"/>
      <dgm:spPr/>
    </dgm:pt>
    <dgm:pt modelId="{F375EBEA-5741-4CFC-BBFC-969D96AEB39E}" type="pres">
      <dgm:prSet presAssocID="{F40DCF00-BF54-4A1C-B7A2-9E5D6116DC95}" presName="level" presStyleLbl="node1" presStyleIdx="1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1950E4-1702-4031-92EB-F79E5D588290}" type="pres">
      <dgm:prSet presAssocID="{F40DCF00-BF54-4A1C-B7A2-9E5D6116DC9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339F7E-6F30-4E56-B9E2-9FD92A2CEA63}" type="pres">
      <dgm:prSet presAssocID="{28C8AFDC-4945-4DAF-80E5-12C0B4FFFB31}" presName="Name8" presStyleCnt="0"/>
      <dgm:spPr/>
    </dgm:pt>
    <dgm:pt modelId="{8AD51F3D-3382-418A-9678-981D83348423}" type="pres">
      <dgm:prSet presAssocID="{28C8AFDC-4945-4DAF-80E5-12C0B4FFFB31}" presName="level" presStyleLbl="node1" presStyleIdx="2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0ADEC0-DC55-46F3-BB7C-CDD0C8F78C5C}" type="pres">
      <dgm:prSet presAssocID="{28C8AFDC-4945-4DAF-80E5-12C0B4FFFB31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D6E8A2-39FA-4D1A-9284-B652445135EF}" type="pres">
      <dgm:prSet presAssocID="{55E3C2F7-DABF-4604-998E-10B52C2EE01A}" presName="Name8" presStyleCnt="0"/>
      <dgm:spPr/>
    </dgm:pt>
    <dgm:pt modelId="{F8410D63-E5A8-43A2-B230-C0A55BCBD718}" type="pres">
      <dgm:prSet presAssocID="{55E3C2F7-DABF-4604-998E-10B52C2EE01A}" presName="level" presStyleLbl="node1" presStyleIdx="3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D554F3-07A5-45DC-9D9C-0D603453F26F}" type="pres">
      <dgm:prSet presAssocID="{55E3C2F7-DABF-4604-998E-10B52C2EE01A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D25861-F5E0-468D-979C-12817656E5D2}" type="pres">
      <dgm:prSet presAssocID="{F8FFD79C-1670-4931-8183-CA8EEB2CBC30}" presName="Name8" presStyleCnt="0"/>
      <dgm:spPr/>
    </dgm:pt>
    <dgm:pt modelId="{580954C6-0E31-4538-BF7F-58E07D205EB7}" type="pres">
      <dgm:prSet presAssocID="{F8FFD79C-1670-4931-8183-CA8EEB2CBC30}" presName="level" presStyleLbl="node1" presStyleIdx="4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5F0D3D-A4D5-4BB8-BDFC-B5DC1ECB3DAA}" type="pres">
      <dgm:prSet presAssocID="{F8FFD79C-1670-4931-8183-CA8EEB2CBC30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473CB1-457B-4FC0-A483-64C2E085FDD6}" type="pres">
      <dgm:prSet presAssocID="{906D4D6A-C667-47BB-80BD-406B8767E5CC}" presName="Name8" presStyleCnt="0"/>
      <dgm:spPr/>
    </dgm:pt>
    <dgm:pt modelId="{C4241965-7AB0-4561-82BF-5AC63227908A}" type="pres">
      <dgm:prSet presAssocID="{906D4D6A-C667-47BB-80BD-406B8767E5CC}" presName="level" presStyleLbl="node1" presStyleIdx="5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3F3E8D-09EA-467F-940D-FDCFCC83F944}" type="pres">
      <dgm:prSet presAssocID="{906D4D6A-C667-47BB-80BD-406B8767E5C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4A2EA3-CE28-47A7-B98D-0ED4F4C305B0}" type="pres">
      <dgm:prSet presAssocID="{BD36D3BE-8B3B-4435-8889-2DFB9DE7BE5F}" presName="Name8" presStyleCnt="0"/>
      <dgm:spPr/>
    </dgm:pt>
    <dgm:pt modelId="{2A4268C8-D073-4755-89A6-24316ED06C8D}" type="pres">
      <dgm:prSet presAssocID="{BD36D3BE-8B3B-4435-8889-2DFB9DE7BE5F}" presName="level" presStyleLbl="node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381E39-67CA-4A37-AAC5-B13AADC5DE92}" type="pres">
      <dgm:prSet presAssocID="{BD36D3BE-8B3B-4435-8889-2DFB9DE7BE5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6E75F34-130A-4138-B9BA-77545346D8DF}" type="presOf" srcId="{6CFAB0CD-4127-4877-BE94-72C5A729F583}" destId="{A34CD508-0DEA-491E-B26F-D2A6FDE504D1}" srcOrd="0" destOrd="0" presId="urn:microsoft.com/office/officeart/2005/8/layout/pyramid1"/>
    <dgm:cxn modelId="{13EDC1B8-E71C-4B0F-AEE1-CAEFD627B9A3}" type="presOf" srcId="{F40DCF00-BF54-4A1C-B7A2-9E5D6116DC95}" destId="{F375EBEA-5741-4CFC-BBFC-969D96AEB39E}" srcOrd="0" destOrd="0" presId="urn:microsoft.com/office/officeart/2005/8/layout/pyramid1"/>
    <dgm:cxn modelId="{250A5CBD-4778-4B2C-945F-BC48BCABD042}" type="presOf" srcId="{906D4D6A-C667-47BB-80BD-406B8767E5CC}" destId="{613F3E8D-09EA-467F-940D-FDCFCC83F944}" srcOrd="1" destOrd="0" presId="urn:microsoft.com/office/officeart/2005/8/layout/pyramid1"/>
    <dgm:cxn modelId="{44582A6D-D926-463E-8E08-1764A3E35402}" srcId="{D8B023C1-FABD-455F-A420-5E04C20472E5}" destId="{BD36D3BE-8B3B-4435-8889-2DFB9DE7BE5F}" srcOrd="6" destOrd="0" parTransId="{3DC0B5C0-13A2-4B91-834A-6AB1A0452F9C}" sibTransId="{82D186AC-30B3-4FC3-9DE1-D9CEDC29E9C7}"/>
    <dgm:cxn modelId="{8C155831-C17C-49C6-84E0-245F2CD91F9C}" srcId="{D8B023C1-FABD-455F-A420-5E04C20472E5}" destId="{F40DCF00-BF54-4A1C-B7A2-9E5D6116DC95}" srcOrd="1" destOrd="0" parTransId="{9D203A8A-6F28-46FE-A403-4C3AA4AF494D}" sibTransId="{F520EB9D-9C67-459E-8B20-6CC0F42FD882}"/>
    <dgm:cxn modelId="{ABF0F621-BA50-4314-90FC-CE30422220F0}" srcId="{D8B023C1-FABD-455F-A420-5E04C20472E5}" destId="{906D4D6A-C667-47BB-80BD-406B8767E5CC}" srcOrd="5" destOrd="0" parTransId="{A36274E7-FE07-4F70-96F4-C26236EE62EB}" sibTransId="{83AE1510-7596-447A-9A8D-DEB88986A079}"/>
    <dgm:cxn modelId="{49778FD6-C576-4AE0-89FD-1DD3AF6072D6}" type="presOf" srcId="{6CFAB0CD-4127-4877-BE94-72C5A729F583}" destId="{F5C13AC7-8842-45E3-95D3-00F24F686CA0}" srcOrd="1" destOrd="0" presId="urn:microsoft.com/office/officeart/2005/8/layout/pyramid1"/>
    <dgm:cxn modelId="{14924F44-0C61-4E7C-9BAE-C9B613583CB9}" type="presOf" srcId="{906D4D6A-C667-47BB-80BD-406B8767E5CC}" destId="{C4241965-7AB0-4561-82BF-5AC63227908A}" srcOrd="0" destOrd="0" presId="urn:microsoft.com/office/officeart/2005/8/layout/pyramid1"/>
    <dgm:cxn modelId="{BB5D66CB-BA65-4DAB-A1EC-8A55ACC1224D}" type="presOf" srcId="{28C8AFDC-4945-4DAF-80E5-12C0B4FFFB31}" destId="{E00ADEC0-DC55-46F3-BB7C-CDD0C8F78C5C}" srcOrd="1" destOrd="0" presId="urn:microsoft.com/office/officeart/2005/8/layout/pyramid1"/>
    <dgm:cxn modelId="{58268323-8983-4D84-A70E-14885ED8EEFE}" type="presOf" srcId="{F8FFD79C-1670-4931-8183-CA8EEB2CBC30}" destId="{F05F0D3D-A4D5-4BB8-BDFC-B5DC1ECB3DAA}" srcOrd="1" destOrd="0" presId="urn:microsoft.com/office/officeart/2005/8/layout/pyramid1"/>
    <dgm:cxn modelId="{481BA7E6-4C74-4555-AB40-69CA7F4B6A73}" srcId="{D8B023C1-FABD-455F-A420-5E04C20472E5}" destId="{55E3C2F7-DABF-4604-998E-10B52C2EE01A}" srcOrd="3" destOrd="0" parTransId="{D603F665-E045-4B12-9D91-2935B2066886}" sibTransId="{8BB47E8B-C4AD-49C5-80F4-EF855E4E3531}"/>
    <dgm:cxn modelId="{C5CF11FD-0B5E-4A62-85CA-8E0A3A450EF4}" type="presOf" srcId="{F40DCF00-BF54-4A1C-B7A2-9E5D6116DC95}" destId="{851950E4-1702-4031-92EB-F79E5D588290}" srcOrd="1" destOrd="0" presId="urn:microsoft.com/office/officeart/2005/8/layout/pyramid1"/>
    <dgm:cxn modelId="{A44ACCCF-2B71-44E6-A7B2-376C1844A7FE}" type="presOf" srcId="{D8B023C1-FABD-455F-A420-5E04C20472E5}" destId="{D66435F5-9C69-4490-A946-76AD2ADC2CF9}" srcOrd="0" destOrd="0" presId="urn:microsoft.com/office/officeart/2005/8/layout/pyramid1"/>
    <dgm:cxn modelId="{3E368F94-FB33-407F-9EC4-EF9F3C273817}" srcId="{D8B023C1-FABD-455F-A420-5E04C20472E5}" destId="{28C8AFDC-4945-4DAF-80E5-12C0B4FFFB31}" srcOrd="2" destOrd="0" parTransId="{8477A702-8AD7-4208-AC15-470FE8DE55A7}" sibTransId="{004D826A-C0B1-401E-BB55-EE5272C42965}"/>
    <dgm:cxn modelId="{4A44C3E3-EA4B-4833-8E9E-D46EDA6E3C26}" type="presOf" srcId="{BD36D3BE-8B3B-4435-8889-2DFB9DE7BE5F}" destId="{2A4268C8-D073-4755-89A6-24316ED06C8D}" srcOrd="0" destOrd="0" presId="urn:microsoft.com/office/officeart/2005/8/layout/pyramid1"/>
    <dgm:cxn modelId="{0335FAFA-75FB-471F-BF98-5C60F7C47F89}" type="presOf" srcId="{BD36D3BE-8B3B-4435-8889-2DFB9DE7BE5F}" destId="{6A381E39-67CA-4A37-AAC5-B13AADC5DE92}" srcOrd="1" destOrd="0" presId="urn:microsoft.com/office/officeart/2005/8/layout/pyramid1"/>
    <dgm:cxn modelId="{5F05D65B-F364-4E42-A0F8-9A0AED0B3D4A}" type="presOf" srcId="{55E3C2F7-DABF-4604-998E-10B52C2EE01A}" destId="{F8410D63-E5A8-43A2-B230-C0A55BCBD718}" srcOrd="0" destOrd="0" presId="urn:microsoft.com/office/officeart/2005/8/layout/pyramid1"/>
    <dgm:cxn modelId="{1D5EEAA9-6578-49E7-B423-7FF1989E0BEF}" type="presOf" srcId="{55E3C2F7-DABF-4604-998E-10B52C2EE01A}" destId="{D9D554F3-07A5-45DC-9D9C-0D603453F26F}" srcOrd="1" destOrd="0" presId="urn:microsoft.com/office/officeart/2005/8/layout/pyramid1"/>
    <dgm:cxn modelId="{5484E4B1-2210-48B2-A8B7-4D680FBAE4C0}" srcId="{D8B023C1-FABD-455F-A420-5E04C20472E5}" destId="{6CFAB0CD-4127-4877-BE94-72C5A729F583}" srcOrd="0" destOrd="0" parTransId="{3C0EF9DC-9698-4317-872A-54D404D6B3DD}" sibTransId="{02FBD997-7CF8-427D-B133-C793304BAF62}"/>
    <dgm:cxn modelId="{30D80B7E-F7B7-45CF-95BB-2C98DA8AB3AE}" type="presOf" srcId="{F8FFD79C-1670-4931-8183-CA8EEB2CBC30}" destId="{580954C6-0E31-4538-BF7F-58E07D205EB7}" srcOrd="0" destOrd="0" presId="urn:microsoft.com/office/officeart/2005/8/layout/pyramid1"/>
    <dgm:cxn modelId="{0F0F6EA2-4CC8-4A68-B2E2-8F24CC5E1A0E}" srcId="{D8B023C1-FABD-455F-A420-5E04C20472E5}" destId="{F8FFD79C-1670-4931-8183-CA8EEB2CBC30}" srcOrd="4" destOrd="0" parTransId="{C7E53C81-BC49-44A5-A4D0-AD24377784ED}" sibTransId="{DA5A3FA3-9000-406B-AA22-1ABD1C895292}"/>
    <dgm:cxn modelId="{12F81429-3E42-4D3A-8FC0-0808E0CC4B90}" type="presOf" srcId="{28C8AFDC-4945-4DAF-80E5-12C0B4FFFB31}" destId="{8AD51F3D-3382-418A-9678-981D83348423}" srcOrd="0" destOrd="0" presId="urn:microsoft.com/office/officeart/2005/8/layout/pyramid1"/>
    <dgm:cxn modelId="{9338C639-D0E0-4C33-82A2-87784D436151}" type="presParOf" srcId="{D66435F5-9C69-4490-A946-76AD2ADC2CF9}" destId="{2B633268-520F-4076-976B-BFCB8105D4F5}" srcOrd="0" destOrd="0" presId="urn:microsoft.com/office/officeart/2005/8/layout/pyramid1"/>
    <dgm:cxn modelId="{6BA67E68-B7A2-4A2B-924E-73D475DFC7CA}" type="presParOf" srcId="{2B633268-520F-4076-976B-BFCB8105D4F5}" destId="{A34CD508-0DEA-491E-B26F-D2A6FDE504D1}" srcOrd="0" destOrd="0" presId="urn:microsoft.com/office/officeart/2005/8/layout/pyramid1"/>
    <dgm:cxn modelId="{92576486-98A5-4C9A-8341-CCCE83C0A957}" type="presParOf" srcId="{2B633268-520F-4076-976B-BFCB8105D4F5}" destId="{F5C13AC7-8842-45E3-95D3-00F24F686CA0}" srcOrd="1" destOrd="0" presId="urn:microsoft.com/office/officeart/2005/8/layout/pyramid1"/>
    <dgm:cxn modelId="{4BA58992-D35B-4AB0-8C0C-EDFBDC24E0B1}" type="presParOf" srcId="{D66435F5-9C69-4490-A946-76AD2ADC2CF9}" destId="{ABBD45B2-099B-418A-ADC0-0789696A9F1C}" srcOrd="1" destOrd="0" presId="urn:microsoft.com/office/officeart/2005/8/layout/pyramid1"/>
    <dgm:cxn modelId="{F2461997-2301-4389-9BC5-533A9102E41D}" type="presParOf" srcId="{ABBD45B2-099B-418A-ADC0-0789696A9F1C}" destId="{F375EBEA-5741-4CFC-BBFC-969D96AEB39E}" srcOrd="0" destOrd="0" presId="urn:microsoft.com/office/officeart/2005/8/layout/pyramid1"/>
    <dgm:cxn modelId="{F9F76FC1-9D5B-4F9F-AEB3-F9ECAB593DAC}" type="presParOf" srcId="{ABBD45B2-099B-418A-ADC0-0789696A9F1C}" destId="{851950E4-1702-4031-92EB-F79E5D588290}" srcOrd="1" destOrd="0" presId="urn:microsoft.com/office/officeart/2005/8/layout/pyramid1"/>
    <dgm:cxn modelId="{0183865D-DF55-4D0F-AEF0-BC27FE200569}" type="presParOf" srcId="{D66435F5-9C69-4490-A946-76AD2ADC2CF9}" destId="{0F339F7E-6F30-4E56-B9E2-9FD92A2CEA63}" srcOrd="2" destOrd="0" presId="urn:microsoft.com/office/officeart/2005/8/layout/pyramid1"/>
    <dgm:cxn modelId="{4CAA2474-E321-407C-8E70-7A0467390363}" type="presParOf" srcId="{0F339F7E-6F30-4E56-B9E2-9FD92A2CEA63}" destId="{8AD51F3D-3382-418A-9678-981D83348423}" srcOrd="0" destOrd="0" presId="urn:microsoft.com/office/officeart/2005/8/layout/pyramid1"/>
    <dgm:cxn modelId="{FCD9AAF9-418E-43A6-81E8-582B5923E0A3}" type="presParOf" srcId="{0F339F7E-6F30-4E56-B9E2-9FD92A2CEA63}" destId="{E00ADEC0-DC55-46F3-BB7C-CDD0C8F78C5C}" srcOrd="1" destOrd="0" presId="urn:microsoft.com/office/officeart/2005/8/layout/pyramid1"/>
    <dgm:cxn modelId="{3529B610-A09D-4072-A4DF-4875D8BC9510}" type="presParOf" srcId="{D66435F5-9C69-4490-A946-76AD2ADC2CF9}" destId="{DBD6E8A2-39FA-4D1A-9284-B652445135EF}" srcOrd="3" destOrd="0" presId="urn:microsoft.com/office/officeart/2005/8/layout/pyramid1"/>
    <dgm:cxn modelId="{B9AEA492-C0B2-4F07-92FE-62D9CEE962D1}" type="presParOf" srcId="{DBD6E8A2-39FA-4D1A-9284-B652445135EF}" destId="{F8410D63-E5A8-43A2-B230-C0A55BCBD718}" srcOrd="0" destOrd="0" presId="urn:microsoft.com/office/officeart/2005/8/layout/pyramid1"/>
    <dgm:cxn modelId="{A7FF20A1-6756-4A78-9B4A-745AF4E67983}" type="presParOf" srcId="{DBD6E8A2-39FA-4D1A-9284-B652445135EF}" destId="{D9D554F3-07A5-45DC-9D9C-0D603453F26F}" srcOrd="1" destOrd="0" presId="urn:microsoft.com/office/officeart/2005/8/layout/pyramid1"/>
    <dgm:cxn modelId="{6729E473-692E-4E5B-9AD3-3AEA41A2827B}" type="presParOf" srcId="{D66435F5-9C69-4490-A946-76AD2ADC2CF9}" destId="{37D25861-F5E0-468D-979C-12817656E5D2}" srcOrd="4" destOrd="0" presId="urn:microsoft.com/office/officeart/2005/8/layout/pyramid1"/>
    <dgm:cxn modelId="{5024C96C-680F-47ED-84C7-EC5941530CF2}" type="presParOf" srcId="{37D25861-F5E0-468D-979C-12817656E5D2}" destId="{580954C6-0E31-4538-BF7F-58E07D205EB7}" srcOrd="0" destOrd="0" presId="urn:microsoft.com/office/officeart/2005/8/layout/pyramid1"/>
    <dgm:cxn modelId="{E9F16AB1-01D1-4151-B27A-2A5D7412FA41}" type="presParOf" srcId="{37D25861-F5E0-468D-979C-12817656E5D2}" destId="{F05F0D3D-A4D5-4BB8-BDFC-B5DC1ECB3DAA}" srcOrd="1" destOrd="0" presId="urn:microsoft.com/office/officeart/2005/8/layout/pyramid1"/>
    <dgm:cxn modelId="{CA21B1EB-0B13-4319-B33D-A7FA3512A93F}" type="presParOf" srcId="{D66435F5-9C69-4490-A946-76AD2ADC2CF9}" destId="{9C473CB1-457B-4FC0-A483-64C2E085FDD6}" srcOrd="5" destOrd="0" presId="urn:microsoft.com/office/officeart/2005/8/layout/pyramid1"/>
    <dgm:cxn modelId="{004221C4-D87E-4EE9-811E-AB0230FF15BD}" type="presParOf" srcId="{9C473CB1-457B-4FC0-A483-64C2E085FDD6}" destId="{C4241965-7AB0-4561-82BF-5AC63227908A}" srcOrd="0" destOrd="0" presId="urn:microsoft.com/office/officeart/2005/8/layout/pyramid1"/>
    <dgm:cxn modelId="{A25BAF58-9DD7-4717-8231-440105C32425}" type="presParOf" srcId="{9C473CB1-457B-4FC0-A483-64C2E085FDD6}" destId="{613F3E8D-09EA-467F-940D-FDCFCC83F944}" srcOrd="1" destOrd="0" presId="urn:microsoft.com/office/officeart/2005/8/layout/pyramid1"/>
    <dgm:cxn modelId="{50BE76AD-518D-4976-BF02-F976455F9754}" type="presParOf" srcId="{D66435F5-9C69-4490-A946-76AD2ADC2CF9}" destId="{D94A2EA3-CE28-47A7-B98D-0ED4F4C305B0}" srcOrd="6" destOrd="0" presId="urn:microsoft.com/office/officeart/2005/8/layout/pyramid1"/>
    <dgm:cxn modelId="{2802B89D-A388-4718-A959-7C033DC6C427}" type="presParOf" srcId="{D94A2EA3-CE28-47A7-B98D-0ED4F4C305B0}" destId="{2A4268C8-D073-4755-89A6-24316ED06C8D}" srcOrd="0" destOrd="0" presId="urn:microsoft.com/office/officeart/2005/8/layout/pyramid1"/>
    <dgm:cxn modelId="{BA9D8570-E554-41BB-ABFE-44C76B40BC8B}" type="presParOf" srcId="{D94A2EA3-CE28-47A7-B98D-0ED4F4C305B0}" destId="{6A381E39-67CA-4A37-AAC5-B13AADC5DE92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08697B-6003-44D3-A05C-BD24529D737D}">
      <dsp:nvSpPr>
        <dsp:cNvPr id="0" name=""/>
        <dsp:cNvSpPr/>
      </dsp:nvSpPr>
      <dsp:spPr>
        <a:xfrm>
          <a:off x="504174" y="0"/>
          <a:ext cx="7487950" cy="5472608"/>
        </a:xfrm>
        <a:prstGeom prst="ellipse">
          <a:avLst/>
        </a:prstGeom>
        <a:solidFill>
          <a:srgbClr val="FF9999"/>
        </a:solidFill>
        <a:ln>
          <a:noFill/>
        </a:ln>
        <a:effectLst>
          <a:innerShdw blurRad="114300">
            <a:prstClr val="black"/>
          </a:inn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n>
                <a:solidFill>
                  <a:schemeClr val="tx1"/>
                </a:solidFill>
              </a:ln>
            </a:rPr>
            <a:t>воспитание</a:t>
          </a:r>
          <a:endParaRPr lang="ru-RU" sz="1800" kern="1200" dirty="0">
            <a:ln>
              <a:solidFill>
                <a:schemeClr val="tx1"/>
              </a:solidFill>
            </a:ln>
          </a:endParaRPr>
        </a:p>
      </dsp:txBody>
      <dsp:txXfrm>
        <a:off x="3201334" y="273630"/>
        <a:ext cx="2093630" cy="820891"/>
      </dsp:txXfrm>
    </dsp:sp>
    <dsp:sp modelId="{A70F792A-D8A2-4FA3-8A63-A503BD21E458}">
      <dsp:nvSpPr>
        <dsp:cNvPr id="0" name=""/>
        <dsp:cNvSpPr/>
      </dsp:nvSpPr>
      <dsp:spPr>
        <a:xfrm>
          <a:off x="2059106" y="1094521"/>
          <a:ext cx="4378086" cy="4378086"/>
        </a:xfrm>
        <a:prstGeom prst="ellipse">
          <a:avLst/>
        </a:prstGeom>
        <a:solidFill>
          <a:schemeClr val="accent5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n>
                <a:solidFill>
                  <a:schemeClr val="tx1"/>
                </a:solidFill>
              </a:ln>
            </a:rPr>
            <a:t>среда</a:t>
          </a:r>
          <a:endParaRPr lang="ru-RU" sz="1400" kern="1200" dirty="0">
            <a:ln>
              <a:solidFill>
                <a:schemeClr val="tx1"/>
              </a:solidFill>
            </a:ln>
          </a:endParaRPr>
        </a:p>
      </dsp:txBody>
      <dsp:txXfrm>
        <a:off x="3483079" y="1357206"/>
        <a:ext cx="1530141" cy="788055"/>
      </dsp:txXfrm>
    </dsp:sp>
    <dsp:sp modelId="{A71343C6-C02C-4059-93B6-CF0B08B3AE63}">
      <dsp:nvSpPr>
        <dsp:cNvPr id="0" name=""/>
        <dsp:cNvSpPr/>
      </dsp:nvSpPr>
      <dsp:spPr>
        <a:xfrm>
          <a:off x="2606367" y="2189043"/>
          <a:ext cx="3283564" cy="3283564"/>
        </a:xfrm>
        <a:prstGeom prst="ellipse">
          <a:avLst/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n>
                <a:solidFill>
                  <a:schemeClr val="tx1"/>
                </a:solidFill>
              </a:ln>
            </a:rPr>
            <a:t>биологические</a:t>
          </a:r>
          <a:endParaRPr lang="ru-RU" sz="1400" kern="1200" dirty="0">
            <a:ln>
              <a:solidFill>
                <a:schemeClr val="tx1"/>
              </a:solidFill>
            </a:ln>
          </a:endParaRPr>
        </a:p>
      </dsp:txBody>
      <dsp:txXfrm>
        <a:off x="3483079" y="2435310"/>
        <a:ext cx="1530141" cy="738802"/>
      </dsp:txXfrm>
    </dsp:sp>
    <dsp:sp modelId="{DB981546-3D6A-43BD-BAFA-D5F5E4FD489A}">
      <dsp:nvSpPr>
        <dsp:cNvPr id="0" name=""/>
        <dsp:cNvSpPr/>
      </dsp:nvSpPr>
      <dsp:spPr>
        <a:xfrm>
          <a:off x="3083042" y="3283564"/>
          <a:ext cx="2330214" cy="2189043"/>
        </a:xfrm>
        <a:prstGeom prst="ellipse">
          <a:avLst/>
        </a:prstGeom>
        <a:solidFill>
          <a:schemeClr val="accent5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n>
                <a:solidFill>
                  <a:schemeClr val="tx1"/>
                </a:solidFill>
              </a:ln>
            </a:rPr>
            <a:t>наследственность</a:t>
          </a:r>
          <a:endParaRPr lang="ru-RU" sz="1200" kern="1200" dirty="0">
            <a:ln>
              <a:solidFill>
                <a:schemeClr val="tx1"/>
              </a:solidFill>
            </a:ln>
          </a:endParaRPr>
        </a:p>
      </dsp:txBody>
      <dsp:txXfrm>
        <a:off x="3424294" y="3830825"/>
        <a:ext cx="1647710" cy="109452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DF1E21-E193-48B3-8230-5DA23CC4DE2B}">
      <dsp:nvSpPr>
        <dsp:cNvPr id="0" name=""/>
        <dsp:cNvSpPr/>
      </dsp:nvSpPr>
      <dsp:spPr>
        <a:xfrm rot="5400000">
          <a:off x="383010" y="1816144"/>
          <a:ext cx="1144638" cy="1904652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90B7E5-164D-40AE-9FA6-65EF50FD15FC}">
      <dsp:nvSpPr>
        <dsp:cNvPr id="0" name=""/>
        <dsp:cNvSpPr/>
      </dsp:nvSpPr>
      <dsp:spPr>
        <a:xfrm>
          <a:off x="191941" y="2385225"/>
          <a:ext cx="1719530" cy="15072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чувственно-двигательная</a:t>
          </a:r>
          <a:endParaRPr lang="ru-RU" sz="1700" kern="1200" dirty="0"/>
        </a:p>
      </dsp:txBody>
      <dsp:txXfrm>
        <a:off x="191941" y="2385225"/>
        <a:ext cx="1719530" cy="1507269"/>
      </dsp:txXfrm>
    </dsp:sp>
    <dsp:sp modelId="{9F9D874E-5C7B-4D3E-948F-BA49B0B75A55}">
      <dsp:nvSpPr>
        <dsp:cNvPr id="0" name=""/>
        <dsp:cNvSpPr/>
      </dsp:nvSpPr>
      <dsp:spPr>
        <a:xfrm>
          <a:off x="1587032" y="1675922"/>
          <a:ext cx="324439" cy="324439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1D58A6-6A67-4CE2-9268-DF2FD2542919}">
      <dsp:nvSpPr>
        <dsp:cNvPr id="0" name=""/>
        <dsp:cNvSpPr/>
      </dsp:nvSpPr>
      <dsp:spPr>
        <a:xfrm rot="5400000">
          <a:off x="2488051" y="1295250"/>
          <a:ext cx="1144638" cy="1904652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36F307-35C7-4E0F-95FD-6294E4C509E2}">
      <dsp:nvSpPr>
        <dsp:cNvPr id="0" name=""/>
        <dsp:cNvSpPr/>
      </dsp:nvSpPr>
      <dsp:spPr>
        <a:xfrm>
          <a:off x="2296983" y="1864330"/>
          <a:ext cx="1719530" cy="15072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дооператорная</a:t>
          </a:r>
          <a:endParaRPr lang="ru-RU" sz="1700" kern="1200" dirty="0"/>
        </a:p>
      </dsp:txBody>
      <dsp:txXfrm>
        <a:off x="2296983" y="1864330"/>
        <a:ext cx="1719530" cy="1507269"/>
      </dsp:txXfrm>
    </dsp:sp>
    <dsp:sp modelId="{3E2C0BD7-C028-4B82-8950-EDBD01E7EDE0}">
      <dsp:nvSpPr>
        <dsp:cNvPr id="0" name=""/>
        <dsp:cNvSpPr/>
      </dsp:nvSpPr>
      <dsp:spPr>
        <a:xfrm>
          <a:off x="3692074" y="1155027"/>
          <a:ext cx="324439" cy="324439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CED235-FDB5-429C-8866-4863266489F3}">
      <dsp:nvSpPr>
        <dsp:cNvPr id="0" name=""/>
        <dsp:cNvSpPr/>
      </dsp:nvSpPr>
      <dsp:spPr>
        <a:xfrm rot="5400000">
          <a:off x="4593093" y="774355"/>
          <a:ext cx="1144638" cy="1904652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573962-4576-4CB7-A07D-8FFC8F7A166D}">
      <dsp:nvSpPr>
        <dsp:cNvPr id="0" name=""/>
        <dsp:cNvSpPr/>
      </dsp:nvSpPr>
      <dsp:spPr>
        <a:xfrm>
          <a:off x="4402024" y="1343436"/>
          <a:ext cx="1719530" cy="15072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конкретного мышление</a:t>
          </a:r>
          <a:endParaRPr lang="ru-RU" sz="1700" kern="1200" dirty="0"/>
        </a:p>
      </dsp:txBody>
      <dsp:txXfrm>
        <a:off x="4402024" y="1343436"/>
        <a:ext cx="1719530" cy="1507269"/>
      </dsp:txXfrm>
    </dsp:sp>
    <dsp:sp modelId="{2B3F4EFE-1A88-49C8-98F4-58514D4347E0}">
      <dsp:nvSpPr>
        <dsp:cNvPr id="0" name=""/>
        <dsp:cNvSpPr/>
      </dsp:nvSpPr>
      <dsp:spPr>
        <a:xfrm>
          <a:off x="5797115" y="634133"/>
          <a:ext cx="324439" cy="324439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875BC5-B694-41B3-B66A-5393B83709A1}">
      <dsp:nvSpPr>
        <dsp:cNvPr id="0" name=""/>
        <dsp:cNvSpPr/>
      </dsp:nvSpPr>
      <dsp:spPr>
        <a:xfrm rot="5400000">
          <a:off x="6698134" y="253461"/>
          <a:ext cx="1144638" cy="1904652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8C43B4-1B90-4005-BE1A-8B3D3457834D}">
      <dsp:nvSpPr>
        <dsp:cNvPr id="0" name=""/>
        <dsp:cNvSpPr/>
      </dsp:nvSpPr>
      <dsp:spPr>
        <a:xfrm>
          <a:off x="6507066" y="822541"/>
          <a:ext cx="1719530" cy="15072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>
        <a:off x="6507066" y="822541"/>
        <a:ext cx="1719530" cy="150726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37F742-A1A8-4308-B306-36ADB2E59AA1}">
      <dsp:nvSpPr>
        <dsp:cNvPr id="0" name=""/>
        <dsp:cNvSpPr/>
      </dsp:nvSpPr>
      <dsp:spPr>
        <a:xfrm>
          <a:off x="3234109" y="1366302"/>
          <a:ext cx="5118096" cy="341377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92024" rIns="192024" bIns="192024" numCol="1" spcCol="1270" anchor="ctr" anchorCtr="0">
          <a:noAutofit/>
        </a:bodyPr>
        <a:lstStyle/>
        <a:p>
          <a:pPr lvl="0" algn="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простейший тип обучения, в процессе которого используются лишь непроизвольные (безусловные), врожденные рефлексы в поведении детей</a:t>
          </a:r>
          <a:endParaRPr lang="ru-RU" sz="2700" kern="1200" dirty="0"/>
        </a:p>
      </dsp:txBody>
      <dsp:txXfrm>
        <a:off x="4053004" y="1366302"/>
        <a:ext cx="4299200" cy="3413770"/>
      </dsp:txXfrm>
    </dsp:sp>
    <dsp:sp modelId="{FB33569C-0593-43A9-ADF7-004797C6AC7F}">
      <dsp:nvSpPr>
        <dsp:cNvPr id="0" name=""/>
        <dsp:cNvSpPr/>
      </dsp:nvSpPr>
      <dsp:spPr>
        <a:xfrm>
          <a:off x="504457" y="1477"/>
          <a:ext cx="3412064" cy="341206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классическое обусловливание</a:t>
          </a:r>
          <a:endParaRPr lang="ru-RU" sz="2500" kern="1200" dirty="0"/>
        </a:p>
      </dsp:txBody>
      <dsp:txXfrm>
        <a:off x="1004142" y="501162"/>
        <a:ext cx="2412694" cy="241269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37F742-A1A8-4308-B306-36ADB2E59AA1}">
      <dsp:nvSpPr>
        <dsp:cNvPr id="0" name=""/>
        <dsp:cNvSpPr/>
      </dsp:nvSpPr>
      <dsp:spPr>
        <a:xfrm>
          <a:off x="3234109" y="1366302"/>
          <a:ext cx="5118096" cy="341377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70688" rIns="170688" bIns="170688" numCol="1" spcCol="1270" anchor="ctr" anchorCtr="0">
          <a:noAutofit/>
        </a:bodyPr>
        <a:lstStyle/>
        <a:p>
          <a:pPr lvl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суть обучения заключается в том, что человек контролирует свое поведение, ориентируясь на его вероятные последствия (положительные или отрицательные)</a:t>
          </a:r>
          <a:endParaRPr lang="ru-RU" sz="2400" kern="1200" dirty="0"/>
        </a:p>
      </dsp:txBody>
      <dsp:txXfrm>
        <a:off x="4053004" y="1366302"/>
        <a:ext cx="4299200" cy="3413770"/>
      </dsp:txXfrm>
    </dsp:sp>
    <dsp:sp modelId="{FB33569C-0593-43A9-ADF7-004797C6AC7F}">
      <dsp:nvSpPr>
        <dsp:cNvPr id="0" name=""/>
        <dsp:cNvSpPr/>
      </dsp:nvSpPr>
      <dsp:spPr>
        <a:xfrm>
          <a:off x="504457" y="1477"/>
          <a:ext cx="3412064" cy="341206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оперантное обусловливание</a:t>
          </a:r>
          <a:endParaRPr lang="ru-RU" sz="2500" kern="1200" dirty="0"/>
        </a:p>
      </dsp:txBody>
      <dsp:txXfrm>
        <a:off x="1004142" y="501162"/>
        <a:ext cx="2412694" cy="241269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37F742-A1A8-4308-B306-36ADB2E59AA1}">
      <dsp:nvSpPr>
        <dsp:cNvPr id="0" name=""/>
        <dsp:cNvSpPr/>
      </dsp:nvSpPr>
      <dsp:spPr>
        <a:xfrm>
          <a:off x="3234109" y="1366302"/>
          <a:ext cx="5118096" cy="341377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92024" rIns="192024" bIns="192024" numCol="1" spcCol="1270" anchor="ctr" anchorCtr="0">
          <a:noAutofit/>
        </a:bodyPr>
        <a:lstStyle/>
        <a:p>
          <a:pPr lvl="0" algn="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основная суть процесса заключается в том, что ребенку необходимо давать образцы социально приемлемого поведения</a:t>
          </a:r>
          <a:endParaRPr lang="ru-RU" sz="2700" kern="1200" dirty="0"/>
        </a:p>
      </dsp:txBody>
      <dsp:txXfrm>
        <a:off x="4053004" y="1366302"/>
        <a:ext cx="4299200" cy="3413770"/>
      </dsp:txXfrm>
    </dsp:sp>
    <dsp:sp modelId="{FB33569C-0593-43A9-ADF7-004797C6AC7F}">
      <dsp:nvSpPr>
        <dsp:cNvPr id="0" name=""/>
        <dsp:cNvSpPr/>
      </dsp:nvSpPr>
      <dsp:spPr>
        <a:xfrm>
          <a:off x="504457" y="1477"/>
          <a:ext cx="3412064" cy="341206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обучение посредством наблюдения</a:t>
          </a:r>
          <a:endParaRPr lang="ru-RU" sz="3100" kern="1200" dirty="0"/>
        </a:p>
      </dsp:txBody>
      <dsp:txXfrm>
        <a:off x="1004142" y="501162"/>
        <a:ext cx="2412694" cy="241269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4CD508-0DEA-491E-B26F-D2A6FDE504D1}">
      <dsp:nvSpPr>
        <dsp:cNvPr id="0" name=""/>
        <dsp:cNvSpPr/>
      </dsp:nvSpPr>
      <dsp:spPr>
        <a:xfrm>
          <a:off x="3526971" y="0"/>
          <a:ext cx="1175657" cy="730366"/>
        </a:xfrm>
        <a:prstGeom prst="trapezoid">
          <a:avLst>
            <a:gd name="adj" fmla="val 80484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Я</a:t>
          </a:r>
          <a:endParaRPr lang="ru-RU" sz="1100" kern="1200" dirty="0"/>
        </a:p>
      </dsp:txBody>
      <dsp:txXfrm>
        <a:off x="3526971" y="0"/>
        <a:ext cx="1175657" cy="730366"/>
      </dsp:txXfrm>
    </dsp:sp>
    <dsp:sp modelId="{F375EBEA-5741-4CFC-BBFC-969D96AEB39E}">
      <dsp:nvSpPr>
        <dsp:cNvPr id="0" name=""/>
        <dsp:cNvSpPr/>
      </dsp:nvSpPr>
      <dsp:spPr>
        <a:xfrm>
          <a:off x="2939142" y="730366"/>
          <a:ext cx="2351314" cy="730366"/>
        </a:xfrm>
        <a:prstGeom prst="trapezoid">
          <a:avLst>
            <a:gd name="adj" fmla="val 80484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САМОРЕАЛИЗАЦИЯ</a:t>
          </a:r>
          <a:endParaRPr lang="ru-RU" sz="1100" b="1" kern="1200" dirty="0"/>
        </a:p>
      </dsp:txBody>
      <dsp:txXfrm>
        <a:off x="3350622" y="730366"/>
        <a:ext cx="1528354" cy="730366"/>
      </dsp:txXfrm>
    </dsp:sp>
    <dsp:sp modelId="{8AD51F3D-3382-418A-9678-981D83348423}">
      <dsp:nvSpPr>
        <dsp:cNvPr id="0" name=""/>
        <dsp:cNvSpPr/>
      </dsp:nvSpPr>
      <dsp:spPr>
        <a:xfrm>
          <a:off x="2351314" y="1460733"/>
          <a:ext cx="3526971" cy="730366"/>
        </a:xfrm>
        <a:prstGeom prst="trapezoid">
          <a:avLst>
            <a:gd name="adj" fmla="val 80484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smtClean="0"/>
            <a:t>САМООЦЕНКА</a:t>
          </a:r>
          <a:endParaRPr lang="ru-RU" sz="1100" kern="1200"/>
        </a:p>
      </dsp:txBody>
      <dsp:txXfrm>
        <a:off x="2968534" y="1460733"/>
        <a:ext cx="2292531" cy="730366"/>
      </dsp:txXfrm>
    </dsp:sp>
    <dsp:sp modelId="{F8410D63-E5A8-43A2-B230-C0A55BCBD718}">
      <dsp:nvSpPr>
        <dsp:cNvPr id="0" name=""/>
        <dsp:cNvSpPr/>
      </dsp:nvSpPr>
      <dsp:spPr>
        <a:xfrm>
          <a:off x="1763485" y="2191100"/>
          <a:ext cx="4702628" cy="730366"/>
        </a:xfrm>
        <a:prstGeom prst="trapezoid">
          <a:avLst>
            <a:gd name="adj" fmla="val 80484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smtClean="0"/>
            <a:t>ЛЮБОВЬ И ПРИНАДЛЕЖНОСТЬ </a:t>
          </a:r>
          <a:endParaRPr lang="ru-RU" sz="1100" kern="1200"/>
        </a:p>
      </dsp:txBody>
      <dsp:txXfrm>
        <a:off x="2586445" y="2191100"/>
        <a:ext cx="3056708" cy="730366"/>
      </dsp:txXfrm>
    </dsp:sp>
    <dsp:sp modelId="{580954C6-0E31-4538-BF7F-58E07D205EB7}">
      <dsp:nvSpPr>
        <dsp:cNvPr id="0" name=""/>
        <dsp:cNvSpPr/>
      </dsp:nvSpPr>
      <dsp:spPr>
        <a:xfrm>
          <a:off x="1175657" y="2921467"/>
          <a:ext cx="5878285" cy="730366"/>
        </a:xfrm>
        <a:prstGeom prst="trapezoid">
          <a:avLst>
            <a:gd name="adj" fmla="val 80484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К КОНКРЕТНОЙ СОЦИАЛЬНОЙ ГРУППЕ </a:t>
          </a:r>
          <a:endParaRPr lang="ru-RU" sz="1100" kern="1200" dirty="0"/>
        </a:p>
      </dsp:txBody>
      <dsp:txXfrm>
        <a:off x="2204357" y="2921467"/>
        <a:ext cx="3820885" cy="730366"/>
      </dsp:txXfrm>
    </dsp:sp>
    <dsp:sp modelId="{C4241965-7AB0-4561-82BF-5AC63227908A}">
      <dsp:nvSpPr>
        <dsp:cNvPr id="0" name=""/>
        <dsp:cNvSpPr/>
      </dsp:nvSpPr>
      <dsp:spPr>
        <a:xfrm>
          <a:off x="587828" y="3651834"/>
          <a:ext cx="7053942" cy="730366"/>
        </a:xfrm>
        <a:prstGeom prst="trapezoid">
          <a:avLst>
            <a:gd name="adj" fmla="val 80484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smtClean="0"/>
            <a:t>БЕЗОПАСНОСТЬ И УВЕРЕННОСТЬ В БУДУЩЕМ</a:t>
          </a:r>
          <a:endParaRPr lang="ru-RU" sz="1100" kern="1200"/>
        </a:p>
      </dsp:txBody>
      <dsp:txXfrm>
        <a:off x="1822268" y="3651834"/>
        <a:ext cx="4585062" cy="730366"/>
      </dsp:txXfrm>
    </dsp:sp>
    <dsp:sp modelId="{2A4268C8-D073-4755-89A6-24316ED06C8D}">
      <dsp:nvSpPr>
        <dsp:cNvPr id="0" name=""/>
        <dsp:cNvSpPr/>
      </dsp:nvSpPr>
      <dsp:spPr>
        <a:xfrm>
          <a:off x="0" y="4382201"/>
          <a:ext cx="8229599" cy="730366"/>
        </a:xfrm>
        <a:prstGeom prst="trapezoid">
          <a:avLst>
            <a:gd name="adj" fmla="val 80484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smtClean="0"/>
            <a:t>ВЫЖИВАНИЕ, ИЛИ БИОЛОГИЧЕСКИЕ ПОТРЕБНОСТИ</a:t>
          </a:r>
          <a:endParaRPr lang="ru-RU" sz="1100" kern="1200"/>
        </a:p>
      </dsp:txBody>
      <dsp:txXfrm>
        <a:off x="1440179" y="4382201"/>
        <a:ext cx="5349240" cy="7303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C1BC1-3520-4663-939B-B51CF75DE654}" type="datetimeFigureOut">
              <a:rPr lang="ru-RU" smtClean="0"/>
              <a:t>06.10.2015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57FC0DC-6BE5-4D00-BFD1-A39E0B5797A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C1BC1-3520-4663-939B-B51CF75DE654}" type="datetimeFigureOut">
              <a:rPr lang="ru-RU" smtClean="0"/>
              <a:t>06.10.2015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FC0DC-6BE5-4D00-BFD1-A39E0B5797A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C1BC1-3520-4663-939B-B51CF75DE654}" type="datetimeFigureOut">
              <a:rPr lang="ru-RU" smtClean="0"/>
              <a:t>06.10.2015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FC0DC-6BE5-4D00-BFD1-A39E0B5797A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0055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9214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3782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11930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4033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7889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2138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45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C1BC1-3520-4663-939B-B51CF75DE654}" type="datetimeFigureOut">
              <a:rPr lang="ru-RU" smtClean="0"/>
              <a:t>06.10.2015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FC0DC-6BE5-4D00-BFD1-A39E0B5797A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13059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6883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4268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47348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3365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12493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976512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348558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84022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63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C1BC1-3520-4663-939B-B51CF75DE654}" type="datetimeFigureOut">
              <a:rPr lang="ru-RU" smtClean="0"/>
              <a:t>06.10.2015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FC0DC-6BE5-4D00-BFD1-A39E0B5797A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60632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778344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2892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515654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C1BC1-3520-4663-939B-B51CF75DE654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57FC0DC-6BE5-4D00-BFD1-A39E0B5797A3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50511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C1BC1-3520-4663-939B-B51CF75DE654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FC0DC-6BE5-4D00-BFD1-A39E0B5797A3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82657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C1BC1-3520-4663-939B-B51CF75DE654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FC0DC-6BE5-4D00-BFD1-A39E0B5797A3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41502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C1BC1-3520-4663-939B-B51CF75DE654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FC0DC-6BE5-4D00-BFD1-A39E0B5797A3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39806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C1BC1-3520-4663-939B-B51CF75DE654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FC0DC-6BE5-4D00-BFD1-A39E0B5797A3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57271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C1BC1-3520-4663-939B-B51CF75DE654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FC0DC-6BE5-4D00-BFD1-A39E0B5797A3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03853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C1BC1-3520-4663-939B-B51CF75DE654}" type="datetimeFigureOut">
              <a:rPr lang="ru-RU" smtClean="0"/>
              <a:t>06.10.2015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FC0DC-6BE5-4D00-BFD1-A39E0B5797A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C1BC1-3520-4663-939B-B51CF75DE654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FC0DC-6BE5-4D00-BFD1-A39E0B5797A3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09379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C1BC1-3520-4663-939B-B51CF75DE654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FC0DC-6BE5-4D00-BFD1-A39E0B5797A3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159764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C1BC1-3520-4663-939B-B51CF75DE654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FC0DC-6BE5-4D00-BFD1-A39E0B5797A3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60683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C1BC1-3520-4663-939B-B51CF75DE654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FC0DC-6BE5-4D00-BFD1-A39E0B5797A3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642721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C1BC1-3520-4663-939B-B51CF75DE654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FC0DC-6BE5-4D00-BFD1-A39E0B5797A3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21907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80724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42857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946915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27753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0346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C1BC1-3520-4663-939B-B51CF75DE654}" type="datetimeFigureOut">
              <a:rPr lang="ru-RU" smtClean="0"/>
              <a:t>06.10.2015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FC0DC-6BE5-4D00-BFD1-A39E0B5797A3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6838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88231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2705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35752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981637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524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C1BC1-3520-4663-939B-B51CF75DE654}" type="datetimeFigureOut">
              <a:rPr lang="ru-RU" smtClean="0"/>
              <a:t>06.10.2015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FC0DC-6BE5-4D00-BFD1-A39E0B5797A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C1BC1-3520-4663-939B-B51CF75DE654}" type="datetimeFigureOut">
              <a:rPr lang="ru-RU" smtClean="0"/>
              <a:t>06.10.2015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FC0DC-6BE5-4D00-BFD1-A39E0B5797A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C1BC1-3520-4663-939B-B51CF75DE654}" type="datetimeFigureOut">
              <a:rPr lang="ru-RU" smtClean="0"/>
              <a:t>06.10.2015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FC0DC-6BE5-4D00-BFD1-A39E0B5797A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C1BC1-3520-4663-939B-B51CF75DE654}" type="datetimeFigureOut">
              <a:rPr lang="ru-RU" smtClean="0"/>
              <a:t>06.10.2015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FC0DC-6BE5-4D00-BFD1-A39E0B5797A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A7FC1BC1-3520-4663-939B-B51CF75DE654}" type="datetimeFigureOut">
              <a:rPr lang="ru-RU" smtClean="0"/>
              <a:t>06.10.2015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657FC0DC-6BE5-4D00-BFD1-A39E0B5797A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753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716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A7FC1BC1-3520-4663-939B-B51CF75DE654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657FC0DC-6BE5-4D00-BFD1-A39E0B5797A3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792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681808-6CED-4919-B125-23D1503291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8A2F79-DD5D-4020-9531-87594B30D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887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836712"/>
            <a:ext cx="7772400" cy="2763739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ru-RU" sz="4300" b="1" dirty="0">
                <a:solidFill>
                  <a:prstClr val="black"/>
                </a:solidFill>
              </a:rPr>
              <a:t>ОБЩАЯ </a:t>
            </a:r>
            <a:r>
              <a:rPr lang="ru-RU" sz="4300" b="1" dirty="0" smtClean="0">
                <a:solidFill>
                  <a:prstClr val="black"/>
                </a:solidFill>
              </a:rPr>
              <a:t/>
            </a:r>
            <a:br>
              <a:rPr lang="ru-RU" sz="4300" b="1" dirty="0" smtClean="0">
                <a:solidFill>
                  <a:prstClr val="black"/>
                </a:solidFill>
              </a:rPr>
            </a:br>
            <a:r>
              <a:rPr lang="ru-RU" sz="4300" b="1" dirty="0" smtClean="0">
                <a:solidFill>
                  <a:prstClr val="black"/>
                </a:solidFill>
              </a:rPr>
              <a:t> И ПРОФЕССИОНАЛЬНАЯ </a:t>
            </a:r>
            <a:r>
              <a:rPr lang="ru-RU" sz="4300" b="1" dirty="0">
                <a:solidFill>
                  <a:prstClr val="black"/>
                </a:solidFill>
              </a:rPr>
              <a:t>ПЕДАГОГИКА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95536" y="3886200"/>
            <a:ext cx="8352928" cy="17526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r"/>
            <a:r>
              <a:rPr lang="ru-RU" dirty="0" smtClean="0">
                <a:solidFill>
                  <a:schemeClr val="tx1"/>
                </a:solidFill>
              </a:rPr>
              <a:t>Власова Татьяна Ивановна, 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доктор педагогических наук, 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профессор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80120"/>
          </a:xfrm>
          <a:solidFill>
            <a:srgbClr val="FFCCCC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200" b="1" dirty="0" smtClean="0"/>
              <a:t>ТИПЫ  ОБУЧЕНИЯ</a:t>
            </a:r>
            <a:endParaRPr lang="ru-RU" sz="3200" b="1" dirty="0"/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75071206"/>
              </p:ext>
            </p:extLst>
          </p:nvPr>
        </p:nvGraphicFramePr>
        <p:xfrm>
          <a:off x="107950" y="1600200"/>
          <a:ext cx="8856663" cy="47815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296776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60232" y="404664"/>
            <a:ext cx="1257201" cy="5760640"/>
          </a:xfrm>
          <a:solidFill>
            <a:srgbClr val="FFCCCC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wordArtVert" anchor="ctr"/>
          <a:lstStyle/>
          <a:p>
            <a:r>
              <a:rPr lang="ru-RU" sz="2000" dirty="0" smtClean="0">
                <a:solidFill>
                  <a:schemeClr val="tx1"/>
                </a:solidFill>
              </a:rPr>
              <a:t>БИОЛОГИЧЕСКАЯ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75556" y="332656"/>
            <a:ext cx="5437039" cy="585311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sz="28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8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8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8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8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8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8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8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8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8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8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Конрад Лоренц </a:t>
            </a:r>
            <a:r>
              <a:rPr lang="ru-RU" sz="2400" b="1" dirty="0" smtClean="0">
                <a:solidFill>
                  <a:schemeClr val="tx1"/>
                </a:solidFill>
              </a:rPr>
              <a:t>(1903-1989гг)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839540"/>
            <a:ext cx="32385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96892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195536"/>
          </a:xfrm>
          <a:solidFill>
            <a:srgbClr val="FFCCCC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ts val="4000"/>
              </a:lnSpc>
            </a:pPr>
            <a:r>
              <a:rPr lang="ru-RU" sz="3200" dirty="0">
                <a:solidFill>
                  <a:prstClr val="black"/>
                </a:solidFill>
                <a:latin typeface="Century Gothic"/>
              </a:rPr>
              <a:t>ЭТОЛОГИЯ – </a:t>
            </a:r>
            <a:br>
              <a:rPr lang="ru-RU" sz="3200" dirty="0">
                <a:solidFill>
                  <a:prstClr val="black"/>
                </a:solidFill>
                <a:latin typeface="Century Gothic"/>
              </a:rPr>
            </a:br>
            <a:r>
              <a:rPr lang="ru-RU" sz="3200" dirty="0">
                <a:solidFill>
                  <a:prstClr val="black"/>
                </a:solidFill>
                <a:latin typeface="Century Gothic"/>
              </a:rPr>
              <a:t>наука о естественном обучении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«В возникновении всех органических форм наряду с процессами мутации и рекомбинации генов важнейшую роль играет естественный отбор. </a:t>
            </a: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В </a:t>
            </a:r>
            <a:r>
              <a:rPr lang="ru-RU" dirty="0">
                <a:solidFill>
                  <a:schemeClr val="tx1"/>
                </a:solidFill>
              </a:rPr>
              <a:t>процессе отбора вырабатывается то, что мы называем приспособлением: это настоящий познавательный процесс, посредством которого организм воспринимает содержащуюся в окружающей среде информацию, важную для его выживания, или, иными словами, знание об окружающей среде».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При этологическом подходе становится очевидным, что каждый акт познания есть взаимодействие между некоторой частью мира, внешней по отношению к организму, и самим организмом или теми его органами, функцией которых является познание.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36585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44208" y="260648"/>
            <a:ext cx="1440160" cy="6120680"/>
          </a:xfrm>
          <a:solidFill>
            <a:srgbClr val="FFCCCC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wordArtVert" anchor="ctr"/>
          <a:lstStyle/>
          <a:p>
            <a:r>
              <a:rPr lang="ru-RU" sz="2000" dirty="0" smtClean="0">
                <a:solidFill>
                  <a:schemeClr val="tx1"/>
                </a:solidFill>
              </a:rPr>
              <a:t>ГУМАНИСТИЧЕСКАЯ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9137" y="273050"/>
            <a:ext cx="5437039" cy="585311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ru-RU" sz="28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8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8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8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8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8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8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8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8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8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8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6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600" b="1" dirty="0" smtClean="0">
                <a:solidFill>
                  <a:schemeClr val="tx1"/>
                </a:solidFill>
              </a:rPr>
              <a:t>Абрахам </a:t>
            </a:r>
            <a:r>
              <a:rPr lang="ru-RU" sz="2600" b="1" dirty="0" err="1" smtClean="0">
                <a:solidFill>
                  <a:schemeClr val="tx1"/>
                </a:solidFill>
              </a:rPr>
              <a:t>Маслоу</a:t>
            </a:r>
            <a:r>
              <a:rPr lang="ru-RU" sz="2600" b="1" dirty="0" smtClean="0">
                <a:solidFill>
                  <a:schemeClr val="tx1"/>
                </a:solidFill>
              </a:rPr>
              <a:t> (1908-1970гг)</a:t>
            </a:r>
            <a:endParaRPr lang="ru-RU" sz="2600" b="1" dirty="0">
              <a:solidFill>
                <a:schemeClr val="tx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32656"/>
            <a:ext cx="4104134" cy="5208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6413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20686418"/>
              </p:ext>
            </p:extLst>
          </p:nvPr>
        </p:nvGraphicFramePr>
        <p:xfrm>
          <a:off x="457200" y="1340768"/>
          <a:ext cx="8229600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864096"/>
          </a:xfrm>
          <a:solidFill>
            <a:srgbClr val="FFCCCC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ts val="4000"/>
              </a:lnSpc>
            </a:pPr>
            <a:r>
              <a:rPr lang="ru-RU" sz="3200" dirty="0" smtClean="0">
                <a:solidFill>
                  <a:prstClr val="black"/>
                </a:solidFill>
                <a:latin typeface="Century Gothic"/>
              </a:rPr>
              <a:t>ИЕРАРХИЯ  ПОТРЕБНОСТЕЙ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281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80113" y="404664"/>
            <a:ext cx="1512167" cy="5976664"/>
          </a:xfrm>
          <a:solidFill>
            <a:srgbClr val="FFCCCC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wordArtVert" anchor="ctr"/>
          <a:lstStyle/>
          <a:p>
            <a:r>
              <a:rPr lang="ru-RU" sz="1600" dirty="0" smtClean="0">
                <a:solidFill>
                  <a:schemeClr val="tx1"/>
                </a:solidFill>
              </a:rPr>
              <a:t>МАТЕРИАЛИСТИЧЕСКАЯ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9137" y="273050"/>
            <a:ext cx="5004991" cy="585311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sz="28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8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8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8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8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8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8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8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8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8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8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600" b="1" dirty="0" smtClean="0">
                <a:solidFill>
                  <a:schemeClr val="tx1"/>
                </a:solidFill>
              </a:rPr>
              <a:t>И.П. Павлов (</a:t>
            </a:r>
            <a:r>
              <a:rPr lang="ru-RU" sz="2400" b="1" dirty="0" smtClean="0">
                <a:solidFill>
                  <a:schemeClr val="tx1"/>
                </a:solidFill>
              </a:rPr>
              <a:t>1908-1970гг</a:t>
            </a:r>
            <a:r>
              <a:rPr lang="ru-RU" sz="2600" b="1" dirty="0" smtClean="0">
                <a:solidFill>
                  <a:schemeClr val="tx1"/>
                </a:solidFill>
              </a:rPr>
              <a:t>)</a:t>
            </a:r>
            <a:endParaRPr lang="ru-RU" sz="2600" b="1" dirty="0">
              <a:solidFill>
                <a:schemeClr val="tx1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620688"/>
            <a:ext cx="3741405" cy="4647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852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267544"/>
          </a:xfrm>
          <a:solidFill>
            <a:srgbClr val="FFCCCC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ts val="4000"/>
              </a:lnSpc>
            </a:pPr>
            <a:r>
              <a:rPr lang="ru-RU" sz="3600" dirty="0" smtClean="0">
                <a:solidFill>
                  <a:schemeClr val="tx1"/>
                </a:solidFill>
              </a:rPr>
              <a:t>Возраст не столько биологическая, сколько социальная категория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</p:spPr>
        <p:txBody>
          <a:bodyPr>
            <a:normAutofit lnSpcReduction="10000"/>
          </a:bodyPr>
          <a:lstStyle/>
          <a:p>
            <a:pPr lvl="0" algn="just">
              <a:lnSpc>
                <a:spcPct val="150000"/>
              </a:lnSpc>
              <a:buFont typeface="Wingdings"/>
              <a:buChar char=""/>
              <a:tabLst>
                <a:tab pos="408940" algn="l"/>
              </a:tabLst>
            </a:pPr>
            <a:r>
              <a:rPr lang="ru-RU" dirty="0">
                <a:solidFill>
                  <a:schemeClr val="tx1"/>
                </a:solidFill>
                <a:latin typeface="Times New Roman"/>
                <a:ea typeface="Times New Roman"/>
              </a:rPr>
              <a:t>Младенческий – до </a:t>
            </a:r>
            <a:r>
              <a:rPr lang="ru-RU" dirty="0" smtClean="0">
                <a:solidFill>
                  <a:schemeClr val="tx1"/>
                </a:solidFill>
                <a:latin typeface="Times New Roman"/>
                <a:ea typeface="Times New Roman"/>
              </a:rPr>
              <a:t>года</a:t>
            </a:r>
            <a:endParaRPr lang="ru-RU" dirty="0">
              <a:solidFill>
                <a:schemeClr val="tx1"/>
              </a:solidFill>
              <a:latin typeface="Times New Roman"/>
              <a:ea typeface="Calibri"/>
            </a:endParaRPr>
          </a:p>
          <a:p>
            <a:pPr lvl="0" algn="just">
              <a:lnSpc>
                <a:spcPct val="150000"/>
              </a:lnSpc>
              <a:buFont typeface="Wingdings"/>
              <a:buChar char=""/>
              <a:tabLst>
                <a:tab pos="408940" algn="l"/>
              </a:tabLst>
            </a:pPr>
            <a:r>
              <a:rPr lang="ru-RU" dirty="0">
                <a:solidFill>
                  <a:schemeClr val="tx1"/>
                </a:solidFill>
                <a:latin typeface="Times New Roman"/>
                <a:ea typeface="Times New Roman"/>
              </a:rPr>
              <a:t>Ранний детский возраст – от года до трех </a:t>
            </a:r>
            <a:r>
              <a:rPr lang="ru-RU" dirty="0" smtClean="0">
                <a:solidFill>
                  <a:schemeClr val="tx1"/>
                </a:solidFill>
                <a:latin typeface="Times New Roman"/>
                <a:ea typeface="Times New Roman"/>
              </a:rPr>
              <a:t>лет</a:t>
            </a:r>
            <a:endParaRPr lang="ru-RU" dirty="0">
              <a:solidFill>
                <a:schemeClr val="tx1"/>
              </a:solidFill>
              <a:latin typeface="Times New Roman"/>
              <a:ea typeface="Calibri"/>
            </a:endParaRPr>
          </a:p>
          <a:p>
            <a:pPr lvl="0" algn="just">
              <a:lnSpc>
                <a:spcPct val="150000"/>
              </a:lnSpc>
              <a:buFont typeface="Wingdings"/>
              <a:buChar char=""/>
              <a:tabLst>
                <a:tab pos="408940" algn="l"/>
              </a:tabLst>
            </a:pPr>
            <a:r>
              <a:rPr lang="ru-RU" dirty="0">
                <a:solidFill>
                  <a:schemeClr val="tx1"/>
                </a:solidFill>
                <a:latin typeface="Times New Roman"/>
                <a:ea typeface="Times New Roman"/>
              </a:rPr>
              <a:t>Преддошкольный возраст – от трех до пяти </a:t>
            </a:r>
            <a:r>
              <a:rPr lang="ru-RU" dirty="0" smtClean="0">
                <a:solidFill>
                  <a:schemeClr val="tx1"/>
                </a:solidFill>
                <a:latin typeface="Times New Roman"/>
                <a:ea typeface="Times New Roman"/>
              </a:rPr>
              <a:t>лет</a:t>
            </a:r>
            <a:endParaRPr lang="ru-RU" dirty="0">
              <a:solidFill>
                <a:schemeClr val="tx1"/>
              </a:solidFill>
              <a:latin typeface="Times New Roman"/>
              <a:ea typeface="Calibri"/>
            </a:endParaRPr>
          </a:p>
          <a:p>
            <a:pPr lvl="0" algn="just">
              <a:lnSpc>
                <a:spcPct val="150000"/>
              </a:lnSpc>
              <a:buFont typeface="Wingdings"/>
              <a:buChar char=""/>
              <a:tabLst>
                <a:tab pos="408940" algn="l"/>
              </a:tabLst>
            </a:pPr>
            <a:r>
              <a:rPr lang="ru-RU" dirty="0">
                <a:solidFill>
                  <a:schemeClr val="tx1"/>
                </a:solidFill>
                <a:latin typeface="Times New Roman"/>
                <a:ea typeface="Times New Roman"/>
              </a:rPr>
              <a:t>Дошкольный возраст – от пяти до семи </a:t>
            </a:r>
            <a:r>
              <a:rPr lang="ru-RU" dirty="0" smtClean="0">
                <a:solidFill>
                  <a:schemeClr val="tx1"/>
                </a:solidFill>
                <a:latin typeface="Times New Roman"/>
                <a:ea typeface="Times New Roman"/>
              </a:rPr>
              <a:t>лет</a:t>
            </a:r>
            <a:endParaRPr lang="ru-RU" dirty="0">
              <a:solidFill>
                <a:schemeClr val="tx1"/>
              </a:solidFill>
              <a:latin typeface="Times New Roman"/>
              <a:ea typeface="Calibri"/>
            </a:endParaRPr>
          </a:p>
          <a:p>
            <a:pPr lvl="0" algn="just">
              <a:lnSpc>
                <a:spcPct val="150000"/>
              </a:lnSpc>
              <a:buFont typeface="Wingdings"/>
              <a:buChar char=""/>
              <a:tabLst>
                <a:tab pos="408940" algn="l"/>
              </a:tabLst>
            </a:pPr>
            <a:r>
              <a:rPr lang="ru-RU" dirty="0">
                <a:solidFill>
                  <a:schemeClr val="tx1"/>
                </a:solidFill>
                <a:latin typeface="Times New Roman"/>
                <a:ea typeface="Times New Roman"/>
              </a:rPr>
              <a:t>Младший школьный возраст – от семи до 11 </a:t>
            </a:r>
            <a:r>
              <a:rPr lang="ru-RU" dirty="0" smtClean="0">
                <a:solidFill>
                  <a:schemeClr val="tx1"/>
                </a:solidFill>
                <a:latin typeface="Times New Roman"/>
                <a:ea typeface="Times New Roman"/>
              </a:rPr>
              <a:t>лет</a:t>
            </a:r>
            <a:endParaRPr lang="ru-RU" dirty="0">
              <a:solidFill>
                <a:schemeClr val="tx1"/>
              </a:solidFill>
              <a:latin typeface="Times New Roman"/>
              <a:ea typeface="Calibri"/>
            </a:endParaRPr>
          </a:p>
          <a:p>
            <a:pPr lvl="0" algn="just">
              <a:lnSpc>
                <a:spcPct val="150000"/>
              </a:lnSpc>
              <a:buFont typeface="Wingdings"/>
              <a:buChar char=""/>
              <a:tabLst>
                <a:tab pos="408940" algn="l"/>
              </a:tabLst>
            </a:pPr>
            <a:r>
              <a:rPr lang="ru-RU" dirty="0">
                <a:solidFill>
                  <a:schemeClr val="tx1"/>
                </a:solidFill>
                <a:latin typeface="Times New Roman"/>
                <a:ea typeface="Times New Roman"/>
              </a:rPr>
              <a:t>Подростковый возраст – от 11 до 15 </a:t>
            </a:r>
            <a:r>
              <a:rPr lang="ru-RU" dirty="0" smtClean="0">
                <a:solidFill>
                  <a:schemeClr val="tx1"/>
                </a:solidFill>
                <a:latin typeface="Times New Roman"/>
                <a:ea typeface="Times New Roman"/>
              </a:rPr>
              <a:t>лет</a:t>
            </a:r>
            <a:endParaRPr lang="ru-RU" dirty="0">
              <a:solidFill>
                <a:schemeClr val="tx1"/>
              </a:solidFill>
              <a:latin typeface="Times New Roman"/>
              <a:ea typeface="Calibri"/>
            </a:endParaRPr>
          </a:p>
          <a:p>
            <a:r>
              <a:rPr lang="ru-RU" dirty="0">
                <a:solidFill>
                  <a:schemeClr val="tx1"/>
                </a:solidFill>
                <a:latin typeface="Times New Roman"/>
                <a:ea typeface="Times New Roman"/>
              </a:rPr>
              <a:t>Ранняя юность или старший школьный возраст – от 15 до 18 лет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534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568178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9600" b="1" dirty="0" smtClean="0"/>
              <a:t>СПАСИБО за внимание!</a:t>
            </a:r>
            <a:endParaRPr lang="ru-RU" sz="9600" b="1" dirty="0"/>
          </a:p>
        </p:txBody>
      </p:sp>
      <p:sp>
        <p:nvSpPr>
          <p:cNvPr id="3" name="Заголовок 4"/>
          <p:cNvSpPr txBox="1">
            <a:spLocks/>
          </p:cNvSpPr>
          <p:nvPr/>
        </p:nvSpPr>
        <p:spPr>
          <a:xfrm>
            <a:off x="467544" y="260648"/>
            <a:ext cx="8229600" cy="56817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9600" b="1" smtClean="0">
                <a:solidFill>
                  <a:prstClr val="black"/>
                </a:solidFill>
              </a:rPr>
              <a:t>СПАСИБО за внимание!</a:t>
            </a:r>
            <a:endParaRPr lang="ru-RU" sz="96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3490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6267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 smtClean="0">
                <a:effectLst/>
                <a:latin typeface="+mj-lt"/>
                <a:ea typeface="Calibri"/>
              </a:rPr>
              <a:t>Тема 3.2</a:t>
            </a:r>
            <a:r>
              <a:rPr lang="ru-RU" sz="3200" dirty="0" smtClean="0">
                <a:solidFill>
                  <a:prstClr val="white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j-lt"/>
              </a:rPr>
              <a:t> </a:t>
            </a:r>
            <a:r>
              <a:rPr lang="ru-RU" b="1" dirty="0">
                <a:solidFill>
                  <a:schemeClr val="tx1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j-lt"/>
              </a:rPr>
              <a:t>Взаимосвязь 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j-lt"/>
              </a:rPr>
              <a:t>педагогики </a:t>
            </a:r>
            <a:r>
              <a:rPr lang="ru-RU" b="1" dirty="0">
                <a:solidFill>
                  <a:schemeClr val="tx1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j-lt"/>
              </a:rPr>
              <a:t>с теориями детского развития</a:t>
            </a:r>
            <a:endParaRPr lang="ru-RU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9753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ПЛАН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lvl="0" algn="just">
              <a:lnSpc>
                <a:spcPct val="120000"/>
              </a:lnSpc>
              <a:buFont typeface="+mj-lt"/>
              <a:buAutoNum type="arabicPeriod"/>
              <a:tabLst>
                <a:tab pos="571500" algn="l"/>
              </a:tabLst>
            </a:pPr>
            <a:r>
              <a:rPr lang="ru-RU" sz="4000" dirty="0">
                <a:latin typeface="Times New Roman"/>
                <a:ea typeface="SimSun"/>
              </a:rPr>
              <a:t>Когнитивная теория развития детей.</a:t>
            </a:r>
            <a:endParaRPr lang="ru-RU" sz="4000" dirty="0">
              <a:latin typeface="Times New Roman"/>
              <a:ea typeface="Calibri"/>
            </a:endParaRPr>
          </a:p>
          <a:p>
            <a:pPr lvl="0" algn="just">
              <a:lnSpc>
                <a:spcPct val="120000"/>
              </a:lnSpc>
              <a:buFont typeface="+mj-lt"/>
              <a:buAutoNum type="arabicPeriod"/>
              <a:tabLst>
                <a:tab pos="571500" algn="l"/>
              </a:tabLst>
            </a:pPr>
            <a:r>
              <a:rPr lang="ru-RU" sz="4000" dirty="0">
                <a:latin typeface="Times New Roman"/>
                <a:ea typeface="SimSun"/>
              </a:rPr>
              <a:t>Бихевиористская теория развития детей.</a:t>
            </a:r>
          </a:p>
          <a:p>
            <a:pPr lvl="0">
              <a:lnSpc>
                <a:spcPct val="120000"/>
              </a:lnSpc>
              <a:buFont typeface="+mj-lt"/>
              <a:buAutoNum type="arabicPeriod"/>
              <a:tabLst>
                <a:tab pos="571500" algn="l"/>
              </a:tabLst>
            </a:pPr>
            <a:r>
              <a:rPr lang="ru-RU" sz="4000" dirty="0">
                <a:latin typeface="Times New Roman"/>
                <a:ea typeface="SimSun"/>
              </a:rPr>
              <a:t>Биологическая и социобиологическая теория.</a:t>
            </a:r>
            <a:endParaRPr lang="ru-RU" sz="4000" dirty="0">
              <a:latin typeface="Times New Roman"/>
              <a:ea typeface="Calibri"/>
            </a:endParaRPr>
          </a:p>
          <a:p>
            <a:pPr lvl="0" algn="just">
              <a:lnSpc>
                <a:spcPct val="120000"/>
              </a:lnSpc>
              <a:buFont typeface="+mj-lt"/>
              <a:buAutoNum type="arabicPeriod"/>
              <a:tabLst>
                <a:tab pos="571500" algn="l"/>
              </a:tabLst>
            </a:pPr>
            <a:r>
              <a:rPr lang="ru-RU" sz="4000" dirty="0">
                <a:latin typeface="Times New Roman"/>
                <a:ea typeface="SimSun"/>
              </a:rPr>
              <a:t>Гуманистическая теория развития детей.</a:t>
            </a:r>
            <a:endParaRPr lang="ru-RU" sz="4000" dirty="0">
              <a:latin typeface="Times New Roman"/>
              <a:ea typeface="Calibri"/>
            </a:endParaRPr>
          </a:p>
          <a:p>
            <a:pPr lvl="0" algn="just">
              <a:lnSpc>
                <a:spcPct val="120000"/>
              </a:lnSpc>
              <a:buFont typeface="+mj-lt"/>
              <a:buAutoNum type="arabicPeriod"/>
              <a:tabLst>
                <a:tab pos="571500" algn="l"/>
              </a:tabLst>
            </a:pPr>
            <a:r>
              <a:rPr lang="ru-RU" sz="4000" dirty="0">
                <a:latin typeface="Times New Roman"/>
                <a:ea typeface="SimSun"/>
              </a:rPr>
              <a:t>Материалистическая теория развития детей.</a:t>
            </a:r>
            <a:endParaRPr lang="ru-RU" sz="4000" dirty="0">
              <a:latin typeface="Times New Roman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31687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792088"/>
          </a:xfrm>
          <a:solidFill>
            <a:srgbClr val="FFCCCC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sz="4000" dirty="0" smtClean="0">
                <a:latin typeface="Times New Roman"/>
                <a:ea typeface="SimSun"/>
              </a:rPr>
              <a:t>ОСНОВНЫЕ ФАКТОРЫ РАЗВИТИЯ</a:t>
            </a:r>
            <a:endParaRPr lang="ru-RU" sz="40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71289663"/>
              </p:ext>
            </p:extLst>
          </p:nvPr>
        </p:nvGraphicFramePr>
        <p:xfrm>
          <a:off x="323850" y="1052736"/>
          <a:ext cx="8496300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544436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6228184" y="188640"/>
            <a:ext cx="1152127" cy="6192688"/>
          </a:xfrm>
          <a:solidFill>
            <a:srgbClr val="FFCCCC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wordArtVert" anchor="ctr"/>
          <a:lstStyle/>
          <a:p>
            <a:r>
              <a:rPr lang="ru-RU" b="1" dirty="0" smtClean="0">
                <a:solidFill>
                  <a:schemeClr val="tx1"/>
                </a:solidFill>
                <a:effectLst/>
                <a:latin typeface="+mj-lt"/>
              </a:rPr>
              <a:t>Когнитивная </a:t>
            </a:r>
            <a:r>
              <a:rPr lang="ru-RU" sz="1600" b="1" dirty="0" smtClean="0">
                <a:effectLst/>
              </a:rPr>
              <a:t>   </a:t>
            </a:r>
            <a:endParaRPr lang="ru-RU" sz="1600" dirty="0"/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1331640" y="273050"/>
            <a:ext cx="4383360" cy="585311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4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4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4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4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4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4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4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4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4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4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4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4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Жан Пиаже (1896-1980гг)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76672"/>
            <a:ext cx="3521268" cy="490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40150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17313018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457200" y="332656"/>
            <a:ext cx="8229600" cy="936104"/>
          </a:xfrm>
          <a:prstGeom prst="rect">
            <a:avLst/>
          </a:prstGeom>
          <a:solidFill>
            <a:srgbClr val="FFCCCC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dk1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200" b="1" dirty="0" smtClean="0"/>
              <a:t>КОГНИТИВНЫЕ  СТАДИИ</a:t>
            </a:r>
            <a:endParaRPr lang="ru-RU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020272" y="2454032"/>
            <a:ext cx="1666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а</a:t>
            </a:r>
            <a:r>
              <a:rPr lang="ru-RU" dirty="0" smtClean="0"/>
              <a:t>бстрактного мышления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732240" y="1837098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от 11 до 18 лет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411760" y="2915697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от 2 до 7 лет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0" y="2267580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от 7 до 11 лет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57200" y="3462884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от рожд. до 3</a:t>
            </a:r>
            <a:endParaRPr lang="ru-RU" dirty="0"/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8347121" y="1817709"/>
            <a:ext cx="324439" cy="324439"/>
          </a:xfrm>
          <a:prstGeom prst="triangle">
            <a:avLst>
              <a:gd name="adj" fmla="val 10000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656696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72200" y="260648"/>
            <a:ext cx="1152128" cy="6095156"/>
          </a:xfrm>
          <a:solidFill>
            <a:srgbClr val="FFCCCC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wordArtVert" anchor="ctr"/>
          <a:lstStyle/>
          <a:p>
            <a:pPr algn="l"/>
            <a:r>
              <a:rPr lang="ru-RU" sz="2000" dirty="0" smtClean="0">
                <a:solidFill>
                  <a:schemeClr val="tx1"/>
                </a:solidFill>
              </a:rPr>
              <a:t>БИХЕВИОРИСТСКАЯ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273050"/>
            <a:ext cx="5040560" cy="603627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ru-RU" sz="28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8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8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8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8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8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8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8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8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8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8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8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Джон Уотсон (</a:t>
            </a:r>
            <a:r>
              <a:rPr lang="ru-RU" sz="2600" b="1" dirty="0" smtClean="0">
                <a:solidFill>
                  <a:schemeClr val="tx1"/>
                </a:solidFill>
              </a:rPr>
              <a:t>1878-1958гг)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240" y="404664"/>
            <a:ext cx="3530154" cy="508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03332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80120"/>
          </a:xfrm>
          <a:solidFill>
            <a:srgbClr val="FFCCCC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200" b="1" dirty="0" smtClean="0"/>
              <a:t>ТИПЫ  ОБУЧЕНИЯ</a:t>
            </a:r>
            <a:endParaRPr lang="ru-RU" sz="3200" b="1" dirty="0"/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2486347"/>
              </p:ext>
            </p:extLst>
          </p:nvPr>
        </p:nvGraphicFramePr>
        <p:xfrm>
          <a:off x="107950" y="1600200"/>
          <a:ext cx="8856663" cy="47815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18036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80120"/>
          </a:xfrm>
          <a:solidFill>
            <a:srgbClr val="FFCCCC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200" b="1" dirty="0" smtClean="0"/>
              <a:t>ТИПЫ  ОБУЧЕНИЯ</a:t>
            </a:r>
            <a:endParaRPr lang="ru-RU" sz="3200" b="1" dirty="0"/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29362456"/>
              </p:ext>
            </p:extLst>
          </p:nvPr>
        </p:nvGraphicFramePr>
        <p:xfrm>
          <a:off x="107950" y="1600200"/>
          <a:ext cx="8856663" cy="47815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495738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1149</TotalTime>
  <Words>372</Words>
  <Application>Microsoft Office PowerPoint</Application>
  <PresentationFormat>Экран (4:3)</PresentationFormat>
  <Paragraphs>124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Исполнительная</vt:lpstr>
      <vt:lpstr>1_Тема Office</vt:lpstr>
      <vt:lpstr>Тема Office</vt:lpstr>
      <vt:lpstr>1_Исполнительная</vt:lpstr>
      <vt:lpstr>2_Тема Office</vt:lpstr>
      <vt:lpstr>ОБЩАЯ   И ПРОФЕССИОНАЛЬНАЯ ПЕДАГОГИКА</vt:lpstr>
      <vt:lpstr>Тема 3.2 Взаимосвязь педагогики с теориями детского развития</vt:lpstr>
      <vt:lpstr>ПЛАН</vt:lpstr>
      <vt:lpstr>ОСНОВНЫЕ ФАКТОРЫ РАЗВИТИЯ</vt:lpstr>
      <vt:lpstr>Когнитивная    </vt:lpstr>
      <vt:lpstr>Презентация PowerPoint</vt:lpstr>
      <vt:lpstr>БИХЕВИОРИСТСКАЯ</vt:lpstr>
      <vt:lpstr>ТИПЫ  ОБУЧЕНИЯ</vt:lpstr>
      <vt:lpstr>ТИПЫ  ОБУЧЕНИЯ</vt:lpstr>
      <vt:lpstr>ТИПЫ  ОБУЧЕНИЯ</vt:lpstr>
      <vt:lpstr>БИОЛОГИЧЕСКАЯ</vt:lpstr>
      <vt:lpstr>ЭТОЛОГИЯ –  наука о естественном обучении</vt:lpstr>
      <vt:lpstr>ГУМАНИСТИЧЕСКАЯ</vt:lpstr>
      <vt:lpstr>ИЕРАРХИЯ  ПОТРЕБНОСТЕЙ</vt:lpstr>
      <vt:lpstr>МАТЕРИАЛИСТИЧЕСКАЯ</vt:lpstr>
      <vt:lpstr>Возраст не столько биологическая, сколько социальная категория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ОСНОВЫ  СОЦИАЛЬНОЙ ПЕДАГОГИКИ</dc:title>
  <dc:creator>Власова Татьяна Ивановна</dc:creator>
  <cp:lastModifiedBy>Власова Татьяна Ивановна</cp:lastModifiedBy>
  <cp:revision>55</cp:revision>
  <dcterms:created xsi:type="dcterms:W3CDTF">2014-02-19T09:52:13Z</dcterms:created>
  <dcterms:modified xsi:type="dcterms:W3CDTF">2015-10-06T12:21:52Z</dcterms:modified>
</cp:coreProperties>
</file>