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56" r:id="rId3"/>
    <p:sldId id="257" r:id="rId4"/>
    <p:sldId id="291" r:id="rId5"/>
    <p:sldId id="267" r:id="rId6"/>
    <p:sldId id="259" r:id="rId7"/>
    <p:sldId id="260" r:id="rId8"/>
    <p:sldId id="268" r:id="rId9"/>
    <p:sldId id="261" r:id="rId10"/>
    <p:sldId id="262" r:id="rId11"/>
    <p:sldId id="263" r:id="rId12"/>
    <p:sldId id="264" r:id="rId13"/>
    <p:sldId id="265" r:id="rId14"/>
    <p:sldId id="266" r:id="rId15"/>
    <p:sldId id="276" r:id="rId16"/>
    <p:sldId id="278" r:id="rId17"/>
    <p:sldId id="277" r:id="rId18"/>
    <p:sldId id="292" r:id="rId19"/>
    <p:sldId id="279" r:id="rId20"/>
    <p:sldId id="281" r:id="rId21"/>
    <p:sldId id="280" r:id="rId22"/>
    <p:sldId id="282" r:id="rId23"/>
    <p:sldId id="284" r:id="rId24"/>
    <p:sldId id="285" r:id="rId25"/>
    <p:sldId id="287" r:id="rId26"/>
    <p:sldId id="288" r:id="rId27"/>
    <p:sldId id="29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08" y="-9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B3A6CB-B687-4B3C-914A-F5BF03FF81CE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D8B51C-A311-4237-B86C-67693098DCD1}">
      <dgm:prSet phldrT="[Текст]"/>
      <dgm:spPr/>
      <dgm:t>
        <a:bodyPr/>
        <a:lstStyle/>
        <a:p>
          <a:r>
            <a:rPr lang="ru-RU" b="1" dirty="0" smtClean="0"/>
            <a:t>воспитание</a:t>
          </a:r>
          <a:endParaRPr lang="ru-RU" b="1" dirty="0"/>
        </a:p>
      </dgm:t>
    </dgm:pt>
    <dgm:pt modelId="{85392CE1-04E0-44D2-B3CE-0305BD0D40A3}" type="parTrans" cxnId="{068C1B08-60A9-4A90-A5C6-B03F19CF25F3}">
      <dgm:prSet/>
      <dgm:spPr/>
      <dgm:t>
        <a:bodyPr/>
        <a:lstStyle/>
        <a:p>
          <a:endParaRPr lang="ru-RU"/>
        </a:p>
      </dgm:t>
    </dgm:pt>
    <dgm:pt modelId="{CABD5755-9CDF-4F60-BA7E-6219B551F169}" type="sibTrans" cxnId="{068C1B08-60A9-4A90-A5C6-B03F19CF25F3}">
      <dgm:prSet/>
      <dgm:spPr/>
      <dgm:t>
        <a:bodyPr/>
        <a:lstStyle/>
        <a:p>
          <a:endParaRPr lang="ru-RU"/>
        </a:p>
      </dgm:t>
    </dgm:pt>
    <dgm:pt modelId="{9EDFC9A3-35BA-40FB-B0C5-D1271BA97C45}">
      <dgm:prSet phldrT="[Текст]" custT="1"/>
      <dgm:spPr/>
      <dgm:t>
        <a:bodyPr/>
        <a:lstStyle/>
        <a:p>
          <a:r>
            <a:rPr lang="ru-RU" sz="6600" b="1" dirty="0" smtClean="0">
              <a:solidFill>
                <a:schemeClr val="tx1"/>
              </a:solidFill>
            </a:rPr>
            <a:t>РАЗУМ</a:t>
          </a:r>
          <a:endParaRPr lang="ru-RU" sz="6600" b="1" dirty="0">
            <a:solidFill>
              <a:schemeClr val="tx1"/>
            </a:solidFill>
          </a:endParaRPr>
        </a:p>
      </dgm:t>
    </dgm:pt>
    <dgm:pt modelId="{AFDA2173-4AF1-43E8-A51C-1E46248623F6}" type="parTrans" cxnId="{272AA038-A9B9-4637-990A-344DBDE267D1}">
      <dgm:prSet/>
      <dgm:spPr/>
      <dgm:t>
        <a:bodyPr/>
        <a:lstStyle/>
        <a:p>
          <a:endParaRPr lang="ru-RU"/>
        </a:p>
      </dgm:t>
    </dgm:pt>
    <dgm:pt modelId="{84C53884-C942-4E07-BFCA-4FC3AE3B4E0B}" type="sibTrans" cxnId="{272AA038-A9B9-4637-990A-344DBDE267D1}">
      <dgm:prSet/>
      <dgm:spPr/>
      <dgm:t>
        <a:bodyPr/>
        <a:lstStyle/>
        <a:p>
          <a:endParaRPr lang="ru-RU"/>
        </a:p>
      </dgm:t>
    </dgm:pt>
    <dgm:pt modelId="{A8AF81B8-A281-40B8-9CCD-438FA1C100D3}">
      <dgm:prSet phldrT="[Текст]" custT="1"/>
      <dgm:spPr/>
      <dgm:t>
        <a:bodyPr/>
        <a:lstStyle/>
        <a:p>
          <a:r>
            <a:rPr lang="ru-RU" sz="6000" b="1" dirty="0" smtClean="0">
              <a:solidFill>
                <a:schemeClr val="tx1"/>
              </a:solidFill>
            </a:rPr>
            <a:t>ВЕРА</a:t>
          </a:r>
          <a:endParaRPr lang="ru-RU" sz="6000" b="1" dirty="0">
            <a:solidFill>
              <a:schemeClr val="tx1"/>
            </a:solidFill>
          </a:endParaRPr>
        </a:p>
      </dgm:t>
    </dgm:pt>
    <dgm:pt modelId="{6F34E9E6-BD7C-4720-9A10-3CC9BD5F0F31}" type="parTrans" cxnId="{5A450BAF-CB8E-42AF-A0D1-9CE7EF32B0E2}">
      <dgm:prSet/>
      <dgm:spPr/>
      <dgm:t>
        <a:bodyPr/>
        <a:lstStyle/>
        <a:p>
          <a:endParaRPr lang="ru-RU"/>
        </a:p>
      </dgm:t>
    </dgm:pt>
    <dgm:pt modelId="{6EB3CE1A-A3A4-44D6-A09D-D3B8A8701389}" type="sibTrans" cxnId="{5A450BAF-CB8E-42AF-A0D1-9CE7EF32B0E2}">
      <dgm:prSet/>
      <dgm:spPr/>
      <dgm:t>
        <a:bodyPr/>
        <a:lstStyle/>
        <a:p>
          <a:endParaRPr lang="ru-RU"/>
        </a:p>
      </dgm:t>
    </dgm:pt>
    <dgm:pt modelId="{748352EF-E459-4605-BC86-79C20BE0F675}">
      <dgm:prSet phldrT="[Текст]" custT="1"/>
      <dgm:spPr/>
      <dgm:t>
        <a:bodyPr/>
        <a:lstStyle/>
        <a:p>
          <a:r>
            <a:rPr lang="ru-RU" sz="6000" b="1" dirty="0" smtClean="0">
              <a:solidFill>
                <a:schemeClr val="tx1"/>
              </a:solidFill>
            </a:rPr>
            <a:t>НАУКА</a:t>
          </a:r>
          <a:endParaRPr lang="ru-RU" sz="6000" b="1" dirty="0">
            <a:solidFill>
              <a:schemeClr val="tx1"/>
            </a:solidFill>
          </a:endParaRPr>
        </a:p>
      </dgm:t>
    </dgm:pt>
    <dgm:pt modelId="{A08C83F1-E935-4C5D-8796-2A2604997A21}" type="parTrans" cxnId="{A94BD6F0-DB3A-4488-A19C-BBB89F484D00}">
      <dgm:prSet/>
      <dgm:spPr/>
      <dgm:t>
        <a:bodyPr/>
        <a:lstStyle/>
        <a:p>
          <a:endParaRPr lang="ru-RU"/>
        </a:p>
      </dgm:t>
    </dgm:pt>
    <dgm:pt modelId="{529092F2-74ED-4F07-92FD-9C965F3E1A4D}" type="sibTrans" cxnId="{A94BD6F0-DB3A-4488-A19C-BBB89F484D00}">
      <dgm:prSet/>
      <dgm:spPr/>
      <dgm:t>
        <a:bodyPr/>
        <a:lstStyle/>
        <a:p>
          <a:endParaRPr lang="ru-RU"/>
        </a:p>
      </dgm:t>
    </dgm:pt>
    <dgm:pt modelId="{5D67350E-8CF2-456A-A398-08221D25A386}">
      <dgm:prSet phldrT="[Текст]" custT="1"/>
      <dgm:spPr/>
      <dgm:t>
        <a:bodyPr/>
        <a:lstStyle/>
        <a:p>
          <a:r>
            <a:rPr lang="ru-RU" sz="6000" b="1" dirty="0" smtClean="0">
              <a:solidFill>
                <a:schemeClr val="tx1"/>
              </a:solidFill>
            </a:rPr>
            <a:t>МОРАЛЬ</a:t>
          </a:r>
          <a:endParaRPr lang="ru-RU" sz="6000" b="1" dirty="0">
            <a:solidFill>
              <a:schemeClr val="tx1"/>
            </a:solidFill>
          </a:endParaRPr>
        </a:p>
      </dgm:t>
    </dgm:pt>
    <dgm:pt modelId="{FA723B43-0A2C-4A2A-89BD-1681FE5BC6E7}" type="parTrans" cxnId="{5521494A-09EC-4FAD-9685-83FA97095BC7}">
      <dgm:prSet/>
      <dgm:spPr/>
      <dgm:t>
        <a:bodyPr/>
        <a:lstStyle/>
        <a:p>
          <a:endParaRPr lang="ru-RU"/>
        </a:p>
      </dgm:t>
    </dgm:pt>
    <dgm:pt modelId="{F5330E30-E557-4F41-8258-B1E41B75E17A}" type="sibTrans" cxnId="{5521494A-09EC-4FAD-9685-83FA97095BC7}">
      <dgm:prSet/>
      <dgm:spPr/>
      <dgm:t>
        <a:bodyPr/>
        <a:lstStyle/>
        <a:p>
          <a:endParaRPr lang="ru-RU"/>
        </a:p>
      </dgm:t>
    </dgm:pt>
    <dgm:pt modelId="{57366A2B-7DD0-49F0-B6CC-E0AB6856FF85}" type="pres">
      <dgm:prSet presAssocID="{8FB3A6CB-B687-4B3C-914A-F5BF03FF81CE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1D6A37-E887-4160-9F30-F2BD6A21CD97}" type="pres">
      <dgm:prSet presAssocID="{8FB3A6CB-B687-4B3C-914A-F5BF03FF81CE}" presName="matrix" presStyleCnt="0"/>
      <dgm:spPr/>
    </dgm:pt>
    <dgm:pt modelId="{722EE934-4CC2-4DF2-91FA-885B82B43E54}" type="pres">
      <dgm:prSet presAssocID="{8FB3A6CB-B687-4B3C-914A-F5BF03FF81CE}" presName="tile1" presStyleLbl="node1" presStyleIdx="0" presStyleCnt="4"/>
      <dgm:spPr/>
      <dgm:t>
        <a:bodyPr/>
        <a:lstStyle/>
        <a:p>
          <a:endParaRPr lang="ru-RU"/>
        </a:p>
      </dgm:t>
    </dgm:pt>
    <dgm:pt modelId="{948D45E6-D2C1-4B56-A148-2F139C735A32}" type="pres">
      <dgm:prSet presAssocID="{8FB3A6CB-B687-4B3C-914A-F5BF03FF81CE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191A6E-BA30-4A45-A60E-5F3EE7D52FB6}" type="pres">
      <dgm:prSet presAssocID="{8FB3A6CB-B687-4B3C-914A-F5BF03FF81CE}" presName="tile2" presStyleLbl="node1" presStyleIdx="1" presStyleCnt="4"/>
      <dgm:spPr/>
      <dgm:t>
        <a:bodyPr/>
        <a:lstStyle/>
        <a:p>
          <a:endParaRPr lang="ru-RU"/>
        </a:p>
      </dgm:t>
    </dgm:pt>
    <dgm:pt modelId="{C12FAB00-93D8-4576-8584-D0700C39D062}" type="pres">
      <dgm:prSet presAssocID="{8FB3A6CB-B687-4B3C-914A-F5BF03FF81CE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688926-E336-4549-AA07-13FD2C5E7B56}" type="pres">
      <dgm:prSet presAssocID="{8FB3A6CB-B687-4B3C-914A-F5BF03FF81CE}" presName="tile3" presStyleLbl="node1" presStyleIdx="2" presStyleCnt="4"/>
      <dgm:spPr/>
      <dgm:t>
        <a:bodyPr/>
        <a:lstStyle/>
        <a:p>
          <a:endParaRPr lang="ru-RU"/>
        </a:p>
      </dgm:t>
    </dgm:pt>
    <dgm:pt modelId="{4DFFBD31-6018-45BA-B5B2-ADAF062526F2}" type="pres">
      <dgm:prSet presAssocID="{8FB3A6CB-B687-4B3C-914A-F5BF03FF81CE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5A918D-E811-4610-B607-6A716FC24021}" type="pres">
      <dgm:prSet presAssocID="{8FB3A6CB-B687-4B3C-914A-F5BF03FF81CE}" presName="tile4" presStyleLbl="node1" presStyleIdx="3" presStyleCnt="4"/>
      <dgm:spPr/>
      <dgm:t>
        <a:bodyPr/>
        <a:lstStyle/>
        <a:p>
          <a:endParaRPr lang="ru-RU"/>
        </a:p>
      </dgm:t>
    </dgm:pt>
    <dgm:pt modelId="{AB489EEC-AA9A-44AA-9608-86F3A452EA14}" type="pres">
      <dgm:prSet presAssocID="{8FB3A6CB-B687-4B3C-914A-F5BF03FF81CE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300313-2276-4D53-968E-1028BFD1F369}" type="pres">
      <dgm:prSet presAssocID="{8FB3A6CB-B687-4B3C-914A-F5BF03FF81CE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4ADE5233-F120-46CD-928D-4582484B6D66}" type="presOf" srcId="{748352EF-E459-4605-BC86-79C20BE0F675}" destId="{26688926-E336-4549-AA07-13FD2C5E7B56}" srcOrd="0" destOrd="0" presId="urn:microsoft.com/office/officeart/2005/8/layout/matrix1"/>
    <dgm:cxn modelId="{5521494A-09EC-4FAD-9685-83FA97095BC7}" srcId="{65D8B51C-A311-4237-B86C-67693098DCD1}" destId="{5D67350E-8CF2-456A-A398-08221D25A386}" srcOrd="3" destOrd="0" parTransId="{FA723B43-0A2C-4A2A-89BD-1681FE5BC6E7}" sibTransId="{F5330E30-E557-4F41-8258-B1E41B75E17A}"/>
    <dgm:cxn modelId="{B5F0D389-FC4B-447D-A11E-9698F0904952}" type="presOf" srcId="{A8AF81B8-A281-40B8-9CCD-438FA1C100D3}" destId="{E4191A6E-BA30-4A45-A60E-5F3EE7D52FB6}" srcOrd="0" destOrd="0" presId="urn:microsoft.com/office/officeart/2005/8/layout/matrix1"/>
    <dgm:cxn modelId="{96956FB9-BC6C-43FE-B957-1323561F47EE}" type="presOf" srcId="{5D67350E-8CF2-456A-A398-08221D25A386}" destId="{FF5A918D-E811-4610-B607-6A716FC24021}" srcOrd="0" destOrd="0" presId="urn:microsoft.com/office/officeart/2005/8/layout/matrix1"/>
    <dgm:cxn modelId="{5AC142D3-BEE9-40FD-B797-E9FC3DE6180C}" type="presOf" srcId="{5D67350E-8CF2-456A-A398-08221D25A386}" destId="{AB489EEC-AA9A-44AA-9608-86F3A452EA14}" srcOrd="1" destOrd="0" presId="urn:microsoft.com/office/officeart/2005/8/layout/matrix1"/>
    <dgm:cxn modelId="{964B1967-987D-460A-9C9E-115F45BDB8EE}" type="presOf" srcId="{9EDFC9A3-35BA-40FB-B0C5-D1271BA97C45}" destId="{722EE934-4CC2-4DF2-91FA-885B82B43E54}" srcOrd="0" destOrd="0" presId="urn:microsoft.com/office/officeart/2005/8/layout/matrix1"/>
    <dgm:cxn modelId="{BFE40125-9853-48AE-9F3D-C849D4C61EDC}" type="presOf" srcId="{65D8B51C-A311-4237-B86C-67693098DCD1}" destId="{DB300313-2276-4D53-968E-1028BFD1F369}" srcOrd="0" destOrd="0" presId="urn:microsoft.com/office/officeart/2005/8/layout/matrix1"/>
    <dgm:cxn modelId="{F87ACA92-EF7C-4870-B30E-D227A1A85E4A}" type="presOf" srcId="{9EDFC9A3-35BA-40FB-B0C5-D1271BA97C45}" destId="{948D45E6-D2C1-4B56-A148-2F139C735A32}" srcOrd="1" destOrd="0" presId="urn:microsoft.com/office/officeart/2005/8/layout/matrix1"/>
    <dgm:cxn modelId="{272AA038-A9B9-4637-990A-344DBDE267D1}" srcId="{65D8B51C-A311-4237-B86C-67693098DCD1}" destId="{9EDFC9A3-35BA-40FB-B0C5-D1271BA97C45}" srcOrd="0" destOrd="0" parTransId="{AFDA2173-4AF1-43E8-A51C-1E46248623F6}" sibTransId="{84C53884-C942-4E07-BFCA-4FC3AE3B4E0B}"/>
    <dgm:cxn modelId="{068C1B08-60A9-4A90-A5C6-B03F19CF25F3}" srcId="{8FB3A6CB-B687-4B3C-914A-F5BF03FF81CE}" destId="{65D8B51C-A311-4237-B86C-67693098DCD1}" srcOrd="0" destOrd="0" parTransId="{85392CE1-04E0-44D2-B3CE-0305BD0D40A3}" sibTransId="{CABD5755-9CDF-4F60-BA7E-6219B551F169}"/>
    <dgm:cxn modelId="{686147B8-3D1B-4949-A1AF-D06E0E7D702E}" type="presOf" srcId="{8FB3A6CB-B687-4B3C-914A-F5BF03FF81CE}" destId="{57366A2B-7DD0-49F0-B6CC-E0AB6856FF85}" srcOrd="0" destOrd="0" presId="urn:microsoft.com/office/officeart/2005/8/layout/matrix1"/>
    <dgm:cxn modelId="{A94BD6F0-DB3A-4488-A19C-BBB89F484D00}" srcId="{65D8B51C-A311-4237-B86C-67693098DCD1}" destId="{748352EF-E459-4605-BC86-79C20BE0F675}" srcOrd="2" destOrd="0" parTransId="{A08C83F1-E935-4C5D-8796-2A2604997A21}" sibTransId="{529092F2-74ED-4F07-92FD-9C965F3E1A4D}"/>
    <dgm:cxn modelId="{E599EF57-AB15-4875-B888-37EF2844778A}" type="presOf" srcId="{A8AF81B8-A281-40B8-9CCD-438FA1C100D3}" destId="{C12FAB00-93D8-4576-8584-D0700C39D062}" srcOrd="1" destOrd="0" presId="urn:microsoft.com/office/officeart/2005/8/layout/matrix1"/>
    <dgm:cxn modelId="{5A450BAF-CB8E-42AF-A0D1-9CE7EF32B0E2}" srcId="{65D8B51C-A311-4237-B86C-67693098DCD1}" destId="{A8AF81B8-A281-40B8-9CCD-438FA1C100D3}" srcOrd="1" destOrd="0" parTransId="{6F34E9E6-BD7C-4720-9A10-3CC9BD5F0F31}" sibTransId="{6EB3CE1A-A3A4-44D6-A09D-D3B8A8701389}"/>
    <dgm:cxn modelId="{C66FD2FF-0393-474E-AF0B-A75781520815}" type="presOf" srcId="{748352EF-E459-4605-BC86-79C20BE0F675}" destId="{4DFFBD31-6018-45BA-B5B2-ADAF062526F2}" srcOrd="1" destOrd="0" presId="urn:microsoft.com/office/officeart/2005/8/layout/matrix1"/>
    <dgm:cxn modelId="{6D8C559B-FBB6-482C-B50C-6F867A7736A1}" type="presParOf" srcId="{57366A2B-7DD0-49F0-B6CC-E0AB6856FF85}" destId="{901D6A37-E887-4160-9F30-F2BD6A21CD97}" srcOrd="0" destOrd="0" presId="urn:microsoft.com/office/officeart/2005/8/layout/matrix1"/>
    <dgm:cxn modelId="{27ECE80B-CB5F-4D44-966D-6ED33B2DD7B5}" type="presParOf" srcId="{901D6A37-E887-4160-9F30-F2BD6A21CD97}" destId="{722EE934-4CC2-4DF2-91FA-885B82B43E54}" srcOrd="0" destOrd="0" presId="urn:microsoft.com/office/officeart/2005/8/layout/matrix1"/>
    <dgm:cxn modelId="{14366306-C92B-4866-9AC2-D7764E37F232}" type="presParOf" srcId="{901D6A37-E887-4160-9F30-F2BD6A21CD97}" destId="{948D45E6-D2C1-4B56-A148-2F139C735A32}" srcOrd="1" destOrd="0" presId="urn:microsoft.com/office/officeart/2005/8/layout/matrix1"/>
    <dgm:cxn modelId="{D5ABB2F2-33BA-467D-98EF-D70EAB116491}" type="presParOf" srcId="{901D6A37-E887-4160-9F30-F2BD6A21CD97}" destId="{E4191A6E-BA30-4A45-A60E-5F3EE7D52FB6}" srcOrd="2" destOrd="0" presId="urn:microsoft.com/office/officeart/2005/8/layout/matrix1"/>
    <dgm:cxn modelId="{A463FE57-CFD3-451A-AF5A-07E7DF704F46}" type="presParOf" srcId="{901D6A37-E887-4160-9F30-F2BD6A21CD97}" destId="{C12FAB00-93D8-4576-8584-D0700C39D062}" srcOrd="3" destOrd="0" presId="urn:microsoft.com/office/officeart/2005/8/layout/matrix1"/>
    <dgm:cxn modelId="{5DDFA011-3467-4C47-8EF2-6EF8935A1197}" type="presParOf" srcId="{901D6A37-E887-4160-9F30-F2BD6A21CD97}" destId="{26688926-E336-4549-AA07-13FD2C5E7B56}" srcOrd="4" destOrd="0" presId="urn:microsoft.com/office/officeart/2005/8/layout/matrix1"/>
    <dgm:cxn modelId="{DFB1CDEA-91FF-41C2-AB81-1938BEB119AC}" type="presParOf" srcId="{901D6A37-E887-4160-9F30-F2BD6A21CD97}" destId="{4DFFBD31-6018-45BA-B5B2-ADAF062526F2}" srcOrd="5" destOrd="0" presId="urn:microsoft.com/office/officeart/2005/8/layout/matrix1"/>
    <dgm:cxn modelId="{C6CA45AE-3C2C-49F2-A35E-42EA6B5E4B21}" type="presParOf" srcId="{901D6A37-E887-4160-9F30-F2BD6A21CD97}" destId="{FF5A918D-E811-4610-B607-6A716FC24021}" srcOrd="6" destOrd="0" presId="urn:microsoft.com/office/officeart/2005/8/layout/matrix1"/>
    <dgm:cxn modelId="{B319AFC5-48AD-4B6A-BEC9-299E699F2535}" type="presParOf" srcId="{901D6A37-E887-4160-9F30-F2BD6A21CD97}" destId="{AB489EEC-AA9A-44AA-9608-86F3A452EA14}" srcOrd="7" destOrd="0" presId="urn:microsoft.com/office/officeart/2005/8/layout/matrix1"/>
    <dgm:cxn modelId="{9BB16E2B-4FE1-4712-BE60-F1222D25E0B0}" type="presParOf" srcId="{57366A2B-7DD0-49F0-B6CC-E0AB6856FF85}" destId="{DB300313-2276-4D53-968E-1028BFD1F369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144AA2-BF18-4E5C-94E7-4FA3D885CA6E}" type="doc">
      <dgm:prSet loTypeId="urn:microsoft.com/office/officeart/2005/8/layout/orgChart1" loCatId="hierarchy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96BF175-7855-46E2-893E-7AD4B88C29F7}">
      <dgm:prSet phldrT="[Текст]"/>
      <dgm:spPr/>
      <dgm:t>
        <a:bodyPr/>
        <a:lstStyle/>
        <a:p>
          <a:r>
            <a:rPr lang="ru-RU" dirty="0" smtClean="0"/>
            <a:t>КУЛЬТУРА</a:t>
          </a:r>
          <a:endParaRPr lang="ru-RU" dirty="0"/>
        </a:p>
      </dgm:t>
    </dgm:pt>
    <dgm:pt modelId="{4AFE2805-F6A4-4E85-851F-7DABBE73DFF6}" type="parTrans" cxnId="{99E9CC3D-D540-444A-B170-E24B50CA664B}">
      <dgm:prSet/>
      <dgm:spPr/>
      <dgm:t>
        <a:bodyPr/>
        <a:lstStyle/>
        <a:p>
          <a:endParaRPr lang="ru-RU"/>
        </a:p>
      </dgm:t>
    </dgm:pt>
    <dgm:pt modelId="{97A9C526-D2FF-4FA1-A42B-635709FB2594}" type="sibTrans" cxnId="{99E9CC3D-D540-444A-B170-E24B50CA664B}">
      <dgm:prSet/>
      <dgm:spPr/>
      <dgm:t>
        <a:bodyPr/>
        <a:lstStyle/>
        <a:p>
          <a:endParaRPr lang="ru-RU"/>
        </a:p>
      </dgm:t>
    </dgm:pt>
    <dgm:pt modelId="{17DB2A18-5DD6-4582-822F-56A795287F22}" type="asst">
      <dgm:prSet phldrT="[Текст]"/>
      <dgm:spPr/>
      <dgm:t>
        <a:bodyPr/>
        <a:lstStyle/>
        <a:p>
          <a:r>
            <a:rPr lang="ru-RU" dirty="0" smtClean="0"/>
            <a:t>Влечения</a:t>
          </a:r>
          <a:endParaRPr lang="ru-RU" dirty="0"/>
        </a:p>
      </dgm:t>
    </dgm:pt>
    <dgm:pt modelId="{522C6CF1-CAE1-4DA9-B4F8-DC991578A2F1}" type="parTrans" cxnId="{278E20B6-6CB4-41C3-A4F4-A5608776D64F}">
      <dgm:prSet/>
      <dgm:spPr/>
      <dgm:t>
        <a:bodyPr/>
        <a:lstStyle/>
        <a:p>
          <a:endParaRPr lang="ru-RU"/>
        </a:p>
      </dgm:t>
    </dgm:pt>
    <dgm:pt modelId="{FA9E6CA9-D9C2-4C36-86D2-B621B8AD3D50}" type="sibTrans" cxnId="{278E20B6-6CB4-41C3-A4F4-A5608776D64F}">
      <dgm:prSet/>
      <dgm:spPr/>
      <dgm:t>
        <a:bodyPr/>
        <a:lstStyle/>
        <a:p>
          <a:endParaRPr lang="ru-RU"/>
        </a:p>
      </dgm:t>
    </dgm:pt>
    <dgm:pt modelId="{ADF59218-27C4-40A9-804A-39B8842BE290}">
      <dgm:prSet phldrT="[Текст]"/>
      <dgm:spPr/>
      <dgm:t>
        <a:bodyPr/>
        <a:lstStyle/>
        <a:p>
          <a:r>
            <a:rPr lang="ru-RU" dirty="0" smtClean="0"/>
            <a:t>ОТКАЗ</a:t>
          </a:r>
          <a:endParaRPr lang="ru-RU" dirty="0"/>
        </a:p>
      </dgm:t>
    </dgm:pt>
    <dgm:pt modelId="{19263874-C672-4177-B63B-60D35835796D}" type="parTrans" cxnId="{189D7832-209E-4FB6-BA96-A15B57EA6AB2}">
      <dgm:prSet/>
      <dgm:spPr/>
      <dgm:t>
        <a:bodyPr/>
        <a:lstStyle/>
        <a:p>
          <a:endParaRPr lang="ru-RU"/>
        </a:p>
      </dgm:t>
    </dgm:pt>
    <dgm:pt modelId="{31D59CD4-2189-4F1D-B6CE-0D6924CC72C4}" type="sibTrans" cxnId="{189D7832-209E-4FB6-BA96-A15B57EA6AB2}">
      <dgm:prSet/>
      <dgm:spPr/>
      <dgm:t>
        <a:bodyPr/>
        <a:lstStyle/>
        <a:p>
          <a:endParaRPr lang="ru-RU"/>
        </a:p>
      </dgm:t>
    </dgm:pt>
    <dgm:pt modelId="{3024A7D8-E8A1-452C-A1CF-8C9378A4AF1F}">
      <dgm:prSet phldrT="[Текст]"/>
      <dgm:spPr/>
      <dgm:t>
        <a:bodyPr/>
        <a:lstStyle/>
        <a:p>
          <a:r>
            <a:rPr lang="ru-RU" dirty="0" smtClean="0"/>
            <a:t>ЗАПРЕТ</a:t>
          </a:r>
          <a:endParaRPr lang="ru-RU" dirty="0"/>
        </a:p>
      </dgm:t>
    </dgm:pt>
    <dgm:pt modelId="{3D65FD13-DDFC-4AE4-A44A-D3216D2E9445}" type="parTrans" cxnId="{E51E5226-9464-472F-81F5-B43DE8720D98}">
      <dgm:prSet/>
      <dgm:spPr/>
      <dgm:t>
        <a:bodyPr/>
        <a:lstStyle/>
        <a:p>
          <a:endParaRPr lang="ru-RU"/>
        </a:p>
      </dgm:t>
    </dgm:pt>
    <dgm:pt modelId="{C9043DAC-A37D-438A-B91B-D32B1586DA43}" type="sibTrans" cxnId="{E51E5226-9464-472F-81F5-B43DE8720D98}">
      <dgm:prSet/>
      <dgm:spPr/>
      <dgm:t>
        <a:bodyPr/>
        <a:lstStyle/>
        <a:p>
          <a:endParaRPr lang="ru-RU"/>
        </a:p>
      </dgm:t>
    </dgm:pt>
    <dgm:pt modelId="{09A83423-0BF1-4C9A-A379-310D092D044E}">
      <dgm:prSet phldrT="[Текст]"/>
      <dgm:spPr/>
      <dgm:t>
        <a:bodyPr/>
        <a:lstStyle/>
        <a:p>
          <a:r>
            <a:rPr lang="ru-RU" dirty="0" smtClean="0"/>
            <a:t>ЛИШЕНИЕ</a:t>
          </a:r>
          <a:endParaRPr lang="ru-RU" dirty="0"/>
        </a:p>
      </dgm:t>
    </dgm:pt>
    <dgm:pt modelId="{0FAA0490-EBC3-4FEE-A2F6-A1303B3F2FB3}" type="parTrans" cxnId="{D9580C69-0A02-44E8-B3FF-27F84423FEF2}">
      <dgm:prSet/>
      <dgm:spPr/>
      <dgm:t>
        <a:bodyPr/>
        <a:lstStyle/>
        <a:p>
          <a:endParaRPr lang="ru-RU"/>
        </a:p>
      </dgm:t>
    </dgm:pt>
    <dgm:pt modelId="{5CAC93E8-0753-4032-ABAF-5978269F9F70}" type="sibTrans" cxnId="{D9580C69-0A02-44E8-B3FF-27F84423FEF2}">
      <dgm:prSet/>
      <dgm:spPr/>
      <dgm:t>
        <a:bodyPr/>
        <a:lstStyle/>
        <a:p>
          <a:endParaRPr lang="ru-RU"/>
        </a:p>
      </dgm:t>
    </dgm:pt>
    <dgm:pt modelId="{81424D29-C200-4986-9FC9-393F8544C3AE}" type="pres">
      <dgm:prSet presAssocID="{A1144AA2-BF18-4E5C-94E7-4FA3D885CA6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FECE511-2493-44A5-8EDB-51BCE358200D}" type="pres">
      <dgm:prSet presAssocID="{E96BF175-7855-46E2-893E-7AD4B88C29F7}" presName="hierRoot1" presStyleCnt="0">
        <dgm:presLayoutVars>
          <dgm:hierBranch val="init"/>
        </dgm:presLayoutVars>
      </dgm:prSet>
      <dgm:spPr/>
    </dgm:pt>
    <dgm:pt modelId="{E30063D1-F632-440E-8B75-7E0D3CCF52C0}" type="pres">
      <dgm:prSet presAssocID="{E96BF175-7855-46E2-893E-7AD4B88C29F7}" presName="rootComposite1" presStyleCnt="0"/>
      <dgm:spPr/>
    </dgm:pt>
    <dgm:pt modelId="{F76B94E2-7DE2-45B4-A5D0-CF1C0337FA85}" type="pres">
      <dgm:prSet presAssocID="{E96BF175-7855-46E2-893E-7AD4B88C29F7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872660C-0735-469D-BF7F-F068241CC15F}" type="pres">
      <dgm:prSet presAssocID="{E96BF175-7855-46E2-893E-7AD4B88C29F7}" presName="rootConnector1" presStyleLbl="node1" presStyleIdx="0" presStyleCnt="0"/>
      <dgm:spPr/>
      <dgm:t>
        <a:bodyPr/>
        <a:lstStyle/>
        <a:p>
          <a:endParaRPr lang="ru-RU"/>
        </a:p>
      </dgm:t>
    </dgm:pt>
    <dgm:pt modelId="{183F83EE-242E-44CB-AB43-72B8E99B37D1}" type="pres">
      <dgm:prSet presAssocID="{E96BF175-7855-46E2-893E-7AD4B88C29F7}" presName="hierChild2" presStyleCnt="0"/>
      <dgm:spPr/>
    </dgm:pt>
    <dgm:pt modelId="{13B96554-DDDB-4F27-BD8C-07036231B18E}" type="pres">
      <dgm:prSet presAssocID="{19263874-C672-4177-B63B-60D35835796D}" presName="Name37" presStyleLbl="parChTrans1D2" presStyleIdx="0" presStyleCnt="4"/>
      <dgm:spPr/>
      <dgm:t>
        <a:bodyPr/>
        <a:lstStyle/>
        <a:p>
          <a:endParaRPr lang="ru-RU"/>
        </a:p>
      </dgm:t>
    </dgm:pt>
    <dgm:pt modelId="{D0A6CFA3-EB8A-414C-91A3-13BA2F762422}" type="pres">
      <dgm:prSet presAssocID="{ADF59218-27C4-40A9-804A-39B8842BE290}" presName="hierRoot2" presStyleCnt="0">
        <dgm:presLayoutVars>
          <dgm:hierBranch val="init"/>
        </dgm:presLayoutVars>
      </dgm:prSet>
      <dgm:spPr/>
    </dgm:pt>
    <dgm:pt modelId="{1D86CC45-538F-4A46-98A1-22871724C6AA}" type="pres">
      <dgm:prSet presAssocID="{ADF59218-27C4-40A9-804A-39B8842BE290}" presName="rootComposite" presStyleCnt="0"/>
      <dgm:spPr/>
    </dgm:pt>
    <dgm:pt modelId="{FC754159-4CE5-464F-AAF0-53CF2AA71342}" type="pres">
      <dgm:prSet presAssocID="{ADF59218-27C4-40A9-804A-39B8842BE290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1477AC-FEE7-4AAC-871E-CD272C0B5820}" type="pres">
      <dgm:prSet presAssocID="{ADF59218-27C4-40A9-804A-39B8842BE290}" presName="rootConnector" presStyleLbl="node2" presStyleIdx="0" presStyleCnt="3"/>
      <dgm:spPr/>
      <dgm:t>
        <a:bodyPr/>
        <a:lstStyle/>
        <a:p>
          <a:endParaRPr lang="ru-RU"/>
        </a:p>
      </dgm:t>
    </dgm:pt>
    <dgm:pt modelId="{B6576A3D-8D2E-4485-9ABA-0AB8220CE05C}" type="pres">
      <dgm:prSet presAssocID="{ADF59218-27C4-40A9-804A-39B8842BE290}" presName="hierChild4" presStyleCnt="0"/>
      <dgm:spPr/>
    </dgm:pt>
    <dgm:pt modelId="{8FC2F9BD-15B8-4E22-914B-256104B3C50F}" type="pres">
      <dgm:prSet presAssocID="{ADF59218-27C4-40A9-804A-39B8842BE290}" presName="hierChild5" presStyleCnt="0"/>
      <dgm:spPr/>
    </dgm:pt>
    <dgm:pt modelId="{1D70BB58-6C85-46CA-8C09-D0D40121D669}" type="pres">
      <dgm:prSet presAssocID="{3D65FD13-DDFC-4AE4-A44A-D3216D2E9445}" presName="Name37" presStyleLbl="parChTrans1D2" presStyleIdx="1" presStyleCnt="4"/>
      <dgm:spPr/>
      <dgm:t>
        <a:bodyPr/>
        <a:lstStyle/>
        <a:p>
          <a:endParaRPr lang="ru-RU"/>
        </a:p>
      </dgm:t>
    </dgm:pt>
    <dgm:pt modelId="{7306BCA9-1B98-458B-9FDB-CC2E113B71F4}" type="pres">
      <dgm:prSet presAssocID="{3024A7D8-E8A1-452C-A1CF-8C9378A4AF1F}" presName="hierRoot2" presStyleCnt="0">
        <dgm:presLayoutVars>
          <dgm:hierBranch val="init"/>
        </dgm:presLayoutVars>
      </dgm:prSet>
      <dgm:spPr/>
    </dgm:pt>
    <dgm:pt modelId="{79D5C256-3BE7-42FF-A1B8-DCA4ADEE94FF}" type="pres">
      <dgm:prSet presAssocID="{3024A7D8-E8A1-452C-A1CF-8C9378A4AF1F}" presName="rootComposite" presStyleCnt="0"/>
      <dgm:spPr/>
    </dgm:pt>
    <dgm:pt modelId="{4E6A5619-6F73-4A53-A955-884B6832E449}" type="pres">
      <dgm:prSet presAssocID="{3024A7D8-E8A1-452C-A1CF-8C9378A4AF1F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D3EC85-3205-4E65-B40B-E7D65EE00D70}" type="pres">
      <dgm:prSet presAssocID="{3024A7D8-E8A1-452C-A1CF-8C9378A4AF1F}" presName="rootConnector" presStyleLbl="node2" presStyleIdx="1" presStyleCnt="3"/>
      <dgm:spPr/>
      <dgm:t>
        <a:bodyPr/>
        <a:lstStyle/>
        <a:p>
          <a:endParaRPr lang="ru-RU"/>
        </a:p>
      </dgm:t>
    </dgm:pt>
    <dgm:pt modelId="{9B63D682-8C4E-452F-83E2-0A92537B258F}" type="pres">
      <dgm:prSet presAssocID="{3024A7D8-E8A1-452C-A1CF-8C9378A4AF1F}" presName="hierChild4" presStyleCnt="0"/>
      <dgm:spPr/>
    </dgm:pt>
    <dgm:pt modelId="{A14AF1DE-44DC-40CD-A8DE-4DDE77E09988}" type="pres">
      <dgm:prSet presAssocID="{3024A7D8-E8A1-452C-A1CF-8C9378A4AF1F}" presName="hierChild5" presStyleCnt="0"/>
      <dgm:spPr/>
    </dgm:pt>
    <dgm:pt modelId="{D6F4DCFE-0F5E-4567-8DCB-8098A184EB9A}" type="pres">
      <dgm:prSet presAssocID="{0FAA0490-EBC3-4FEE-A2F6-A1303B3F2FB3}" presName="Name37" presStyleLbl="parChTrans1D2" presStyleIdx="2" presStyleCnt="4"/>
      <dgm:spPr/>
      <dgm:t>
        <a:bodyPr/>
        <a:lstStyle/>
        <a:p>
          <a:endParaRPr lang="ru-RU"/>
        </a:p>
      </dgm:t>
    </dgm:pt>
    <dgm:pt modelId="{A15BDADF-47E0-4D36-B3EA-6EC463C78370}" type="pres">
      <dgm:prSet presAssocID="{09A83423-0BF1-4C9A-A379-310D092D044E}" presName="hierRoot2" presStyleCnt="0">
        <dgm:presLayoutVars>
          <dgm:hierBranch val="init"/>
        </dgm:presLayoutVars>
      </dgm:prSet>
      <dgm:spPr/>
    </dgm:pt>
    <dgm:pt modelId="{E4D37558-8521-441D-8CA4-C2CC1C69AD95}" type="pres">
      <dgm:prSet presAssocID="{09A83423-0BF1-4C9A-A379-310D092D044E}" presName="rootComposite" presStyleCnt="0"/>
      <dgm:spPr/>
    </dgm:pt>
    <dgm:pt modelId="{8A5C124B-63AC-463B-BF71-E17DBC217DE1}" type="pres">
      <dgm:prSet presAssocID="{09A83423-0BF1-4C9A-A379-310D092D044E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09B395D-9363-492B-BDBB-AC18B05A560B}" type="pres">
      <dgm:prSet presAssocID="{09A83423-0BF1-4C9A-A379-310D092D044E}" presName="rootConnector" presStyleLbl="node2" presStyleIdx="2" presStyleCnt="3"/>
      <dgm:spPr/>
      <dgm:t>
        <a:bodyPr/>
        <a:lstStyle/>
        <a:p>
          <a:endParaRPr lang="ru-RU"/>
        </a:p>
      </dgm:t>
    </dgm:pt>
    <dgm:pt modelId="{0594BFA2-3E66-4E4C-9616-3ED46925DF25}" type="pres">
      <dgm:prSet presAssocID="{09A83423-0BF1-4C9A-A379-310D092D044E}" presName="hierChild4" presStyleCnt="0"/>
      <dgm:spPr/>
    </dgm:pt>
    <dgm:pt modelId="{685350AF-989F-406B-9854-7EE78B3640A0}" type="pres">
      <dgm:prSet presAssocID="{09A83423-0BF1-4C9A-A379-310D092D044E}" presName="hierChild5" presStyleCnt="0"/>
      <dgm:spPr/>
    </dgm:pt>
    <dgm:pt modelId="{A191B9F0-3C27-48DF-9C00-3CB08229F2A0}" type="pres">
      <dgm:prSet presAssocID="{E96BF175-7855-46E2-893E-7AD4B88C29F7}" presName="hierChild3" presStyleCnt="0"/>
      <dgm:spPr/>
    </dgm:pt>
    <dgm:pt modelId="{5C00539B-BDEB-472F-A7B9-6BE55E8A77D5}" type="pres">
      <dgm:prSet presAssocID="{522C6CF1-CAE1-4DA9-B4F8-DC991578A2F1}" presName="Name111" presStyleLbl="parChTrans1D2" presStyleIdx="3" presStyleCnt="4"/>
      <dgm:spPr/>
      <dgm:t>
        <a:bodyPr/>
        <a:lstStyle/>
        <a:p>
          <a:endParaRPr lang="ru-RU"/>
        </a:p>
      </dgm:t>
    </dgm:pt>
    <dgm:pt modelId="{06F45BCD-891E-450B-B750-2E50B7773761}" type="pres">
      <dgm:prSet presAssocID="{17DB2A18-5DD6-4582-822F-56A795287F22}" presName="hierRoot3" presStyleCnt="0">
        <dgm:presLayoutVars>
          <dgm:hierBranch val="init"/>
        </dgm:presLayoutVars>
      </dgm:prSet>
      <dgm:spPr/>
    </dgm:pt>
    <dgm:pt modelId="{1927B43C-EA98-4F4D-8CF4-04A7979445B4}" type="pres">
      <dgm:prSet presAssocID="{17DB2A18-5DD6-4582-822F-56A795287F22}" presName="rootComposite3" presStyleCnt="0"/>
      <dgm:spPr/>
    </dgm:pt>
    <dgm:pt modelId="{6740E120-6003-4309-953C-20E71245247F}" type="pres">
      <dgm:prSet presAssocID="{17DB2A18-5DD6-4582-822F-56A795287F22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B979C5B-4578-42E7-BF9E-C367AC31A4C7}" type="pres">
      <dgm:prSet presAssocID="{17DB2A18-5DD6-4582-822F-56A795287F22}" presName="rootConnector3" presStyleLbl="asst1" presStyleIdx="0" presStyleCnt="1"/>
      <dgm:spPr/>
      <dgm:t>
        <a:bodyPr/>
        <a:lstStyle/>
        <a:p>
          <a:endParaRPr lang="ru-RU"/>
        </a:p>
      </dgm:t>
    </dgm:pt>
    <dgm:pt modelId="{A03A0ED6-57A3-4380-BC4E-62071F0BAB87}" type="pres">
      <dgm:prSet presAssocID="{17DB2A18-5DD6-4582-822F-56A795287F22}" presName="hierChild6" presStyleCnt="0"/>
      <dgm:spPr/>
    </dgm:pt>
    <dgm:pt modelId="{15067801-5FCD-4D87-A2C7-1A5CA43CC828}" type="pres">
      <dgm:prSet presAssocID="{17DB2A18-5DD6-4582-822F-56A795287F22}" presName="hierChild7" presStyleCnt="0"/>
      <dgm:spPr/>
    </dgm:pt>
  </dgm:ptLst>
  <dgm:cxnLst>
    <dgm:cxn modelId="{03BA1AE0-1639-4A7E-80D8-F6A189D296F8}" type="presOf" srcId="{09A83423-0BF1-4C9A-A379-310D092D044E}" destId="{A09B395D-9363-492B-BDBB-AC18B05A560B}" srcOrd="1" destOrd="0" presId="urn:microsoft.com/office/officeart/2005/8/layout/orgChart1"/>
    <dgm:cxn modelId="{99E9CC3D-D540-444A-B170-E24B50CA664B}" srcId="{A1144AA2-BF18-4E5C-94E7-4FA3D885CA6E}" destId="{E96BF175-7855-46E2-893E-7AD4B88C29F7}" srcOrd="0" destOrd="0" parTransId="{4AFE2805-F6A4-4E85-851F-7DABBE73DFF6}" sibTransId="{97A9C526-D2FF-4FA1-A42B-635709FB2594}"/>
    <dgm:cxn modelId="{8586E9CA-120B-41C2-8B1E-16DB0555EC3E}" type="presOf" srcId="{A1144AA2-BF18-4E5C-94E7-4FA3D885CA6E}" destId="{81424D29-C200-4986-9FC9-393F8544C3AE}" srcOrd="0" destOrd="0" presId="urn:microsoft.com/office/officeart/2005/8/layout/orgChart1"/>
    <dgm:cxn modelId="{E1080051-8C66-4EB6-982C-A91ED5D71932}" type="presOf" srcId="{3D65FD13-DDFC-4AE4-A44A-D3216D2E9445}" destId="{1D70BB58-6C85-46CA-8C09-D0D40121D669}" srcOrd="0" destOrd="0" presId="urn:microsoft.com/office/officeart/2005/8/layout/orgChart1"/>
    <dgm:cxn modelId="{64F980BE-82FF-4C36-830D-4AEE49CC8891}" type="presOf" srcId="{E96BF175-7855-46E2-893E-7AD4B88C29F7}" destId="{F76B94E2-7DE2-45B4-A5D0-CF1C0337FA85}" srcOrd="0" destOrd="0" presId="urn:microsoft.com/office/officeart/2005/8/layout/orgChart1"/>
    <dgm:cxn modelId="{B78BC650-2BBD-4D6B-A821-46BB42B08D40}" type="presOf" srcId="{3024A7D8-E8A1-452C-A1CF-8C9378A4AF1F}" destId="{4E6A5619-6F73-4A53-A955-884B6832E449}" srcOrd="0" destOrd="0" presId="urn:microsoft.com/office/officeart/2005/8/layout/orgChart1"/>
    <dgm:cxn modelId="{B665542C-0F22-42F4-81D0-C4B0473CD971}" type="presOf" srcId="{522C6CF1-CAE1-4DA9-B4F8-DC991578A2F1}" destId="{5C00539B-BDEB-472F-A7B9-6BE55E8A77D5}" srcOrd="0" destOrd="0" presId="urn:microsoft.com/office/officeart/2005/8/layout/orgChart1"/>
    <dgm:cxn modelId="{77F787D8-D195-4CED-BF33-2F9A01551CDB}" type="presOf" srcId="{ADF59218-27C4-40A9-804A-39B8842BE290}" destId="{FC754159-4CE5-464F-AAF0-53CF2AA71342}" srcOrd="0" destOrd="0" presId="urn:microsoft.com/office/officeart/2005/8/layout/orgChart1"/>
    <dgm:cxn modelId="{E51E5226-9464-472F-81F5-B43DE8720D98}" srcId="{E96BF175-7855-46E2-893E-7AD4B88C29F7}" destId="{3024A7D8-E8A1-452C-A1CF-8C9378A4AF1F}" srcOrd="2" destOrd="0" parTransId="{3D65FD13-DDFC-4AE4-A44A-D3216D2E9445}" sibTransId="{C9043DAC-A37D-438A-B91B-D32B1586DA43}"/>
    <dgm:cxn modelId="{189D7832-209E-4FB6-BA96-A15B57EA6AB2}" srcId="{E96BF175-7855-46E2-893E-7AD4B88C29F7}" destId="{ADF59218-27C4-40A9-804A-39B8842BE290}" srcOrd="1" destOrd="0" parTransId="{19263874-C672-4177-B63B-60D35835796D}" sibTransId="{31D59CD4-2189-4F1D-B6CE-0D6924CC72C4}"/>
    <dgm:cxn modelId="{53A3FBCF-6A5F-4278-8696-392D3D3DFF59}" type="presOf" srcId="{0FAA0490-EBC3-4FEE-A2F6-A1303B3F2FB3}" destId="{D6F4DCFE-0F5E-4567-8DCB-8098A184EB9A}" srcOrd="0" destOrd="0" presId="urn:microsoft.com/office/officeart/2005/8/layout/orgChart1"/>
    <dgm:cxn modelId="{2AEFF9F5-E9D0-4A27-84BA-A38C494FA40C}" type="presOf" srcId="{ADF59218-27C4-40A9-804A-39B8842BE290}" destId="{171477AC-FEE7-4AAC-871E-CD272C0B5820}" srcOrd="1" destOrd="0" presId="urn:microsoft.com/office/officeart/2005/8/layout/orgChart1"/>
    <dgm:cxn modelId="{56B5E050-FE61-4D93-88A1-66F8E3704E41}" type="presOf" srcId="{3024A7D8-E8A1-452C-A1CF-8C9378A4AF1F}" destId="{22D3EC85-3205-4E65-B40B-E7D65EE00D70}" srcOrd="1" destOrd="0" presId="urn:microsoft.com/office/officeart/2005/8/layout/orgChart1"/>
    <dgm:cxn modelId="{D9580C69-0A02-44E8-B3FF-27F84423FEF2}" srcId="{E96BF175-7855-46E2-893E-7AD4B88C29F7}" destId="{09A83423-0BF1-4C9A-A379-310D092D044E}" srcOrd="3" destOrd="0" parTransId="{0FAA0490-EBC3-4FEE-A2F6-A1303B3F2FB3}" sibTransId="{5CAC93E8-0753-4032-ABAF-5978269F9F70}"/>
    <dgm:cxn modelId="{278E20B6-6CB4-41C3-A4F4-A5608776D64F}" srcId="{E96BF175-7855-46E2-893E-7AD4B88C29F7}" destId="{17DB2A18-5DD6-4582-822F-56A795287F22}" srcOrd="0" destOrd="0" parTransId="{522C6CF1-CAE1-4DA9-B4F8-DC991578A2F1}" sibTransId="{FA9E6CA9-D9C2-4C36-86D2-B621B8AD3D50}"/>
    <dgm:cxn modelId="{FBE7ED22-F0B1-4C8D-8ABA-62F74270A857}" type="presOf" srcId="{19263874-C672-4177-B63B-60D35835796D}" destId="{13B96554-DDDB-4F27-BD8C-07036231B18E}" srcOrd="0" destOrd="0" presId="urn:microsoft.com/office/officeart/2005/8/layout/orgChart1"/>
    <dgm:cxn modelId="{D4F8DA98-FABD-45A0-8FA8-14A6BACD2840}" type="presOf" srcId="{17DB2A18-5DD6-4582-822F-56A795287F22}" destId="{6740E120-6003-4309-953C-20E71245247F}" srcOrd="0" destOrd="0" presId="urn:microsoft.com/office/officeart/2005/8/layout/orgChart1"/>
    <dgm:cxn modelId="{5B603757-6DB2-4E3B-8258-C7D84937DD78}" type="presOf" srcId="{E96BF175-7855-46E2-893E-7AD4B88C29F7}" destId="{A872660C-0735-469D-BF7F-F068241CC15F}" srcOrd="1" destOrd="0" presId="urn:microsoft.com/office/officeart/2005/8/layout/orgChart1"/>
    <dgm:cxn modelId="{1DF65F18-77CF-4BBF-BD6B-A8FD8C5C6133}" type="presOf" srcId="{17DB2A18-5DD6-4582-822F-56A795287F22}" destId="{3B979C5B-4578-42E7-BF9E-C367AC31A4C7}" srcOrd="1" destOrd="0" presId="urn:microsoft.com/office/officeart/2005/8/layout/orgChart1"/>
    <dgm:cxn modelId="{0E8AA155-A1C4-42E5-9711-1CC8046C73EA}" type="presOf" srcId="{09A83423-0BF1-4C9A-A379-310D092D044E}" destId="{8A5C124B-63AC-463B-BF71-E17DBC217DE1}" srcOrd="0" destOrd="0" presId="urn:microsoft.com/office/officeart/2005/8/layout/orgChart1"/>
    <dgm:cxn modelId="{AD69BF27-A0D6-44B9-A505-8A15F2E304E4}" type="presParOf" srcId="{81424D29-C200-4986-9FC9-393F8544C3AE}" destId="{1FECE511-2493-44A5-8EDB-51BCE358200D}" srcOrd="0" destOrd="0" presId="urn:microsoft.com/office/officeart/2005/8/layout/orgChart1"/>
    <dgm:cxn modelId="{BC4A0C79-BB76-4810-B86A-FF669E1E0B84}" type="presParOf" srcId="{1FECE511-2493-44A5-8EDB-51BCE358200D}" destId="{E30063D1-F632-440E-8B75-7E0D3CCF52C0}" srcOrd="0" destOrd="0" presId="urn:microsoft.com/office/officeart/2005/8/layout/orgChart1"/>
    <dgm:cxn modelId="{AA4A3CEE-84C5-43F5-8CBC-DFE35A950552}" type="presParOf" srcId="{E30063D1-F632-440E-8B75-7E0D3CCF52C0}" destId="{F76B94E2-7DE2-45B4-A5D0-CF1C0337FA85}" srcOrd="0" destOrd="0" presId="urn:microsoft.com/office/officeart/2005/8/layout/orgChart1"/>
    <dgm:cxn modelId="{24CAE091-406A-4D9B-BE78-7260A9D865BA}" type="presParOf" srcId="{E30063D1-F632-440E-8B75-7E0D3CCF52C0}" destId="{A872660C-0735-469D-BF7F-F068241CC15F}" srcOrd="1" destOrd="0" presId="urn:microsoft.com/office/officeart/2005/8/layout/orgChart1"/>
    <dgm:cxn modelId="{341F5E3D-6CFE-4560-8363-B4BEF139F785}" type="presParOf" srcId="{1FECE511-2493-44A5-8EDB-51BCE358200D}" destId="{183F83EE-242E-44CB-AB43-72B8E99B37D1}" srcOrd="1" destOrd="0" presId="urn:microsoft.com/office/officeart/2005/8/layout/orgChart1"/>
    <dgm:cxn modelId="{4145D5B4-707D-4E4C-9D62-DA13B670874B}" type="presParOf" srcId="{183F83EE-242E-44CB-AB43-72B8E99B37D1}" destId="{13B96554-DDDB-4F27-BD8C-07036231B18E}" srcOrd="0" destOrd="0" presId="urn:microsoft.com/office/officeart/2005/8/layout/orgChart1"/>
    <dgm:cxn modelId="{D84DA532-3FC0-4669-9B84-CBD5632A295F}" type="presParOf" srcId="{183F83EE-242E-44CB-AB43-72B8E99B37D1}" destId="{D0A6CFA3-EB8A-414C-91A3-13BA2F762422}" srcOrd="1" destOrd="0" presId="urn:microsoft.com/office/officeart/2005/8/layout/orgChart1"/>
    <dgm:cxn modelId="{0BCE6A85-C6C6-4BA0-831B-934758067E9F}" type="presParOf" srcId="{D0A6CFA3-EB8A-414C-91A3-13BA2F762422}" destId="{1D86CC45-538F-4A46-98A1-22871724C6AA}" srcOrd="0" destOrd="0" presId="urn:microsoft.com/office/officeart/2005/8/layout/orgChart1"/>
    <dgm:cxn modelId="{8A5FEC57-8334-4CFF-80DB-8EDEBBE034FA}" type="presParOf" srcId="{1D86CC45-538F-4A46-98A1-22871724C6AA}" destId="{FC754159-4CE5-464F-AAF0-53CF2AA71342}" srcOrd="0" destOrd="0" presId="urn:microsoft.com/office/officeart/2005/8/layout/orgChart1"/>
    <dgm:cxn modelId="{92B2B555-1E3A-4B45-90DD-28340CEECAF2}" type="presParOf" srcId="{1D86CC45-538F-4A46-98A1-22871724C6AA}" destId="{171477AC-FEE7-4AAC-871E-CD272C0B5820}" srcOrd="1" destOrd="0" presId="urn:microsoft.com/office/officeart/2005/8/layout/orgChart1"/>
    <dgm:cxn modelId="{70FC15EC-B367-474B-9325-78E899F69569}" type="presParOf" srcId="{D0A6CFA3-EB8A-414C-91A3-13BA2F762422}" destId="{B6576A3D-8D2E-4485-9ABA-0AB8220CE05C}" srcOrd="1" destOrd="0" presId="urn:microsoft.com/office/officeart/2005/8/layout/orgChart1"/>
    <dgm:cxn modelId="{E5D24A59-D28A-4386-AA04-AE0740E354BD}" type="presParOf" srcId="{D0A6CFA3-EB8A-414C-91A3-13BA2F762422}" destId="{8FC2F9BD-15B8-4E22-914B-256104B3C50F}" srcOrd="2" destOrd="0" presId="urn:microsoft.com/office/officeart/2005/8/layout/orgChart1"/>
    <dgm:cxn modelId="{CCDB0827-484E-47DA-813C-D83B9BBA9545}" type="presParOf" srcId="{183F83EE-242E-44CB-AB43-72B8E99B37D1}" destId="{1D70BB58-6C85-46CA-8C09-D0D40121D669}" srcOrd="2" destOrd="0" presId="urn:microsoft.com/office/officeart/2005/8/layout/orgChart1"/>
    <dgm:cxn modelId="{2081143D-1AE5-4335-B5C4-C857E9EF0147}" type="presParOf" srcId="{183F83EE-242E-44CB-AB43-72B8E99B37D1}" destId="{7306BCA9-1B98-458B-9FDB-CC2E113B71F4}" srcOrd="3" destOrd="0" presId="urn:microsoft.com/office/officeart/2005/8/layout/orgChart1"/>
    <dgm:cxn modelId="{8587C4DD-EB51-4A00-979C-900D6A078466}" type="presParOf" srcId="{7306BCA9-1B98-458B-9FDB-CC2E113B71F4}" destId="{79D5C256-3BE7-42FF-A1B8-DCA4ADEE94FF}" srcOrd="0" destOrd="0" presId="urn:microsoft.com/office/officeart/2005/8/layout/orgChart1"/>
    <dgm:cxn modelId="{E184765A-1FBB-4A57-8440-E90FAB81959F}" type="presParOf" srcId="{79D5C256-3BE7-42FF-A1B8-DCA4ADEE94FF}" destId="{4E6A5619-6F73-4A53-A955-884B6832E449}" srcOrd="0" destOrd="0" presId="urn:microsoft.com/office/officeart/2005/8/layout/orgChart1"/>
    <dgm:cxn modelId="{37D27C62-0C69-4B80-A1F7-BE16EBA27E39}" type="presParOf" srcId="{79D5C256-3BE7-42FF-A1B8-DCA4ADEE94FF}" destId="{22D3EC85-3205-4E65-B40B-E7D65EE00D70}" srcOrd="1" destOrd="0" presId="urn:microsoft.com/office/officeart/2005/8/layout/orgChart1"/>
    <dgm:cxn modelId="{30A0041D-B2C0-448D-A115-7B34A328117A}" type="presParOf" srcId="{7306BCA9-1B98-458B-9FDB-CC2E113B71F4}" destId="{9B63D682-8C4E-452F-83E2-0A92537B258F}" srcOrd="1" destOrd="0" presId="urn:microsoft.com/office/officeart/2005/8/layout/orgChart1"/>
    <dgm:cxn modelId="{B497E1C4-604B-4903-BDA3-BDFBF50ECB7C}" type="presParOf" srcId="{7306BCA9-1B98-458B-9FDB-CC2E113B71F4}" destId="{A14AF1DE-44DC-40CD-A8DE-4DDE77E09988}" srcOrd="2" destOrd="0" presId="urn:microsoft.com/office/officeart/2005/8/layout/orgChart1"/>
    <dgm:cxn modelId="{848F7110-C00A-4E8E-A7FA-C6E388981D16}" type="presParOf" srcId="{183F83EE-242E-44CB-AB43-72B8E99B37D1}" destId="{D6F4DCFE-0F5E-4567-8DCB-8098A184EB9A}" srcOrd="4" destOrd="0" presId="urn:microsoft.com/office/officeart/2005/8/layout/orgChart1"/>
    <dgm:cxn modelId="{295F0657-C472-4680-9737-9ED28CBB91EC}" type="presParOf" srcId="{183F83EE-242E-44CB-AB43-72B8E99B37D1}" destId="{A15BDADF-47E0-4D36-B3EA-6EC463C78370}" srcOrd="5" destOrd="0" presId="urn:microsoft.com/office/officeart/2005/8/layout/orgChart1"/>
    <dgm:cxn modelId="{79D080BA-CC43-4F79-B1B9-FE2DFFF15128}" type="presParOf" srcId="{A15BDADF-47E0-4D36-B3EA-6EC463C78370}" destId="{E4D37558-8521-441D-8CA4-C2CC1C69AD95}" srcOrd="0" destOrd="0" presId="urn:microsoft.com/office/officeart/2005/8/layout/orgChart1"/>
    <dgm:cxn modelId="{3E2AE2E7-E86D-4FEB-8A54-8AE2CC5B17B6}" type="presParOf" srcId="{E4D37558-8521-441D-8CA4-C2CC1C69AD95}" destId="{8A5C124B-63AC-463B-BF71-E17DBC217DE1}" srcOrd="0" destOrd="0" presId="urn:microsoft.com/office/officeart/2005/8/layout/orgChart1"/>
    <dgm:cxn modelId="{B5A977A5-340B-4CDD-A1BD-73B811228A3A}" type="presParOf" srcId="{E4D37558-8521-441D-8CA4-C2CC1C69AD95}" destId="{A09B395D-9363-492B-BDBB-AC18B05A560B}" srcOrd="1" destOrd="0" presId="urn:microsoft.com/office/officeart/2005/8/layout/orgChart1"/>
    <dgm:cxn modelId="{D27F29B4-5B62-461E-A0F1-26A7435D5B6A}" type="presParOf" srcId="{A15BDADF-47E0-4D36-B3EA-6EC463C78370}" destId="{0594BFA2-3E66-4E4C-9616-3ED46925DF25}" srcOrd="1" destOrd="0" presId="urn:microsoft.com/office/officeart/2005/8/layout/orgChart1"/>
    <dgm:cxn modelId="{A57F6315-EA27-4B0B-A7FA-79290338D940}" type="presParOf" srcId="{A15BDADF-47E0-4D36-B3EA-6EC463C78370}" destId="{685350AF-989F-406B-9854-7EE78B3640A0}" srcOrd="2" destOrd="0" presId="urn:microsoft.com/office/officeart/2005/8/layout/orgChart1"/>
    <dgm:cxn modelId="{0C4F4344-50CE-4768-8EC2-6087BFA14F70}" type="presParOf" srcId="{1FECE511-2493-44A5-8EDB-51BCE358200D}" destId="{A191B9F0-3C27-48DF-9C00-3CB08229F2A0}" srcOrd="2" destOrd="0" presId="urn:microsoft.com/office/officeart/2005/8/layout/orgChart1"/>
    <dgm:cxn modelId="{50F66739-1673-4195-A324-484940FDF608}" type="presParOf" srcId="{A191B9F0-3C27-48DF-9C00-3CB08229F2A0}" destId="{5C00539B-BDEB-472F-A7B9-6BE55E8A77D5}" srcOrd="0" destOrd="0" presId="urn:microsoft.com/office/officeart/2005/8/layout/orgChart1"/>
    <dgm:cxn modelId="{7389EB49-D960-4371-A8F3-7D2A3C716641}" type="presParOf" srcId="{A191B9F0-3C27-48DF-9C00-3CB08229F2A0}" destId="{06F45BCD-891E-450B-B750-2E50B7773761}" srcOrd="1" destOrd="0" presId="urn:microsoft.com/office/officeart/2005/8/layout/orgChart1"/>
    <dgm:cxn modelId="{5BFC125A-8B0C-414B-B580-224F590C7410}" type="presParOf" srcId="{06F45BCD-891E-450B-B750-2E50B7773761}" destId="{1927B43C-EA98-4F4D-8CF4-04A7979445B4}" srcOrd="0" destOrd="0" presId="urn:microsoft.com/office/officeart/2005/8/layout/orgChart1"/>
    <dgm:cxn modelId="{C9BD6279-D7E1-489D-896F-B48D98773E4D}" type="presParOf" srcId="{1927B43C-EA98-4F4D-8CF4-04A7979445B4}" destId="{6740E120-6003-4309-953C-20E71245247F}" srcOrd="0" destOrd="0" presId="urn:microsoft.com/office/officeart/2005/8/layout/orgChart1"/>
    <dgm:cxn modelId="{8F8B0D04-602D-481B-9EAD-F2271F7C0ADF}" type="presParOf" srcId="{1927B43C-EA98-4F4D-8CF4-04A7979445B4}" destId="{3B979C5B-4578-42E7-BF9E-C367AC31A4C7}" srcOrd="1" destOrd="0" presId="urn:microsoft.com/office/officeart/2005/8/layout/orgChart1"/>
    <dgm:cxn modelId="{7C1BF154-643C-43C4-81F2-397A8E23EC62}" type="presParOf" srcId="{06F45BCD-891E-450B-B750-2E50B7773761}" destId="{A03A0ED6-57A3-4380-BC4E-62071F0BAB87}" srcOrd="1" destOrd="0" presId="urn:microsoft.com/office/officeart/2005/8/layout/orgChart1"/>
    <dgm:cxn modelId="{BB4D9797-61B3-4C6E-82A5-3F4932837B0C}" type="presParOf" srcId="{06F45BCD-891E-450B-B750-2E50B7773761}" destId="{15067801-5FCD-4D87-A2C7-1A5CA43CC828}" srcOrd="2" destOrd="0" presId="urn:microsoft.com/office/officeart/2005/8/layout/orgChart1"/>
  </dgm:cxnLst>
  <dgm:bg>
    <a:solidFill>
      <a:schemeClr val="tx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97C2C5A-DC19-4C3E-999B-E60879ED73B1}" type="doc">
      <dgm:prSet loTypeId="urn:microsoft.com/office/officeart/2005/8/layout/orgChart1" loCatId="hierarchy" qsTypeId="urn:microsoft.com/office/officeart/2005/8/quickstyle/3d5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9385EBC7-71D1-46F6-B354-81B784088E3C}">
      <dgm:prSet/>
      <dgm:spPr/>
      <dgm:t>
        <a:bodyPr/>
        <a:lstStyle/>
        <a:p>
          <a:pPr rtl="0"/>
          <a:r>
            <a:rPr lang="ru-RU" b="1" smtClean="0"/>
            <a:t>инцест</a:t>
          </a:r>
          <a:endParaRPr lang="ru-RU"/>
        </a:p>
      </dgm:t>
    </dgm:pt>
    <dgm:pt modelId="{E2A36D86-C3F6-4192-87C4-CD09ADBA40BE}" type="parTrans" cxnId="{C969E4D5-6385-40B3-8ED3-4E10AEF0CE5C}">
      <dgm:prSet/>
      <dgm:spPr/>
      <dgm:t>
        <a:bodyPr/>
        <a:lstStyle/>
        <a:p>
          <a:endParaRPr lang="ru-RU"/>
        </a:p>
      </dgm:t>
    </dgm:pt>
    <dgm:pt modelId="{51772290-CCA2-4CE0-A140-1FC215B0AA68}" type="sibTrans" cxnId="{C969E4D5-6385-40B3-8ED3-4E10AEF0CE5C}">
      <dgm:prSet/>
      <dgm:spPr/>
      <dgm:t>
        <a:bodyPr/>
        <a:lstStyle/>
        <a:p>
          <a:endParaRPr lang="ru-RU"/>
        </a:p>
      </dgm:t>
    </dgm:pt>
    <dgm:pt modelId="{D2456C38-D3A7-45A8-BB5B-2E363E47E648}">
      <dgm:prSet/>
      <dgm:spPr/>
      <dgm:t>
        <a:bodyPr/>
        <a:lstStyle/>
        <a:p>
          <a:pPr rtl="0"/>
          <a:r>
            <a:rPr lang="ru-RU" b="1" smtClean="0"/>
            <a:t>каннибализм</a:t>
          </a:r>
          <a:endParaRPr lang="ru-RU"/>
        </a:p>
      </dgm:t>
    </dgm:pt>
    <dgm:pt modelId="{34D59A60-24DE-42D7-AE20-79292DF5B9BD}" type="parTrans" cxnId="{20D37650-96D6-4707-8931-3DD278D968D1}">
      <dgm:prSet/>
      <dgm:spPr/>
      <dgm:t>
        <a:bodyPr/>
        <a:lstStyle/>
        <a:p>
          <a:endParaRPr lang="ru-RU"/>
        </a:p>
      </dgm:t>
    </dgm:pt>
    <dgm:pt modelId="{054747D2-2695-4C90-B6D2-14D5244DE069}" type="sibTrans" cxnId="{20D37650-96D6-4707-8931-3DD278D968D1}">
      <dgm:prSet/>
      <dgm:spPr/>
      <dgm:t>
        <a:bodyPr/>
        <a:lstStyle/>
        <a:p>
          <a:endParaRPr lang="ru-RU"/>
        </a:p>
      </dgm:t>
    </dgm:pt>
    <dgm:pt modelId="{C054AA50-FA36-417B-BD9A-B7E70916901F}">
      <dgm:prSet/>
      <dgm:spPr/>
      <dgm:t>
        <a:bodyPr/>
        <a:lstStyle/>
        <a:p>
          <a:pPr rtl="0"/>
          <a:r>
            <a:rPr lang="ru-RU" b="1" smtClean="0"/>
            <a:t>кровожадность</a:t>
          </a:r>
          <a:endParaRPr lang="ru-RU"/>
        </a:p>
      </dgm:t>
    </dgm:pt>
    <dgm:pt modelId="{4DE1AD9E-6BDE-4753-B151-532C9DAE2094}" type="parTrans" cxnId="{9BCD3DE4-93E2-4737-B314-B8F53BB42D15}">
      <dgm:prSet/>
      <dgm:spPr/>
      <dgm:t>
        <a:bodyPr/>
        <a:lstStyle/>
        <a:p>
          <a:endParaRPr lang="ru-RU"/>
        </a:p>
      </dgm:t>
    </dgm:pt>
    <dgm:pt modelId="{EBC25641-0A48-4D97-B15C-6863B8FD5E99}" type="sibTrans" cxnId="{9BCD3DE4-93E2-4737-B314-B8F53BB42D15}">
      <dgm:prSet/>
      <dgm:spPr/>
      <dgm:t>
        <a:bodyPr/>
        <a:lstStyle/>
        <a:p>
          <a:endParaRPr lang="ru-RU"/>
        </a:p>
      </dgm:t>
    </dgm:pt>
    <dgm:pt modelId="{6D4E5D3C-11A9-475C-A6CC-F1BDF737DBE0}" type="pres">
      <dgm:prSet presAssocID="{C97C2C5A-DC19-4C3E-999B-E60879ED73B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2016A5E-4DD9-49C7-AE3A-78EB73E3794C}" type="pres">
      <dgm:prSet presAssocID="{9385EBC7-71D1-46F6-B354-81B784088E3C}" presName="hierRoot1" presStyleCnt="0">
        <dgm:presLayoutVars>
          <dgm:hierBranch val="init"/>
        </dgm:presLayoutVars>
      </dgm:prSet>
      <dgm:spPr/>
    </dgm:pt>
    <dgm:pt modelId="{DBD8AC20-AB6D-43BE-ADF0-42195316B849}" type="pres">
      <dgm:prSet presAssocID="{9385EBC7-71D1-46F6-B354-81B784088E3C}" presName="rootComposite1" presStyleCnt="0"/>
      <dgm:spPr/>
    </dgm:pt>
    <dgm:pt modelId="{FC945C91-CE2F-467A-9D84-F7EE01718BF6}" type="pres">
      <dgm:prSet presAssocID="{9385EBC7-71D1-46F6-B354-81B784088E3C}" presName="rootText1" presStyleLbl="node0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6BAA72-6176-453A-B0CC-744B14B4D949}" type="pres">
      <dgm:prSet presAssocID="{9385EBC7-71D1-46F6-B354-81B784088E3C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9F2F719-86DB-43B2-AA5D-9DB64D20779F}" type="pres">
      <dgm:prSet presAssocID="{9385EBC7-71D1-46F6-B354-81B784088E3C}" presName="hierChild2" presStyleCnt="0"/>
      <dgm:spPr/>
    </dgm:pt>
    <dgm:pt modelId="{31A71385-5FD9-48CD-A17E-2B3F7CE95B3C}" type="pres">
      <dgm:prSet presAssocID="{9385EBC7-71D1-46F6-B354-81B784088E3C}" presName="hierChild3" presStyleCnt="0"/>
      <dgm:spPr/>
    </dgm:pt>
    <dgm:pt modelId="{8102C49F-5D15-49EA-8C88-74AD96A54E0E}" type="pres">
      <dgm:prSet presAssocID="{D2456C38-D3A7-45A8-BB5B-2E363E47E648}" presName="hierRoot1" presStyleCnt="0">
        <dgm:presLayoutVars>
          <dgm:hierBranch val="init"/>
        </dgm:presLayoutVars>
      </dgm:prSet>
      <dgm:spPr/>
    </dgm:pt>
    <dgm:pt modelId="{07E3B5FB-BDF8-49F6-A42E-FC9B5DB8ABD2}" type="pres">
      <dgm:prSet presAssocID="{D2456C38-D3A7-45A8-BB5B-2E363E47E648}" presName="rootComposite1" presStyleCnt="0"/>
      <dgm:spPr/>
    </dgm:pt>
    <dgm:pt modelId="{92F444DB-34C8-4A15-AEC5-7FA13A47C45E}" type="pres">
      <dgm:prSet presAssocID="{D2456C38-D3A7-45A8-BB5B-2E363E47E648}" presName="rootText1" presStyleLbl="node0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2DC5FDD-D881-4E65-89A7-C3A41F1DDF1D}" type="pres">
      <dgm:prSet presAssocID="{D2456C38-D3A7-45A8-BB5B-2E363E47E64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A47640B-3FE7-4A19-8576-D5638E5D3D6A}" type="pres">
      <dgm:prSet presAssocID="{D2456C38-D3A7-45A8-BB5B-2E363E47E648}" presName="hierChild2" presStyleCnt="0"/>
      <dgm:spPr/>
    </dgm:pt>
    <dgm:pt modelId="{BA252D54-5322-4FF1-8871-4D7D7C519BBD}" type="pres">
      <dgm:prSet presAssocID="{D2456C38-D3A7-45A8-BB5B-2E363E47E648}" presName="hierChild3" presStyleCnt="0"/>
      <dgm:spPr/>
    </dgm:pt>
    <dgm:pt modelId="{E3A27997-05A6-4A5B-83DC-E714C0921F72}" type="pres">
      <dgm:prSet presAssocID="{C054AA50-FA36-417B-BD9A-B7E70916901F}" presName="hierRoot1" presStyleCnt="0">
        <dgm:presLayoutVars>
          <dgm:hierBranch val="init"/>
        </dgm:presLayoutVars>
      </dgm:prSet>
      <dgm:spPr/>
    </dgm:pt>
    <dgm:pt modelId="{3C3C9BE1-AB35-431F-A938-84428DCAA435}" type="pres">
      <dgm:prSet presAssocID="{C054AA50-FA36-417B-BD9A-B7E70916901F}" presName="rootComposite1" presStyleCnt="0"/>
      <dgm:spPr/>
    </dgm:pt>
    <dgm:pt modelId="{1984AEA2-9132-447F-8844-C6C4F7C275B5}" type="pres">
      <dgm:prSet presAssocID="{C054AA50-FA36-417B-BD9A-B7E70916901F}" presName="rootText1" presStyleLbl="node0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B72147-5B96-4C03-B354-9D31358EFEA4}" type="pres">
      <dgm:prSet presAssocID="{C054AA50-FA36-417B-BD9A-B7E70916901F}" presName="rootConnector1" presStyleLbl="node1" presStyleIdx="0" presStyleCnt="0"/>
      <dgm:spPr/>
      <dgm:t>
        <a:bodyPr/>
        <a:lstStyle/>
        <a:p>
          <a:endParaRPr lang="ru-RU"/>
        </a:p>
      </dgm:t>
    </dgm:pt>
    <dgm:pt modelId="{8E0FA1BA-5E9C-4027-98FC-3724B15CBE79}" type="pres">
      <dgm:prSet presAssocID="{C054AA50-FA36-417B-BD9A-B7E70916901F}" presName="hierChild2" presStyleCnt="0"/>
      <dgm:spPr/>
    </dgm:pt>
    <dgm:pt modelId="{F95C131B-35EB-4D68-A07B-8164C0230AFC}" type="pres">
      <dgm:prSet presAssocID="{C054AA50-FA36-417B-BD9A-B7E70916901F}" presName="hierChild3" presStyleCnt="0"/>
      <dgm:spPr/>
    </dgm:pt>
  </dgm:ptLst>
  <dgm:cxnLst>
    <dgm:cxn modelId="{20D37650-96D6-4707-8931-3DD278D968D1}" srcId="{C97C2C5A-DC19-4C3E-999B-E60879ED73B1}" destId="{D2456C38-D3A7-45A8-BB5B-2E363E47E648}" srcOrd="1" destOrd="0" parTransId="{34D59A60-24DE-42D7-AE20-79292DF5B9BD}" sibTransId="{054747D2-2695-4C90-B6D2-14D5244DE069}"/>
    <dgm:cxn modelId="{C4875B0D-9C74-45B8-B2C2-BAA5A585BADD}" type="presOf" srcId="{D2456C38-D3A7-45A8-BB5B-2E363E47E648}" destId="{82DC5FDD-D881-4E65-89A7-C3A41F1DDF1D}" srcOrd="1" destOrd="0" presId="urn:microsoft.com/office/officeart/2005/8/layout/orgChart1"/>
    <dgm:cxn modelId="{4B20F9D3-76E3-4DFB-862E-64C651B4A09B}" type="presOf" srcId="{9385EBC7-71D1-46F6-B354-81B784088E3C}" destId="{CF6BAA72-6176-453A-B0CC-744B14B4D949}" srcOrd="1" destOrd="0" presId="urn:microsoft.com/office/officeart/2005/8/layout/orgChart1"/>
    <dgm:cxn modelId="{AC7AAB34-AF8E-410F-9664-76EB532BEAC7}" type="presOf" srcId="{C054AA50-FA36-417B-BD9A-B7E70916901F}" destId="{B5B72147-5B96-4C03-B354-9D31358EFEA4}" srcOrd="1" destOrd="0" presId="urn:microsoft.com/office/officeart/2005/8/layout/orgChart1"/>
    <dgm:cxn modelId="{A4E20510-9BF0-489B-8B21-C14FA7B9B01B}" type="presOf" srcId="{9385EBC7-71D1-46F6-B354-81B784088E3C}" destId="{FC945C91-CE2F-467A-9D84-F7EE01718BF6}" srcOrd="0" destOrd="0" presId="urn:microsoft.com/office/officeart/2005/8/layout/orgChart1"/>
    <dgm:cxn modelId="{236494A3-3C77-4068-97C9-4FB2213B9548}" type="presOf" srcId="{C054AA50-FA36-417B-BD9A-B7E70916901F}" destId="{1984AEA2-9132-447F-8844-C6C4F7C275B5}" srcOrd="0" destOrd="0" presId="urn:microsoft.com/office/officeart/2005/8/layout/orgChart1"/>
    <dgm:cxn modelId="{9BCD3DE4-93E2-4737-B314-B8F53BB42D15}" srcId="{C97C2C5A-DC19-4C3E-999B-E60879ED73B1}" destId="{C054AA50-FA36-417B-BD9A-B7E70916901F}" srcOrd="2" destOrd="0" parTransId="{4DE1AD9E-6BDE-4753-B151-532C9DAE2094}" sibTransId="{EBC25641-0A48-4D97-B15C-6863B8FD5E99}"/>
    <dgm:cxn modelId="{C969E4D5-6385-40B3-8ED3-4E10AEF0CE5C}" srcId="{C97C2C5A-DC19-4C3E-999B-E60879ED73B1}" destId="{9385EBC7-71D1-46F6-B354-81B784088E3C}" srcOrd="0" destOrd="0" parTransId="{E2A36D86-C3F6-4192-87C4-CD09ADBA40BE}" sibTransId="{51772290-CCA2-4CE0-A140-1FC215B0AA68}"/>
    <dgm:cxn modelId="{6210D871-5FCA-4FB5-85D9-5B9D0D275879}" type="presOf" srcId="{C97C2C5A-DC19-4C3E-999B-E60879ED73B1}" destId="{6D4E5D3C-11A9-475C-A6CC-F1BDF737DBE0}" srcOrd="0" destOrd="0" presId="urn:microsoft.com/office/officeart/2005/8/layout/orgChart1"/>
    <dgm:cxn modelId="{3C974AED-C3AF-4FA7-97B4-2C04CE1F1632}" type="presOf" srcId="{D2456C38-D3A7-45A8-BB5B-2E363E47E648}" destId="{92F444DB-34C8-4A15-AEC5-7FA13A47C45E}" srcOrd="0" destOrd="0" presId="urn:microsoft.com/office/officeart/2005/8/layout/orgChart1"/>
    <dgm:cxn modelId="{2E7A3D2E-E7F1-492A-8106-15DB7CF4C9C4}" type="presParOf" srcId="{6D4E5D3C-11A9-475C-A6CC-F1BDF737DBE0}" destId="{22016A5E-4DD9-49C7-AE3A-78EB73E3794C}" srcOrd="0" destOrd="0" presId="urn:microsoft.com/office/officeart/2005/8/layout/orgChart1"/>
    <dgm:cxn modelId="{B57956DB-C948-49A8-AE0B-FA6B7077BF52}" type="presParOf" srcId="{22016A5E-4DD9-49C7-AE3A-78EB73E3794C}" destId="{DBD8AC20-AB6D-43BE-ADF0-42195316B849}" srcOrd="0" destOrd="0" presId="urn:microsoft.com/office/officeart/2005/8/layout/orgChart1"/>
    <dgm:cxn modelId="{2C52DF78-6EC3-4C71-B80B-487223CBDC7C}" type="presParOf" srcId="{DBD8AC20-AB6D-43BE-ADF0-42195316B849}" destId="{FC945C91-CE2F-467A-9D84-F7EE01718BF6}" srcOrd="0" destOrd="0" presId="urn:microsoft.com/office/officeart/2005/8/layout/orgChart1"/>
    <dgm:cxn modelId="{9D1D3E75-3B57-4799-933C-F1536A6D48C6}" type="presParOf" srcId="{DBD8AC20-AB6D-43BE-ADF0-42195316B849}" destId="{CF6BAA72-6176-453A-B0CC-744B14B4D949}" srcOrd="1" destOrd="0" presId="urn:microsoft.com/office/officeart/2005/8/layout/orgChart1"/>
    <dgm:cxn modelId="{F9E29FC6-B430-43F1-9BF2-1221D5843318}" type="presParOf" srcId="{22016A5E-4DD9-49C7-AE3A-78EB73E3794C}" destId="{A9F2F719-86DB-43B2-AA5D-9DB64D20779F}" srcOrd="1" destOrd="0" presId="urn:microsoft.com/office/officeart/2005/8/layout/orgChart1"/>
    <dgm:cxn modelId="{C2739BF3-FF39-4B30-9FFF-4DCDAAA2D0AD}" type="presParOf" srcId="{22016A5E-4DD9-49C7-AE3A-78EB73E3794C}" destId="{31A71385-5FD9-48CD-A17E-2B3F7CE95B3C}" srcOrd="2" destOrd="0" presId="urn:microsoft.com/office/officeart/2005/8/layout/orgChart1"/>
    <dgm:cxn modelId="{307C898E-9009-4607-BE15-0DE0D70F873C}" type="presParOf" srcId="{6D4E5D3C-11A9-475C-A6CC-F1BDF737DBE0}" destId="{8102C49F-5D15-49EA-8C88-74AD96A54E0E}" srcOrd="1" destOrd="0" presId="urn:microsoft.com/office/officeart/2005/8/layout/orgChart1"/>
    <dgm:cxn modelId="{72297FEF-AAD2-4B11-8370-DAF62116B7BC}" type="presParOf" srcId="{8102C49F-5D15-49EA-8C88-74AD96A54E0E}" destId="{07E3B5FB-BDF8-49F6-A42E-FC9B5DB8ABD2}" srcOrd="0" destOrd="0" presId="urn:microsoft.com/office/officeart/2005/8/layout/orgChart1"/>
    <dgm:cxn modelId="{AB6551C0-3D27-432D-9507-55FD30439B30}" type="presParOf" srcId="{07E3B5FB-BDF8-49F6-A42E-FC9B5DB8ABD2}" destId="{92F444DB-34C8-4A15-AEC5-7FA13A47C45E}" srcOrd="0" destOrd="0" presId="urn:microsoft.com/office/officeart/2005/8/layout/orgChart1"/>
    <dgm:cxn modelId="{A74BE414-CFFF-45BA-8A4B-3A4588A81984}" type="presParOf" srcId="{07E3B5FB-BDF8-49F6-A42E-FC9B5DB8ABD2}" destId="{82DC5FDD-D881-4E65-89A7-C3A41F1DDF1D}" srcOrd="1" destOrd="0" presId="urn:microsoft.com/office/officeart/2005/8/layout/orgChart1"/>
    <dgm:cxn modelId="{346B560F-EC07-4D26-AE62-75994F996648}" type="presParOf" srcId="{8102C49F-5D15-49EA-8C88-74AD96A54E0E}" destId="{0A47640B-3FE7-4A19-8576-D5638E5D3D6A}" srcOrd="1" destOrd="0" presId="urn:microsoft.com/office/officeart/2005/8/layout/orgChart1"/>
    <dgm:cxn modelId="{9E0E6348-E990-4945-BDEE-B085E4FD25DE}" type="presParOf" srcId="{8102C49F-5D15-49EA-8C88-74AD96A54E0E}" destId="{BA252D54-5322-4FF1-8871-4D7D7C519BBD}" srcOrd="2" destOrd="0" presId="urn:microsoft.com/office/officeart/2005/8/layout/orgChart1"/>
    <dgm:cxn modelId="{6DAB7416-7A8B-4536-82C7-2B31F0D4E58C}" type="presParOf" srcId="{6D4E5D3C-11A9-475C-A6CC-F1BDF737DBE0}" destId="{E3A27997-05A6-4A5B-83DC-E714C0921F72}" srcOrd="2" destOrd="0" presId="urn:microsoft.com/office/officeart/2005/8/layout/orgChart1"/>
    <dgm:cxn modelId="{1CE1937B-37BE-480E-9E3B-8661CD7316CD}" type="presParOf" srcId="{E3A27997-05A6-4A5B-83DC-E714C0921F72}" destId="{3C3C9BE1-AB35-431F-A938-84428DCAA435}" srcOrd="0" destOrd="0" presId="urn:microsoft.com/office/officeart/2005/8/layout/orgChart1"/>
    <dgm:cxn modelId="{16463E23-6687-4288-B60C-DDA710BA5F87}" type="presParOf" srcId="{3C3C9BE1-AB35-431F-A938-84428DCAA435}" destId="{1984AEA2-9132-447F-8844-C6C4F7C275B5}" srcOrd="0" destOrd="0" presId="urn:microsoft.com/office/officeart/2005/8/layout/orgChart1"/>
    <dgm:cxn modelId="{1AE3D81C-B04C-41BF-B7B5-1687B425AA50}" type="presParOf" srcId="{3C3C9BE1-AB35-431F-A938-84428DCAA435}" destId="{B5B72147-5B96-4C03-B354-9D31358EFEA4}" srcOrd="1" destOrd="0" presId="urn:microsoft.com/office/officeart/2005/8/layout/orgChart1"/>
    <dgm:cxn modelId="{82937A8C-92A7-4741-B2DA-E1917C551EC8}" type="presParOf" srcId="{E3A27997-05A6-4A5B-83DC-E714C0921F72}" destId="{8E0FA1BA-5E9C-4027-98FC-3724B15CBE79}" srcOrd="1" destOrd="0" presId="urn:microsoft.com/office/officeart/2005/8/layout/orgChart1"/>
    <dgm:cxn modelId="{36490830-5998-4186-A218-03A44A309849}" type="presParOf" srcId="{E3A27997-05A6-4A5B-83DC-E714C0921F72}" destId="{F95C131B-35EB-4D68-A07B-8164C0230AFC}" srcOrd="2" destOrd="0" presId="urn:microsoft.com/office/officeart/2005/8/layout/orgChart1"/>
  </dgm:cxnLst>
  <dgm:bg>
    <a:solidFill>
      <a:schemeClr val="tx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448FE4D-94EA-4A06-8D56-974A25D97E69}" type="doc">
      <dgm:prSet loTypeId="urn:microsoft.com/office/officeart/2005/8/layout/orgChart1" loCatId="hierarchy" qsTypeId="urn:microsoft.com/office/officeart/2005/8/quickstyle/3d5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EE82C83F-DDA6-4AEE-81EE-5FF4CD71941E}">
      <dgm:prSet/>
      <dgm:spPr/>
      <dgm:t>
        <a:bodyPr/>
        <a:lstStyle/>
        <a:p>
          <a:pPr rtl="0"/>
          <a:r>
            <a:rPr lang="ru-RU" b="1" smtClean="0"/>
            <a:t>идеалы</a:t>
          </a:r>
          <a:endParaRPr lang="ru-RU"/>
        </a:p>
      </dgm:t>
    </dgm:pt>
    <dgm:pt modelId="{109DA3D3-41EC-42BA-9D8B-92385CC67A88}" type="parTrans" cxnId="{B4F8B1D2-9CE8-48C7-BE11-6520AD8B5251}">
      <dgm:prSet/>
      <dgm:spPr/>
      <dgm:t>
        <a:bodyPr/>
        <a:lstStyle/>
        <a:p>
          <a:endParaRPr lang="ru-RU"/>
        </a:p>
      </dgm:t>
    </dgm:pt>
    <dgm:pt modelId="{EDE7BEC2-C191-41FA-9A58-18A402D0B4F5}" type="sibTrans" cxnId="{B4F8B1D2-9CE8-48C7-BE11-6520AD8B5251}">
      <dgm:prSet/>
      <dgm:spPr/>
      <dgm:t>
        <a:bodyPr/>
        <a:lstStyle/>
        <a:p>
          <a:endParaRPr lang="ru-RU"/>
        </a:p>
      </dgm:t>
    </dgm:pt>
    <dgm:pt modelId="{A3A13A89-8B35-4729-8634-6D41F23C2D09}">
      <dgm:prSet/>
      <dgm:spPr/>
      <dgm:t>
        <a:bodyPr/>
        <a:lstStyle/>
        <a:p>
          <a:pPr rtl="0"/>
          <a:r>
            <a:rPr lang="ru-RU" b="1" smtClean="0"/>
            <a:t>творения искусства</a:t>
          </a:r>
          <a:endParaRPr lang="ru-RU"/>
        </a:p>
      </dgm:t>
    </dgm:pt>
    <dgm:pt modelId="{E4598959-864D-4254-A16B-AF543BA7CBF8}" type="parTrans" cxnId="{36E8A13F-5261-473E-A50A-3ACE212E2C53}">
      <dgm:prSet/>
      <dgm:spPr/>
      <dgm:t>
        <a:bodyPr/>
        <a:lstStyle/>
        <a:p>
          <a:endParaRPr lang="ru-RU"/>
        </a:p>
      </dgm:t>
    </dgm:pt>
    <dgm:pt modelId="{F9410622-FADF-4C0C-9965-BC33AD968933}" type="sibTrans" cxnId="{36E8A13F-5261-473E-A50A-3ACE212E2C53}">
      <dgm:prSet/>
      <dgm:spPr/>
      <dgm:t>
        <a:bodyPr/>
        <a:lstStyle/>
        <a:p>
          <a:endParaRPr lang="ru-RU"/>
        </a:p>
      </dgm:t>
    </dgm:pt>
    <dgm:pt modelId="{A3FF214D-0DD5-4780-829D-F405648C457E}">
      <dgm:prSet/>
      <dgm:spPr/>
      <dgm:t>
        <a:bodyPr/>
        <a:lstStyle/>
        <a:p>
          <a:pPr rtl="0"/>
          <a:r>
            <a:rPr lang="ru-RU" b="1" smtClean="0"/>
            <a:t>религиозные представления</a:t>
          </a:r>
          <a:endParaRPr lang="ru-RU"/>
        </a:p>
      </dgm:t>
    </dgm:pt>
    <dgm:pt modelId="{48DA9023-73FB-4CF5-A268-9C9E94274732}" type="parTrans" cxnId="{C275675F-349B-4656-8E96-36FA952D907B}">
      <dgm:prSet/>
      <dgm:spPr/>
      <dgm:t>
        <a:bodyPr/>
        <a:lstStyle/>
        <a:p>
          <a:endParaRPr lang="ru-RU"/>
        </a:p>
      </dgm:t>
    </dgm:pt>
    <dgm:pt modelId="{4C494847-1B25-41AF-8422-A9710DB5BBA0}" type="sibTrans" cxnId="{C275675F-349B-4656-8E96-36FA952D907B}">
      <dgm:prSet/>
      <dgm:spPr/>
      <dgm:t>
        <a:bodyPr/>
        <a:lstStyle/>
        <a:p>
          <a:endParaRPr lang="ru-RU"/>
        </a:p>
      </dgm:t>
    </dgm:pt>
    <dgm:pt modelId="{990D90C8-2DC8-4BDF-8C18-A378872A7079}" type="pres">
      <dgm:prSet presAssocID="{8448FE4D-94EA-4A06-8D56-974A25D97E6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00842A8-92A7-4834-A285-2F2149E9197C}" type="pres">
      <dgm:prSet presAssocID="{EE82C83F-DDA6-4AEE-81EE-5FF4CD71941E}" presName="hierRoot1" presStyleCnt="0">
        <dgm:presLayoutVars>
          <dgm:hierBranch val="init"/>
        </dgm:presLayoutVars>
      </dgm:prSet>
      <dgm:spPr/>
    </dgm:pt>
    <dgm:pt modelId="{44F659E8-1D4B-4FAF-836A-6EC0F8E061D5}" type="pres">
      <dgm:prSet presAssocID="{EE82C83F-DDA6-4AEE-81EE-5FF4CD71941E}" presName="rootComposite1" presStyleCnt="0"/>
      <dgm:spPr/>
    </dgm:pt>
    <dgm:pt modelId="{6E968339-D6F1-48D0-B056-38F26EE12469}" type="pres">
      <dgm:prSet presAssocID="{EE82C83F-DDA6-4AEE-81EE-5FF4CD71941E}" presName="rootText1" presStyleLbl="node0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34B2F4A-A3AD-4C0B-99FB-0C3454DBBF4E}" type="pres">
      <dgm:prSet presAssocID="{EE82C83F-DDA6-4AEE-81EE-5FF4CD71941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BE37BDA-A429-4A46-A2FE-52DF49D21064}" type="pres">
      <dgm:prSet presAssocID="{EE82C83F-DDA6-4AEE-81EE-5FF4CD71941E}" presName="hierChild2" presStyleCnt="0"/>
      <dgm:spPr/>
    </dgm:pt>
    <dgm:pt modelId="{2C1CAE76-0A40-4925-AEFE-35B58DC905C7}" type="pres">
      <dgm:prSet presAssocID="{EE82C83F-DDA6-4AEE-81EE-5FF4CD71941E}" presName="hierChild3" presStyleCnt="0"/>
      <dgm:spPr/>
    </dgm:pt>
    <dgm:pt modelId="{B148E9DF-1BA2-4B20-877D-230966382DC8}" type="pres">
      <dgm:prSet presAssocID="{A3A13A89-8B35-4729-8634-6D41F23C2D09}" presName="hierRoot1" presStyleCnt="0">
        <dgm:presLayoutVars>
          <dgm:hierBranch val="init"/>
        </dgm:presLayoutVars>
      </dgm:prSet>
      <dgm:spPr/>
    </dgm:pt>
    <dgm:pt modelId="{D7A2B4FC-90F3-4035-8BC7-B3799901DE5E}" type="pres">
      <dgm:prSet presAssocID="{A3A13A89-8B35-4729-8634-6D41F23C2D09}" presName="rootComposite1" presStyleCnt="0"/>
      <dgm:spPr/>
    </dgm:pt>
    <dgm:pt modelId="{8F010DAC-0730-4D6C-9185-900D4CE48043}" type="pres">
      <dgm:prSet presAssocID="{A3A13A89-8B35-4729-8634-6D41F23C2D09}" presName="rootText1" presStyleLbl="node0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85B7608-5075-4761-9D7E-B141F69E55B7}" type="pres">
      <dgm:prSet presAssocID="{A3A13A89-8B35-4729-8634-6D41F23C2D0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1DD88455-D0A1-454C-BF72-41CEAD98A88D}" type="pres">
      <dgm:prSet presAssocID="{A3A13A89-8B35-4729-8634-6D41F23C2D09}" presName="hierChild2" presStyleCnt="0"/>
      <dgm:spPr/>
    </dgm:pt>
    <dgm:pt modelId="{73F94975-EBE4-4C87-B8B5-B965978B0677}" type="pres">
      <dgm:prSet presAssocID="{A3A13A89-8B35-4729-8634-6D41F23C2D09}" presName="hierChild3" presStyleCnt="0"/>
      <dgm:spPr/>
    </dgm:pt>
    <dgm:pt modelId="{55274EC2-A3E2-438B-BCF4-8716E20383B6}" type="pres">
      <dgm:prSet presAssocID="{A3FF214D-0DD5-4780-829D-F405648C457E}" presName="hierRoot1" presStyleCnt="0">
        <dgm:presLayoutVars>
          <dgm:hierBranch val="init"/>
        </dgm:presLayoutVars>
      </dgm:prSet>
      <dgm:spPr/>
    </dgm:pt>
    <dgm:pt modelId="{3AC93A69-51C6-4F8A-99A6-24372CF25286}" type="pres">
      <dgm:prSet presAssocID="{A3FF214D-0DD5-4780-829D-F405648C457E}" presName="rootComposite1" presStyleCnt="0"/>
      <dgm:spPr/>
    </dgm:pt>
    <dgm:pt modelId="{4BD7D620-94B6-412A-83C6-178AECE4438D}" type="pres">
      <dgm:prSet presAssocID="{A3FF214D-0DD5-4780-829D-F405648C457E}" presName="rootText1" presStyleLbl="node0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68401DC-8C4D-4729-8864-4CE4FD96C410}" type="pres">
      <dgm:prSet presAssocID="{A3FF214D-0DD5-4780-829D-F405648C457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91D2B4D8-44C1-4AE9-82FC-A548D9BF3B2C}" type="pres">
      <dgm:prSet presAssocID="{A3FF214D-0DD5-4780-829D-F405648C457E}" presName="hierChild2" presStyleCnt="0"/>
      <dgm:spPr/>
    </dgm:pt>
    <dgm:pt modelId="{89288F21-FFB3-40C4-95A0-E3AA4F26BE96}" type="pres">
      <dgm:prSet presAssocID="{A3FF214D-0DD5-4780-829D-F405648C457E}" presName="hierChild3" presStyleCnt="0"/>
      <dgm:spPr/>
    </dgm:pt>
  </dgm:ptLst>
  <dgm:cxnLst>
    <dgm:cxn modelId="{DBD82D26-0FE6-4DCD-A78A-0EB0CDCAD3C8}" type="presOf" srcId="{A3FF214D-0DD5-4780-829D-F405648C457E}" destId="{4BD7D620-94B6-412A-83C6-178AECE4438D}" srcOrd="0" destOrd="0" presId="urn:microsoft.com/office/officeart/2005/8/layout/orgChart1"/>
    <dgm:cxn modelId="{87F992A8-BC7E-42F7-9F96-F05E5751BB22}" type="presOf" srcId="{A3A13A89-8B35-4729-8634-6D41F23C2D09}" destId="{F85B7608-5075-4761-9D7E-B141F69E55B7}" srcOrd="1" destOrd="0" presId="urn:microsoft.com/office/officeart/2005/8/layout/orgChart1"/>
    <dgm:cxn modelId="{C275675F-349B-4656-8E96-36FA952D907B}" srcId="{8448FE4D-94EA-4A06-8D56-974A25D97E69}" destId="{A3FF214D-0DD5-4780-829D-F405648C457E}" srcOrd="2" destOrd="0" parTransId="{48DA9023-73FB-4CF5-A268-9C9E94274732}" sibTransId="{4C494847-1B25-41AF-8422-A9710DB5BBA0}"/>
    <dgm:cxn modelId="{B4F8B1D2-9CE8-48C7-BE11-6520AD8B5251}" srcId="{8448FE4D-94EA-4A06-8D56-974A25D97E69}" destId="{EE82C83F-DDA6-4AEE-81EE-5FF4CD71941E}" srcOrd="0" destOrd="0" parTransId="{109DA3D3-41EC-42BA-9D8B-92385CC67A88}" sibTransId="{EDE7BEC2-C191-41FA-9A58-18A402D0B4F5}"/>
    <dgm:cxn modelId="{B5C6933B-D663-49B2-B877-67EF472204B7}" type="presOf" srcId="{8448FE4D-94EA-4A06-8D56-974A25D97E69}" destId="{990D90C8-2DC8-4BDF-8C18-A378872A7079}" srcOrd="0" destOrd="0" presId="urn:microsoft.com/office/officeart/2005/8/layout/orgChart1"/>
    <dgm:cxn modelId="{3D6194C4-FDED-4863-B085-B8950AAD66F9}" type="presOf" srcId="{A3FF214D-0DD5-4780-829D-F405648C457E}" destId="{E68401DC-8C4D-4729-8864-4CE4FD96C410}" srcOrd="1" destOrd="0" presId="urn:microsoft.com/office/officeart/2005/8/layout/orgChart1"/>
    <dgm:cxn modelId="{C49932D7-90BF-4907-A378-66CC7D81B8B2}" type="presOf" srcId="{A3A13A89-8B35-4729-8634-6D41F23C2D09}" destId="{8F010DAC-0730-4D6C-9185-900D4CE48043}" srcOrd="0" destOrd="0" presId="urn:microsoft.com/office/officeart/2005/8/layout/orgChart1"/>
    <dgm:cxn modelId="{36E8A13F-5261-473E-A50A-3ACE212E2C53}" srcId="{8448FE4D-94EA-4A06-8D56-974A25D97E69}" destId="{A3A13A89-8B35-4729-8634-6D41F23C2D09}" srcOrd="1" destOrd="0" parTransId="{E4598959-864D-4254-A16B-AF543BA7CBF8}" sibTransId="{F9410622-FADF-4C0C-9965-BC33AD968933}"/>
    <dgm:cxn modelId="{D6F23D25-6692-4BE7-8393-1E1CD33C58A2}" type="presOf" srcId="{EE82C83F-DDA6-4AEE-81EE-5FF4CD71941E}" destId="{234B2F4A-A3AD-4C0B-99FB-0C3454DBBF4E}" srcOrd="1" destOrd="0" presId="urn:microsoft.com/office/officeart/2005/8/layout/orgChart1"/>
    <dgm:cxn modelId="{6144BAE4-77DC-4418-ACBE-B105F54EEF40}" type="presOf" srcId="{EE82C83F-DDA6-4AEE-81EE-5FF4CD71941E}" destId="{6E968339-D6F1-48D0-B056-38F26EE12469}" srcOrd="0" destOrd="0" presId="urn:microsoft.com/office/officeart/2005/8/layout/orgChart1"/>
    <dgm:cxn modelId="{4BC0CEA3-FD4E-4840-8B82-DE70F8DA9CAE}" type="presParOf" srcId="{990D90C8-2DC8-4BDF-8C18-A378872A7079}" destId="{600842A8-92A7-4834-A285-2F2149E9197C}" srcOrd="0" destOrd="0" presId="urn:microsoft.com/office/officeart/2005/8/layout/orgChart1"/>
    <dgm:cxn modelId="{A51547E4-171F-4EB7-97D7-8EDF5272AD34}" type="presParOf" srcId="{600842A8-92A7-4834-A285-2F2149E9197C}" destId="{44F659E8-1D4B-4FAF-836A-6EC0F8E061D5}" srcOrd="0" destOrd="0" presId="urn:microsoft.com/office/officeart/2005/8/layout/orgChart1"/>
    <dgm:cxn modelId="{E8452E10-F10B-4422-9C4A-3F4462B78CC9}" type="presParOf" srcId="{44F659E8-1D4B-4FAF-836A-6EC0F8E061D5}" destId="{6E968339-D6F1-48D0-B056-38F26EE12469}" srcOrd="0" destOrd="0" presId="urn:microsoft.com/office/officeart/2005/8/layout/orgChart1"/>
    <dgm:cxn modelId="{97E56CAD-50B4-42A3-ABD8-E2076AB66E92}" type="presParOf" srcId="{44F659E8-1D4B-4FAF-836A-6EC0F8E061D5}" destId="{234B2F4A-A3AD-4C0B-99FB-0C3454DBBF4E}" srcOrd="1" destOrd="0" presId="urn:microsoft.com/office/officeart/2005/8/layout/orgChart1"/>
    <dgm:cxn modelId="{FC7065EC-98B0-4C32-91B8-C42B81BFCFE7}" type="presParOf" srcId="{600842A8-92A7-4834-A285-2F2149E9197C}" destId="{FBE37BDA-A429-4A46-A2FE-52DF49D21064}" srcOrd="1" destOrd="0" presId="urn:microsoft.com/office/officeart/2005/8/layout/orgChart1"/>
    <dgm:cxn modelId="{55FD835B-B0EB-405E-A2F5-89437CFA4400}" type="presParOf" srcId="{600842A8-92A7-4834-A285-2F2149E9197C}" destId="{2C1CAE76-0A40-4925-AEFE-35B58DC905C7}" srcOrd="2" destOrd="0" presId="urn:microsoft.com/office/officeart/2005/8/layout/orgChart1"/>
    <dgm:cxn modelId="{AA85F297-1F0F-4C28-82F0-4C540DD4F8F3}" type="presParOf" srcId="{990D90C8-2DC8-4BDF-8C18-A378872A7079}" destId="{B148E9DF-1BA2-4B20-877D-230966382DC8}" srcOrd="1" destOrd="0" presId="urn:microsoft.com/office/officeart/2005/8/layout/orgChart1"/>
    <dgm:cxn modelId="{FF0C7449-6D01-4545-96ED-0F8A13EAD2EA}" type="presParOf" srcId="{B148E9DF-1BA2-4B20-877D-230966382DC8}" destId="{D7A2B4FC-90F3-4035-8BC7-B3799901DE5E}" srcOrd="0" destOrd="0" presId="urn:microsoft.com/office/officeart/2005/8/layout/orgChart1"/>
    <dgm:cxn modelId="{1271A657-5E2C-4A17-B4B4-87B3D163FBF4}" type="presParOf" srcId="{D7A2B4FC-90F3-4035-8BC7-B3799901DE5E}" destId="{8F010DAC-0730-4D6C-9185-900D4CE48043}" srcOrd="0" destOrd="0" presId="urn:microsoft.com/office/officeart/2005/8/layout/orgChart1"/>
    <dgm:cxn modelId="{2BE443F4-A931-47C7-BCCE-2B88DE674A47}" type="presParOf" srcId="{D7A2B4FC-90F3-4035-8BC7-B3799901DE5E}" destId="{F85B7608-5075-4761-9D7E-B141F69E55B7}" srcOrd="1" destOrd="0" presId="urn:microsoft.com/office/officeart/2005/8/layout/orgChart1"/>
    <dgm:cxn modelId="{2FB883C4-B1DB-4AC8-8603-C0C3738FF0C1}" type="presParOf" srcId="{B148E9DF-1BA2-4B20-877D-230966382DC8}" destId="{1DD88455-D0A1-454C-BF72-41CEAD98A88D}" srcOrd="1" destOrd="0" presId="urn:microsoft.com/office/officeart/2005/8/layout/orgChart1"/>
    <dgm:cxn modelId="{E2473ADC-E26E-482B-859E-BE1DA70C1776}" type="presParOf" srcId="{B148E9DF-1BA2-4B20-877D-230966382DC8}" destId="{73F94975-EBE4-4C87-B8B5-B965978B0677}" srcOrd="2" destOrd="0" presId="urn:microsoft.com/office/officeart/2005/8/layout/orgChart1"/>
    <dgm:cxn modelId="{C3CE29C1-56DD-4F90-AF84-7ED71B1CC72C}" type="presParOf" srcId="{990D90C8-2DC8-4BDF-8C18-A378872A7079}" destId="{55274EC2-A3E2-438B-BCF4-8716E20383B6}" srcOrd="2" destOrd="0" presId="urn:microsoft.com/office/officeart/2005/8/layout/orgChart1"/>
    <dgm:cxn modelId="{A84FBBAC-59C6-4E87-B033-06E801EB223F}" type="presParOf" srcId="{55274EC2-A3E2-438B-BCF4-8716E20383B6}" destId="{3AC93A69-51C6-4F8A-99A6-24372CF25286}" srcOrd="0" destOrd="0" presId="urn:microsoft.com/office/officeart/2005/8/layout/orgChart1"/>
    <dgm:cxn modelId="{D5972FD4-D0CE-4CFD-9E3B-066CE41D30A3}" type="presParOf" srcId="{3AC93A69-51C6-4F8A-99A6-24372CF25286}" destId="{4BD7D620-94B6-412A-83C6-178AECE4438D}" srcOrd="0" destOrd="0" presId="urn:microsoft.com/office/officeart/2005/8/layout/orgChart1"/>
    <dgm:cxn modelId="{CC868FF2-BC9A-4026-A098-BB20DE9C3983}" type="presParOf" srcId="{3AC93A69-51C6-4F8A-99A6-24372CF25286}" destId="{E68401DC-8C4D-4729-8864-4CE4FD96C410}" srcOrd="1" destOrd="0" presId="urn:microsoft.com/office/officeart/2005/8/layout/orgChart1"/>
    <dgm:cxn modelId="{69F195A9-D224-4A6B-AE87-F235C44A2923}" type="presParOf" srcId="{55274EC2-A3E2-438B-BCF4-8716E20383B6}" destId="{91D2B4D8-44C1-4AE9-82FC-A548D9BF3B2C}" srcOrd="1" destOrd="0" presId="urn:microsoft.com/office/officeart/2005/8/layout/orgChart1"/>
    <dgm:cxn modelId="{D177024D-229A-470C-8809-1F566683DBD7}" type="presParOf" srcId="{55274EC2-A3E2-438B-BCF4-8716E20383B6}" destId="{89288F21-FFB3-40C4-95A0-E3AA4F26BE96}" srcOrd="2" destOrd="0" presId="urn:microsoft.com/office/officeart/2005/8/layout/orgChart1"/>
  </dgm:cxnLst>
  <dgm:bg>
    <a:solidFill>
      <a:schemeClr val="tx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85FA977-B40C-4D97-8156-07C9E80368A6}" type="doc">
      <dgm:prSet loTypeId="urn:microsoft.com/office/officeart/2005/8/layout/orgChart1" loCatId="hierarchy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B4D408A-16F4-4BB2-836E-170B9E2E2E7A}">
      <dgm:prSet/>
      <dgm:spPr/>
      <dgm:t>
        <a:bodyPr/>
        <a:lstStyle/>
        <a:p>
          <a:pPr rtl="0"/>
          <a:r>
            <a:rPr lang="ru-RU" dirty="0" smtClean="0"/>
            <a:t>нейтрализуют ужас перед природой</a:t>
          </a:r>
          <a:endParaRPr lang="ru-RU" dirty="0"/>
        </a:p>
      </dgm:t>
    </dgm:pt>
    <dgm:pt modelId="{E96110E5-7D33-4BD6-BF87-F293DC8CA67A}" type="parTrans" cxnId="{401CCC87-AE64-49EA-B3D9-39269EA3084E}">
      <dgm:prSet/>
      <dgm:spPr/>
      <dgm:t>
        <a:bodyPr/>
        <a:lstStyle/>
        <a:p>
          <a:endParaRPr lang="ru-RU"/>
        </a:p>
      </dgm:t>
    </dgm:pt>
    <dgm:pt modelId="{077F4569-4728-4BD4-859C-DA1EBDBAD909}" type="sibTrans" cxnId="{401CCC87-AE64-49EA-B3D9-39269EA3084E}">
      <dgm:prSet/>
      <dgm:spPr/>
      <dgm:t>
        <a:bodyPr/>
        <a:lstStyle/>
        <a:p>
          <a:endParaRPr lang="ru-RU"/>
        </a:p>
      </dgm:t>
    </dgm:pt>
    <dgm:pt modelId="{F2E437A2-3355-4DEC-9FE7-41389DF42FD5}">
      <dgm:prSet/>
      <dgm:spPr/>
      <dgm:t>
        <a:bodyPr/>
        <a:lstStyle/>
        <a:p>
          <a:pPr rtl="0"/>
          <a:r>
            <a:rPr lang="ru-RU" dirty="0" smtClean="0"/>
            <a:t>примиряют с грозным роком (образ смерти)</a:t>
          </a:r>
          <a:endParaRPr lang="ru-RU" dirty="0"/>
        </a:p>
      </dgm:t>
    </dgm:pt>
    <dgm:pt modelId="{A8595711-B46C-400E-8D89-7948736592D3}" type="parTrans" cxnId="{F6A3F4F9-6EF2-4C90-A698-4D4FA77C1D05}">
      <dgm:prSet/>
      <dgm:spPr/>
      <dgm:t>
        <a:bodyPr/>
        <a:lstStyle/>
        <a:p>
          <a:endParaRPr lang="ru-RU"/>
        </a:p>
      </dgm:t>
    </dgm:pt>
    <dgm:pt modelId="{D6060327-41D6-49AF-B755-5EEEA4DF1B1B}" type="sibTrans" cxnId="{F6A3F4F9-6EF2-4C90-A698-4D4FA77C1D05}">
      <dgm:prSet/>
      <dgm:spPr/>
      <dgm:t>
        <a:bodyPr/>
        <a:lstStyle/>
        <a:p>
          <a:endParaRPr lang="ru-RU"/>
        </a:p>
      </dgm:t>
    </dgm:pt>
    <dgm:pt modelId="{98BCC2BD-A615-44E8-8E23-7E06C0A830CA}">
      <dgm:prSet/>
      <dgm:spPr/>
      <dgm:t>
        <a:bodyPr/>
        <a:lstStyle/>
        <a:p>
          <a:pPr rtl="0"/>
          <a:r>
            <a:rPr lang="ru-RU" dirty="0" smtClean="0"/>
            <a:t>вознаграждают за страдания и лишения, возлагаемые на человека жизнью в культурном сообществе</a:t>
          </a:r>
          <a:endParaRPr lang="ru-RU" dirty="0"/>
        </a:p>
      </dgm:t>
    </dgm:pt>
    <dgm:pt modelId="{79273618-9FDB-4749-B235-E9646A93735A}" type="parTrans" cxnId="{3911C64C-C1BB-45E7-8756-DD8C59A4C9E9}">
      <dgm:prSet/>
      <dgm:spPr/>
      <dgm:t>
        <a:bodyPr/>
        <a:lstStyle/>
        <a:p>
          <a:endParaRPr lang="ru-RU"/>
        </a:p>
      </dgm:t>
    </dgm:pt>
    <dgm:pt modelId="{40BE2A91-23F3-4C72-90B1-E0419779CC67}" type="sibTrans" cxnId="{3911C64C-C1BB-45E7-8756-DD8C59A4C9E9}">
      <dgm:prSet/>
      <dgm:spPr/>
      <dgm:t>
        <a:bodyPr/>
        <a:lstStyle/>
        <a:p>
          <a:endParaRPr lang="ru-RU"/>
        </a:p>
      </dgm:t>
    </dgm:pt>
    <dgm:pt modelId="{5C3F9260-D5F5-4EF6-A11C-91978BD8BAAF}" type="pres">
      <dgm:prSet presAssocID="{A85FA977-B40C-4D97-8156-07C9E80368A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9CAC3CF-C4B7-4664-9C61-2FE5768BF8C2}" type="pres">
      <dgm:prSet presAssocID="{1B4D408A-16F4-4BB2-836E-170B9E2E2E7A}" presName="hierRoot1" presStyleCnt="0">
        <dgm:presLayoutVars>
          <dgm:hierBranch val="init"/>
        </dgm:presLayoutVars>
      </dgm:prSet>
      <dgm:spPr/>
    </dgm:pt>
    <dgm:pt modelId="{FE661923-964A-4E3C-A48D-031D696235FD}" type="pres">
      <dgm:prSet presAssocID="{1B4D408A-16F4-4BB2-836E-170B9E2E2E7A}" presName="rootComposite1" presStyleCnt="0"/>
      <dgm:spPr/>
    </dgm:pt>
    <dgm:pt modelId="{758DD6A5-8AEF-40B5-A3D1-E642F337B5C5}" type="pres">
      <dgm:prSet presAssocID="{1B4D408A-16F4-4BB2-836E-170B9E2E2E7A}" presName="rootText1" presStyleLbl="node0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17DDC20-14ED-49B6-9F11-45C955C5D465}" type="pres">
      <dgm:prSet presAssocID="{1B4D408A-16F4-4BB2-836E-170B9E2E2E7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F3F7D78-4072-4219-A918-9046D80A08B3}" type="pres">
      <dgm:prSet presAssocID="{1B4D408A-16F4-4BB2-836E-170B9E2E2E7A}" presName="hierChild2" presStyleCnt="0"/>
      <dgm:spPr/>
    </dgm:pt>
    <dgm:pt modelId="{982963CA-1EF9-45B7-89E5-C0EA1F9D8460}" type="pres">
      <dgm:prSet presAssocID="{1B4D408A-16F4-4BB2-836E-170B9E2E2E7A}" presName="hierChild3" presStyleCnt="0"/>
      <dgm:spPr/>
    </dgm:pt>
    <dgm:pt modelId="{0030222A-1AE1-4795-A194-E6E12E4409DD}" type="pres">
      <dgm:prSet presAssocID="{F2E437A2-3355-4DEC-9FE7-41389DF42FD5}" presName="hierRoot1" presStyleCnt="0">
        <dgm:presLayoutVars>
          <dgm:hierBranch val="init"/>
        </dgm:presLayoutVars>
      </dgm:prSet>
      <dgm:spPr/>
    </dgm:pt>
    <dgm:pt modelId="{069169BF-2F35-432A-BB1C-D1B7497C2DDE}" type="pres">
      <dgm:prSet presAssocID="{F2E437A2-3355-4DEC-9FE7-41389DF42FD5}" presName="rootComposite1" presStyleCnt="0"/>
      <dgm:spPr/>
    </dgm:pt>
    <dgm:pt modelId="{6E89F289-219F-44EF-8016-CB946F3DAFE8}" type="pres">
      <dgm:prSet presAssocID="{F2E437A2-3355-4DEC-9FE7-41389DF42FD5}" presName="rootText1" presStyleLbl="node0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15999F5-3492-4398-9A3A-D44E3CB88446}" type="pres">
      <dgm:prSet presAssocID="{F2E437A2-3355-4DEC-9FE7-41389DF42FD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0A80D8E-4120-4090-9272-CF5C16E6F7A4}" type="pres">
      <dgm:prSet presAssocID="{F2E437A2-3355-4DEC-9FE7-41389DF42FD5}" presName="hierChild2" presStyleCnt="0"/>
      <dgm:spPr/>
    </dgm:pt>
    <dgm:pt modelId="{DA798A7B-0702-4B1E-B104-0C12F779FF00}" type="pres">
      <dgm:prSet presAssocID="{F2E437A2-3355-4DEC-9FE7-41389DF42FD5}" presName="hierChild3" presStyleCnt="0"/>
      <dgm:spPr/>
    </dgm:pt>
    <dgm:pt modelId="{72CAC49C-3E58-41EF-9DD7-A47EFA2F1CDD}" type="pres">
      <dgm:prSet presAssocID="{98BCC2BD-A615-44E8-8E23-7E06C0A830CA}" presName="hierRoot1" presStyleCnt="0">
        <dgm:presLayoutVars>
          <dgm:hierBranch val="init"/>
        </dgm:presLayoutVars>
      </dgm:prSet>
      <dgm:spPr/>
    </dgm:pt>
    <dgm:pt modelId="{34AD86D0-12DD-499A-8A82-5E4353419047}" type="pres">
      <dgm:prSet presAssocID="{98BCC2BD-A615-44E8-8E23-7E06C0A830CA}" presName="rootComposite1" presStyleCnt="0"/>
      <dgm:spPr/>
    </dgm:pt>
    <dgm:pt modelId="{8550CD1B-F596-4D19-B8EB-D1EDCEBC0860}" type="pres">
      <dgm:prSet presAssocID="{98BCC2BD-A615-44E8-8E23-7E06C0A830CA}" presName="rootText1" presStyleLbl="node0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B5D1A39-515C-4C77-9BFA-FAA9A61D1A22}" type="pres">
      <dgm:prSet presAssocID="{98BCC2BD-A615-44E8-8E23-7E06C0A830C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61DF0EA-F3BB-4D66-9351-EC8443AF2C12}" type="pres">
      <dgm:prSet presAssocID="{98BCC2BD-A615-44E8-8E23-7E06C0A830CA}" presName="hierChild2" presStyleCnt="0"/>
      <dgm:spPr/>
    </dgm:pt>
    <dgm:pt modelId="{6386FDF4-0E5C-4F68-9F00-2D36894E4573}" type="pres">
      <dgm:prSet presAssocID="{98BCC2BD-A615-44E8-8E23-7E06C0A830CA}" presName="hierChild3" presStyleCnt="0"/>
      <dgm:spPr/>
    </dgm:pt>
  </dgm:ptLst>
  <dgm:cxnLst>
    <dgm:cxn modelId="{1E62CD57-3740-4109-9D13-8DDC0B52E730}" type="presOf" srcId="{1B4D408A-16F4-4BB2-836E-170B9E2E2E7A}" destId="{B17DDC20-14ED-49B6-9F11-45C955C5D465}" srcOrd="1" destOrd="0" presId="urn:microsoft.com/office/officeart/2005/8/layout/orgChart1"/>
    <dgm:cxn modelId="{A154A986-E566-42C3-A2FB-401268C911E3}" type="presOf" srcId="{98BCC2BD-A615-44E8-8E23-7E06C0A830CA}" destId="{8550CD1B-F596-4D19-B8EB-D1EDCEBC0860}" srcOrd="0" destOrd="0" presId="urn:microsoft.com/office/officeart/2005/8/layout/orgChart1"/>
    <dgm:cxn modelId="{A7A29964-6246-4685-A644-9B855AC08286}" type="presOf" srcId="{A85FA977-B40C-4D97-8156-07C9E80368A6}" destId="{5C3F9260-D5F5-4EF6-A11C-91978BD8BAAF}" srcOrd="0" destOrd="0" presId="urn:microsoft.com/office/officeart/2005/8/layout/orgChart1"/>
    <dgm:cxn modelId="{BE57A837-4A62-4CAC-A4CA-9E1C5295ED1C}" type="presOf" srcId="{F2E437A2-3355-4DEC-9FE7-41389DF42FD5}" destId="{6E89F289-219F-44EF-8016-CB946F3DAFE8}" srcOrd="0" destOrd="0" presId="urn:microsoft.com/office/officeart/2005/8/layout/orgChart1"/>
    <dgm:cxn modelId="{401CCC87-AE64-49EA-B3D9-39269EA3084E}" srcId="{A85FA977-B40C-4D97-8156-07C9E80368A6}" destId="{1B4D408A-16F4-4BB2-836E-170B9E2E2E7A}" srcOrd="0" destOrd="0" parTransId="{E96110E5-7D33-4BD6-BF87-F293DC8CA67A}" sibTransId="{077F4569-4728-4BD4-859C-DA1EBDBAD909}"/>
    <dgm:cxn modelId="{98CFED12-1F51-4A92-88DC-147FF08D58D9}" type="presOf" srcId="{98BCC2BD-A615-44E8-8E23-7E06C0A830CA}" destId="{5B5D1A39-515C-4C77-9BFA-FAA9A61D1A22}" srcOrd="1" destOrd="0" presId="urn:microsoft.com/office/officeart/2005/8/layout/orgChart1"/>
    <dgm:cxn modelId="{3911C64C-C1BB-45E7-8756-DD8C59A4C9E9}" srcId="{A85FA977-B40C-4D97-8156-07C9E80368A6}" destId="{98BCC2BD-A615-44E8-8E23-7E06C0A830CA}" srcOrd="2" destOrd="0" parTransId="{79273618-9FDB-4749-B235-E9646A93735A}" sibTransId="{40BE2A91-23F3-4C72-90B1-E0419779CC67}"/>
    <dgm:cxn modelId="{C8533442-66BC-49BF-BB83-14F02BF990B2}" type="presOf" srcId="{F2E437A2-3355-4DEC-9FE7-41389DF42FD5}" destId="{E15999F5-3492-4398-9A3A-D44E3CB88446}" srcOrd="1" destOrd="0" presId="urn:microsoft.com/office/officeart/2005/8/layout/orgChart1"/>
    <dgm:cxn modelId="{0E29971A-C182-44CA-A685-8759DD323414}" type="presOf" srcId="{1B4D408A-16F4-4BB2-836E-170B9E2E2E7A}" destId="{758DD6A5-8AEF-40B5-A3D1-E642F337B5C5}" srcOrd="0" destOrd="0" presId="urn:microsoft.com/office/officeart/2005/8/layout/orgChart1"/>
    <dgm:cxn modelId="{F6A3F4F9-6EF2-4C90-A698-4D4FA77C1D05}" srcId="{A85FA977-B40C-4D97-8156-07C9E80368A6}" destId="{F2E437A2-3355-4DEC-9FE7-41389DF42FD5}" srcOrd="1" destOrd="0" parTransId="{A8595711-B46C-400E-8D89-7948736592D3}" sibTransId="{D6060327-41D6-49AF-B755-5EEEA4DF1B1B}"/>
    <dgm:cxn modelId="{EACE06F5-8730-4071-A2DA-4DBEE085EAA6}" type="presParOf" srcId="{5C3F9260-D5F5-4EF6-A11C-91978BD8BAAF}" destId="{39CAC3CF-C4B7-4664-9C61-2FE5768BF8C2}" srcOrd="0" destOrd="0" presId="urn:microsoft.com/office/officeart/2005/8/layout/orgChart1"/>
    <dgm:cxn modelId="{7166E484-02FA-4A13-9D74-5B8C25EBDB13}" type="presParOf" srcId="{39CAC3CF-C4B7-4664-9C61-2FE5768BF8C2}" destId="{FE661923-964A-4E3C-A48D-031D696235FD}" srcOrd="0" destOrd="0" presId="urn:microsoft.com/office/officeart/2005/8/layout/orgChart1"/>
    <dgm:cxn modelId="{E0EA17AE-7274-4796-A7E5-09851A901EF4}" type="presParOf" srcId="{FE661923-964A-4E3C-A48D-031D696235FD}" destId="{758DD6A5-8AEF-40B5-A3D1-E642F337B5C5}" srcOrd="0" destOrd="0" presId="urn:microsoft.com/office/officeart/2005/8/layout/orgChart1"/>
    <dgm:cxn modelId="{E376D874-014B-4817-BBCD-3E67B38D027C}" type="presParOf" srcId="{FE661923-964A-4E3C-A48D-031D696235FD}" destId="{B17DDC20-14ED-49B6-9F11-45C955C5D465}" srcOrd="1" destOrd="0" presId="urn:microsoft.com/office/officeart/2005/8/layout/orgChart1"/>
    <dgm:cxn modelId="{8AB24F30-CF07-4E4F-9595-4A737BEDD187}" type="presParOf" srcId="{39CAC3CF-C4B7-4664-9C61-2FE5768BF8C2}" destId="{6F3F7D78-4072-4219-A918-9046D80A08B3}" srcOrd="1" destOrd="0" presId="urn:microsoft.com/office/officeart/2005/8/layout/orgChart1"/>
    <dgm:cxn modelId="{27936096-17F2-42FD-AD38-AFB864F157F0}" type="presParOf" srcId="{39CAC3CF-C4B7-4664-9C61-2FE5768BF8C2}" destId="{982963CA-1EF9-45B7-89E5-C0EA1F9D8460}" srcOrd="2" destOrd="0" presId="urn:microsoft.com/office/officeart/2005/8/layout/orgChart1"/>
    <dgm:cxn modelId="{73644F4C-E5F8-4E87-B889-E3AEBE7162BD}" type="presParOf" srcId="{5C3F9260-D5F5-4EF6-A11C-91978BD8BAAF}" destId="{0030222A-1AE1-4795-A194-E6E12E4409DD}" srcOrd="1" destOrd="0" presId="urn:microsoft.com/office/officeart/2005/8/layout/orgChart1"/>
    <dgm:cxn modelId="{BA418880-3907-476A-BEA5-BF0148132792}" type="presParOf" srcId="{0030222A-1AE1-4795-A194-E6E12E4409DD}" destId="{069169BF-2F35-432A-BB1C-D1B7497C2DDE}" srcOrd="0" destOrd="0" presId="urn:microsoft.com/office/officeart/2005/8/layout/orgChart1"/>
    <dgm:cxn modelId="{A0A2BA5D-988D-4190-9FDF-9EE6C1498D9F}" type="presParOf" srcId="{069169BF-2F35-432A-BB1C-D1B7497C2DDE}" destId="{6E89F289-219F-44EF-8016-CB946F3DAFE8}" srcOrd="0" destOrd="0" presId="urn:microsoft.com/office/officeart/2005/8/layout/orgChart1"/>
    <dgm:cxn modelId="{6A65224D-B8E1-4A9E-B5B7-8C456F0BB42A}" type="presParOf" srcId="{069169BF-2F35-432A-BB1C-D1B7497C2DDE}" destId="{E15999F5-3492-4398-9A3A-D44E3CB88446}" srcOrd="1" destOrd="0" presId="urn:microsoft.com/office/officeart/2005/8/layout/orgChart1"/>
    <dgm:cxn modelId="{DE470649-D219-4825-8B53-788A36852918}" type="presParOf" srcId="{0030222A-1AE1-4795-A194-E6E12E4409DD}" destId="{20A80D8E-4120-4090-9272-CF5C16E6F7A4}" srcOrd="1" destOrd="0" presId="urn:microsoft.com/office/officeart/2005/8/layout/orgChart1"/>
    <dgm:cxn modelId="{A2F4AF5B-0381-4A24-92E0-4EA48430C95A}" type="presParOf" srcId="{0030222A-1AE1-4795-A194-E6E12E4409DD}" destId="{DA798A7B-0702-4B1E-B104-0C12F779FF00}" srcOrd="2" destOrd="0" presId="urn:microsoft.com/office/officeart/2005/8/layout/orgChart1"/>
    <dgm:cxn modelId="{ACC192FB-C869-4B6A-AF35-7F92E72FB922}" type="presParOf" srcId="{5C3F9260-D5F5-4EF6-A11C-91978BD8BAAF}" destId="{72CAC49C-3E58-41EF-9DD7-A47EFA2F1CDD}" srcOrd="2" destOrd="0" presId="urn:microsoft.com/office/officeart/2005/8/layout/orgChart1"/>
    <dgm:cxn modelId="{9DFBF595-FC0E-4F67-8721-071A0636B2F2}" type="presParOf" srcId="{72CAC49C-3E58-41EF-9DD7-A47EFA2F1CDD}" destId="{34AD86D0-12DD-499A-8A82-5E4353419047}" srcOrd="0" destOrd="0" presId="urn:microsoft.com/office/officeart/2005/8/layout/orgChart1"/>
    <dgm:cxn modelId="{D43C11B7-4853-44E0-B8F7-5765B9F88E44}" type="presParOf" srcId="{34AD86D0-12DD-499A-8A82-5E4353419047}" destId="{8550CD1B-F596-4D19-B8EB-D1EDCEBC0860}" srcOrd="0" destOrd="0" presId="urn:microsoft.com/office/officeart/2005/8/layout/orgChart1"/>
    <dgm:cxn modelId="{A3F57E87-6A72-4318-9B68-28BA05C2E661}" type="presParOf" srcId="{34AD86D0-12DD-499A-8A82-5E4353419047}" destId="{5B5D1A39-515C-4C77-9BFA-FAA9A61D1A22}" srcOrd="1" destOrd="0" presId="urn:microsoft.com/office/officeart/2005/8/layout/orgChart1"/>
    <dgm:cxn modelId="{4C92F0FA-C61E-498F-9C03-1C83F2C19839}" type="presParOf" srcId="{72CAC49C-3E58-41EF-9DD7-A47EFA2F1CDD}" destId="{361DF0EA-F3BB-4D66-9351-EC8443AF2C12}" srcOrd="1" destOrd="0" presId="urn:microsoft.com/office/officeart/2005/8/layout/orgChart1"/>
    <dgm:cxn modelId="{8E427F2D-4E7F-47ED-A420-DA41E1488FCA}" type="presParOf" srcId="{72CAC49C-3E58-41EF-9DD7-A47EFA2F1CDD}" destId="{6386FDF4-0E5C-4F68-9F00-2D36894E4573}" srcOrd="2" destOrd="0" presId="urn:microsoft.com/office/officeart/2005/8/layout/orgChart1"/>
  </dgm:cxnLst>
  <dgm:bg>
    <a:solidFill>
      <a:schemeClr val="tx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4362F7C-DB07-4125-87D9-6CF3856336EB}" type="doc">
      <dgm:prSet loTypeId="urn:microsoft.com/office/officeart/2005/8/layout/cycle6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556315B-5757-410C-8266-D3BAC42BEC9E}">
      <dgm:prSet/>
      <dgm:spPr/>
      <dgm:t>
        <a:bodyPr/>
        <a:lstStyle/>
        <a:p>
          <a:pPr rtl="0"/>
          <a:r>
            <a:rPr lang="ru-RU" b="1" dirty="0" smtClean="0"/>
            <a:t>вера, как часть религии, показывает, как должно быть</a:t>
          </a:r>
          <a:endParaRPr lang="ru-RU" dirty="0"/>
        </a:p>
      </dgm:t>
    </dgm:pt>
    <dgm:pt modelId="{F930BAFF-9378-4CB7-B065-F112E1F724C1}" type="parTrans" cxnId="{34A186E4-1AFF-4204-8A81-A198BCC0694E}">
      <dgm:prSet/>
      <dgm:spPr/>
      <dgm:t>
        <a:bodyPr/>
        <a:lstStyle/>
        <a:p>
          <a:endParaRPr lang="ru-RU"/>
        </a:p>
      </dgm:t>
    </dgm:pt>
    <dgm:pt modelId="{59A26BB9-6ACA-4FD8-9EB7-6F9834449BD8}" type="sibTrans" cxnId="{34A186E4-1AFF-4204-8A81-A198BCC0694E}">
      <dgm:prSet/>
      <dgm:spPr/>
      <dgm:t>
        <a:bodyPr/>
        <a:lstStyle/>
        <a:p>
          <a:endParaRPr lang="ru-RU"/>
        </a:p>
      </dgm:t>
    </dgm:pt>
    <dgm:pt modelId="{80B70AAD-05ED-4314-A40C-0BD5CEBE6A6E}">
      <dgm:prSet/>
      <dgm:spPr/>
      <dgm:t>
        <a:bodyPr/>
        <a:lstStyle/>
        <a:p>
          <a:pPr rtl="0"/>
          <a:r>
            <a:rPr lang="ru-RU" b="1" dirty="0" smtClean="0"/>
            <a:t>опыт, как часть науки, дает факты</a:t>
          </a:r>
          <a:endParaRPr lang="ru-RU" dirty="0"/>
        </a:p>
      </dgm:t>
    </dgm:pt>
    <dgm:pt modelId="{3CEB0394-05C1-4041-9C37-BB1C3A55CFFA}" type="sibTrans" cxnId="{EF82236C-12D3-4481-9E6B-8C18D2E0F1FF}">
      <dgm:prSet/>
      <dgm:spPr/>
      <dgm:t>
        <a:bodyPr/>
        <a:lstStyle/>
        <a:p>
          <a:endParaRPr lang="ru-RU"/>
        </a:p>
      </dgm:t>
    </dgm:pt>
    <dgm:pt modelId="{AB54D5FC-8ED6-43E4-B371-DDFD5AF59C76}" type="parTrans" cxnId="{EF82236C-12D3-4481-9E6B-8C18D2E0F1FF}">
      <dgm:prSet/>
      <dgm:spPr/>
      <dgm:t>
        <a:bodyPr/>
        <a:lstStyle/>
        <a:p>
          <a:endParaRPr lang="ru-RU"/>
        </a:p>
      </dgm:t>
    </dgm:pt>
    <dgm:pt modelId="{C00A0788-9F3D-458E-BAA3-271FB93BD8EF}">
      <dgm:prSet/>
      <dgm:spPr/>
      <dgm:t>
        <a:bodyPr/>
        <a:lstStyle/>
        <a:p>
          <a:pPr rtl="0"/>
          <a:r>
            <a:rPr lang="ru-RU" b="1" dirty="0" smtClean="0"/>
            <a:t>разум, как часть рациональной философии, раскрывает сущность явлений</a:t>
          </a:r>
          <a:endParaRPr lang="ru-RU" dirty="0"/>
        </a:p>
      </dgm:t>
    </dgm:pt>
    <dgm:pt modelId="{F3F96725-896D-4E4D-8529-D76C14B35EBF}" type="sibTrans" cxnId="{0AC9C55B-3BC6-49FC-8729-244B1525B27F}">
      <dgm:prSet/>
      <dgm:spPr/>
      <dgm:t>
        <a:bodyPr/>
        <a:lstStyle/>
        <a:p>
          <a:endParaRPr lang="ru-RU"/>
        </a:p>
      </dgm:t>
    </dgm:pt>
    <dgm:pt modelId="{B4EA7F59-DCDC-4274-BF5A-C55A20558B64}" type="parTrans" cxnId="{0AC9C55B-3BC6-49FC-8729-244B1525B27F}">
      <dgm:prSet/>
      <dgm:spPr/>
      <dgm:t>
        <a:bodyPr/>
        <a:lstStyle/>
        <a:p>
          <a:endParaRPr lang="ru-RU"/>
        </a:p>
      </dgm:t>
    </dgm:pt>
    <dgm:pt modelId="{AF4CA8C1-0F70-465D-8D20-929F2C002E0A}" type="pres">
      <dgm:prSet presAssocID="{04362F7C-DB07-4125-87D9-6CF3856336E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FE96BD-E663-46D8-B9C3-3F3AF5F94B0F}" type="pres">
      <dgm:prSet presAssocID="{E556315B-5757-410C-8266-D3BAC42BEC9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DBDDAC-836C-4DF1-AD84-19A6EFF4365C}" type="pres">
      <dgm:prSet presAssocID="{E556315B-5757-410C-8266-D3BAC42BEC9E}" presName="spNode" presStyleCnt="0"/>
      <dgm:spPr/>
    </dgm:pt>
    <dgm:pt modelId="{BEF3FFA9-E41D-43B3-BDD6-BDAF667C056C}" type="pres">
      <dgm:prSet presAssocID="{59A26BB9-6ACA-4FD8-9EB7-6F9834449BD8}" presName="sibTrans" presStyleLbl="sibTrans1D1" presStyleIdx="0" presStyleCnt="3"/>
      <dgm:spPr/>
      <dgm:t>
        <a:bodyPr/>
        <a:lstStyle/>
        <a:p>
          <a:endParaRPr lang="ru-RU"/>
        </a:p>
      </dgm:t>
    </dgm:pt>
    <dgm:pt modelId="{6D7A684E-C7FE-4226-8C79-FF008A396334}" type="pres">
      <dgm:prSet presAssocID="{C00A0788-9F3D-458E-BAA3-271FB93BD8E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18A086-CD26-4861-A7AF-D5867132D486}" type="pres">
      <dgm:prSet presAssocID="{C00A0788-9F3D-458E-BAA3-271FB93BD8EF}" presName="spNode" presStyleCnt="0"/>
      <dgm:spPr/>
    </dgm:pt>
    <dgm:pt modelId="{CB7ED8D1-18EA-4A8C-908B-FEB7092598D7}" type="pres">
      <dgm:prSet presAssocID="{F3F96725-896D-4E4D-8529-D76C14B35EBF}" presName="sibTrans" presStyleLbl="sibTrans1D1" presStyleIdx="1" presStyleCnt="3"/>
      <dgm:spPr/>
      <dgm:t>
        <a:bodyPr/>
        <a:lstStyle/>
        <a:p>
          <a:endParaRPr lang="ru-RU"/>
        </a:p>
      </dgm:t>
    </dgm:pt>
    <dgm:pt modelId="{68E258CD-1E5F-4E5D-BA61-844ADCD72ADE}" type="pres">
      <dgm:prSet presAssocID="{80B70AAD-05ED-4314-A40C-0BD5CEBE6A6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6638F9-9161-49F3-A492-F2CACC37A4DD}" type="pres">
      <dgm:prSet presAssocID="{80B70AAD-05ED-4314-A40C-0BD5CEBE6A6E}" presName="spNode" presStyleCnt="0"/>
      <dgm:spPr/>
    </dgm:pt>
    <dgm:pt modelId="{E7FAECE8-186E-48E9-9FB8-E5610BEE210F}" type="pres">
      <dgm:prSet presAssocID="{3CEB0394-05C1-4041-9C37-BB1C3A55CFFA}" presName="sibTrans" presStyleLbl="sibTrans1D1" presStyleIdx="2" presStyleCnt="3"/>
      <dgm:spPr/>
      <dgm:t>
        <a:bodyPr/>
        <a:lstStyle/>
        <a:p>
          <a:endParaRPr lang="ru-RU"/>
        </a:p>
      </dgm:t>
    </dgm:pt>
  </dgm:ptLst>
  <dgm:cxnLst>
    <dgm:cxn modelId="{A4160CB5-66E3-449E-9E55-BE5A42BE26A3}" type="presOf" srcId="{04362F7C-DB07-4125-87D9-6CF3856336EB}" destId="{AF4CA8C1-0F70-465D-8D20-929F2C002E0A}" srcOrd="0" destOrd="0" presId="urn:microsoft.com/office/officeart/2005/8/layout/cycle6"/>
    <dgm:cxn modelId="{6D44B648-6165-4293-AE13-91066D979A70}" type="presOf" srcId="{3CEB0394-05C1-4041-9C37-BB1C3A55CFFA}" destId="{E7FAECE8-186E-48E9-9FB8-E5610BEE210F}" srcOrd="0" destOrd="0" presId="urn:microsoft.com/office/officeart/2005/8/layout/cycle6"/>
    <dgm:cxn modelId="{34A186E4-1AFF-4204-8A81-A198BCC0694E}" srcId="{04362F7C-DB07-4125-87D9-6CF3856336EB}" destId="{E556315B-5757-410C-8266-D3BAC42BEC9E}" srcOrd="0" destOrd="0" parTransId="{F930BAFF-9378-4CB7-B065-F112E1F724C1}" sibTransId="{59A26BB9-6ACA-4FD8-9EB7-6F9834449BD8}"/>
    <dgm:cxn modelId="{EF82236C-12D3-4481-9E6B-8C18D2E0F1FF}" srcId="{04362F7C-DB07-4125-87D9-6CF3856336EB}" destId="{80B70AAD-05ED-4314-A40C-0BD5CEBE6A6E}" srcOrd="2" destOrd="0" parTransId="{AB54D5FC-8ED6-43E4-B371-DDFD5AF59C76}" sibTransId="{3CEB0394-05C1-4041-9C37-BB1C3A55CFFA}"/>
    <dgm:cxn modelId="{CE2C9D58-51C5-4410-B9D5-B697199BA51C}" type="presOf" srcId="{80B70AAD-05ED-4314-A40C-0BD5CEBE6A6E}" destId="{68E258CD-1E5F-4E5D-BA61-844ADCD72ADE}" srcOrd="0" destOrd="0" presId="urn:microsoft.com/office/officeart/2005/8/layout/cycle6"/>
    <dgm:cxn modelId="{B2401E34-1865-4C44-BB83-322C4CC4BBB9}" type="presOf" srcId="{E556315B-5757-410C-8266-D3BAC42BEC9E}" destId="{20FE96BD-E663-46D8-B9C3-3F3AF5F94B0F}" srcOrd="0" destOrd="0" presId="urn:microsoft.com/office/officeart/2005/8/layout/cycle6"/>
    <dgm:cxn modelId="{4A30D8D8-21F2-440B-93D7-60BB6FE97DB6}" type="presOf" srcId="{C00A0788-9F3D-458E-BAA3-271FB93BD8EF}" destId="{6D7A684E-C7FE-4226-8C79-FF008A396334}" srcOrd="0" destOrd="0" presId="urn:microsoft.com/office/officeart/2005/8/layout/cycle6"/>
    <dgm:cxn modelId="{5484C7E6-FD92-4C2A-8A88-46B3048761F9}" type="presOf" srcId="{59A26BB9-6ACA-4FD8-9EB7-6F9834449BD8}" destId="{BEF3FFA9-E41D-43B3-BDD6-BDAF667C056C}" srcOrd="0" destOrd="0" presId="urn:microsoft.com/office/officeart/2005/8/layout/cycle6"/>
    <dgm:cxn modelId="{45E851A4-7D8D-4DFD-9751-8A7D95BA2B3B}" type="presOf" srcId="{F3F96725-896D-4E4D-8529-D76C14B35EBF}" destId="{CB7ED8D1-18EA-4A8C-908B-FEB7092598D7}" srcOrd="0" destOrd="0" presId="urn:microsoft.com/office/officeart/2005/8/layout/cycle6"/>
    <dgm:cxn modelId="{0AC9C55B-3BC6-49FC-8729-244B1525B27F}" srcId="{04362F7C-DB07-4125-87D9-6CF3856336EB}" destId="{C00A0788-9F3D-458E-BAA3-271FB93BD8EF}" srcOrd="1" destOrd="0" parTransId="{B4EA7F59-DCDC-4274-BF5A-C55A20558B64}" sibTransId="{F3F96725-896D-4E4D-8529-D76C14B35EBF}"/>
    <dgm:cxn modelId="{329CB451-BF4A-4E55-897D-E334988FBFD6}" type="presParOf" srcId="{AF4CA8C1-0F70-465D-8D20-929F2C002E0A}" destId="{20FE96BD-E663-46D8-B9C3-3F3AF5F94B0F}" srcOrd="0" destOrd="0" presId="urn:microsoft.com/office/officeart/2005/8/layout/cycle6"/>
    <dgm:cxn modelId="{0C5C7238-F780-4E34-8F40-1B67F700C73B}" type="presParOf" srcId="{AF4CA8C1-0F70-465D-8D20-929F2C002E0A}" destId="{D2DBDDAC-836C-4DF1-AD84-19A6EFF4365C}" srcOrd="1" destOrd="0" presId="urn:microsoft.com/office/officeart/2005/8/layout/cycle6"/>
    <dgm:cxn modelId="{9D4C382A-77CB-457A-9E27-956EF047F20B}" type="presParOf" srcId="{AF4CA8C1-0F70-465D-8D20-929F2C002E0A}" destId="{BEF3FFA9-E41D-43B3-BDD6-BDAF667C056C}" srcOrd="2" destOrd="0" presId="urn:microsoft.com/office/officeart/2005/8/layout/cycle6"/>
    <dgm:cxn modelId="{B4A3813B-F06A-4D70-9967-A0052763ACBD}" type="presParOf" srcId="{AF4CA8C1-0F70-465D-8D20-929F2C002E0A}" destId="{6D7A684E-C7FE-4226-8C79-FF008A396334}" srcOrd="3" destOrd="0" presId="urn:microsoft.com/office/officeart/2005/8/layout/cycle6"/>
    <dgm:cxn modelId="{DBEB7EB9-9C0A-4C21-9B4A-E9643F50AF33}" type="presParOf" srcId="{AF4CA8C1-0F70-465D-8D20-929F2C002E0A}" destId="{E218A086-CD26-4861-A7AF-D5867132D486}" srcOrd="4" destOrd="0" presId="urn:microsoft.com/office/officeart/2005/8/layout/cycle6"/>
    <dgm:cxn modelId="{324FC3D8-D646-4D90-B8F0-54EDA1EA0E11}" type="presParOf" srcId="{AF4CA8C1-0F70-465D-8D20-929F2C002E0A}" destId="{CB7ED8D1-18EA-4A8C-908B-FEB7092598D7}" srcOrd="5" destOrd="0" presId="urn:microsoft.com/office/officeart/2005/8/layout/cycle6"/>
    <dgm:cxn modelId="{DA4EBA9B-21D6-4F96-B6D3-BF523B80E31A}" type="presParOf" srcId="{AF4CA8C1-0F70-465D-8D20-929F2C002E0A}" destId="{68E258CD-1E5F-4E5D-BA61-844ADCD72ADE}" srcOrd="6" destOrd="0" presId="urn:microsoft.com/office/officeart/2005/8/layout/cycle6"/>
    <dgm:cxn modelId="{44192DAA-642C-4B1F-9CAE-6677AEBC6F5F}" type="presParOf" srcId="{AF4CA8C1-0F70-465D-8D20-929F2C002E0A}" destId="{1B6638F9-9161-49F3-A492-F2CACC37A4DD}" srcOrd="7" destOrd="0" presId="urn:microsoft.com/office/officeart/2005/8/layout/cycle6"/>
    <dgm:cxn modelId="{39077865-B0EC-4739-AA69-185712478A54}" type="presParOf" srcId="{AF4CA8C1-0F70-465D-8D20-929F2C002E0A}" destId="{E7FAECE8-186E-48E9-9FB8-E5610BEE210F}" srcOrd="8" destOrd="0" presId="urn:microsoft.com/office/officeart/2005/8/layout/cycle6"/>
  </dgm:cxnLst>
  <dgm:bg>
    <a:solidFill>
      <a:schemeClr val="tx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2EE934-4CC2-4DF2-91FA-885B82B43E54}">
      <dsp:nvSpPr>
        <dsp:cNvPr id="0" name=""/>
        <dsp:cNvSpPr/>
      </dsp:nvSpPr>
      <dsp:spPr>
        <a:xfrm rot="16200000">
          <a:off x="933060" y="-933060"/>
          <a:ext cx="2262981" cy="4129102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9392" tIns="469392" rIns="469392" bIns="469392" numCol="1" spcCol="1270" anchor="ctr" anchorCtr="0">
          <a:noAutofit/>
        </a:bodyPr>
        <a:lstStyle/>
        <a:p>
          <a:pPr lvl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600" b="1" kern="1200" dirty="0" smtClean="0">
              <a:solidFill>
                <a:schemeClr val="tx1"/>
              </a:solidFill>
            </a:rPr>
            <a:t>РАЗУМ</a:t>
          </a:r>
          <a:endParaRPr lang="ru-RU" sz="6600" b="1" kern="1200" dirty="0">
            <a:solidFill>
              <a:schemeClr val="tx1"/>
            </a:solidFill>
          </a:endParaRPr>
        </a:p>
      </dsp:txBody>
      <dsp:txXfrm rot="5400000">
        <a:off x="-1" y="1"/>
        <a:ext cx="4129102" cy="1697236"/>
      </dsp:txXfrm>
    </dsp:sp>
    <dsp:sp modelId="{E4191A6E-BA30-4A45-A60E-5F3EE7D52FB6}">
      <dsp:nvSpPr>
        <dsp:cNvPr id="0" name=""/>
        <dsp:cNvSpPr/>
      </dsp:nvSpPr>
      <dsp:spPr>
        <a:xfrm>
          <a:off x="4129102" y="0"/>
          <a:ext cx="4129102" cy="2262981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6720" tIns="426720" rIns="426720" bIns="42672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b="1" kern="1200" dirty="0" smtClean="0">
              <a:solidFill>
                <a:schemeClr val="tx1"/>
              </a:solidFill>
            </a:rPr>
            <a:t>ВЕРА</a:t>
          </a:r>
          <a:endParaRPr lang="ru-RU" sz="6000" b="1" kern="1200" dirty="0">
            <a:solidFill>
              <a:schemeClr val="tx1"/>
            </a:solidFill>
          </a:endParaRPr>
        </a:p>
      </dsp:txBody>
      <dsp:txXfrm>
        <a:off x="4129102" y="0"/>
        <a:ext cx="4129102" cy="1697236"/>
      </dsp:txXfrm>
    </dsp:sp>
    <dsp:sp modelId="{26688926-E336-4549-AA07-13FD2C5E7B56}">
      <dsp:nvSpPr>
        <dsp:cNvPr id="0" name=""/>
        <dsp:cNvSpPr/>
      </dsp:nvSpPr>
      <dsp:spPr>
        <a:xfrm rot="10800000">
          <a:off x="0" y="2262981"/>
          <a:ext cx="4129102" cy="2262981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6720" tIns="426720" rIns="426720" bIns="42672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b="1" kern="1200" dirty="0" smtClean="0">
              <a:solidFill>
                <a:schemeClr val="tx1"/>
              </a:solidFill>
            </a:rPr>
            <a:t>НАУКА</a:t>
          </a:r>
          <a:endParaRPr lang="ru-RU" sz="6000" b="1" kern="1200" dirty="0">
            <a:solidFill>
              <a:schemeClr val="tx1"/>
            </a:solidFill>
          </a:endParaRPr>
        </a:p>
      </dsp:txBody>
      <dsp:txXfrm rot="10800000">
        <a:off x="0" y="2828726"/>
        <a:ext cx="4129102" cy="1697236"/>
      </dsp:txXfrm>
    </dsp:sp>
    <dsp:sp modelId="{FF5A918D-E811-4610-B607-6A716FC24021}">
      <dsp:nvSpPr>
        <dsp:cNvPr id="0" name=""/>
        <dsp:cNvSpPr/>
      </dsp:nvSpPr>
      <dsp:spPr>
        <a:xfrm rot="5400000">
          <a:off x="5062162" y="1329921"/>
          <a:ext cx="2262981" cy="4129102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6720" tIns="426720" rIns="426720" bIns="42672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b="1" kern="1200" dirty="0" smtClean="0">
              <a:solidFill>
                <a:schemeClr val="tx1"/>
              </a:solidFill>
            </a:rPr>
            <a:t>МОРАЛЬ</a:t>
          </a:r>
          <a:endParaRPr lang="ru-RU" sz="6000" b="1" kern="1200" dirty="0">
            <a:solidFill>
              <a:schemeClr val="tx1"/>
            </a:solidFill>
          </a:endParaRPr>
        </a:p>
      </dsp:txBody>
      <dsp:txXfrm rot="-5400000">
        <a:off x="4129101" y="2828726"/>
        <a:ext cx="4129102" cy="1697236"/>
      </dsp:txXfrm>
    </dsp:sp>
    <dsp:sp modelId="{DB300313-2276-4D53-968E-1028BFD1F369}">
      <dsp:nvSpPr>
        <dsp:cNvPr id="0" name=""/>
        <dsp:cNvSpPr/>
      </dsp:nvSpPr>
      <dsp:spPr>
        <a:xfrm>
          <a:off x="2890371" y="1697236"/>
          <a:ext cx="2477461" cy="1131490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b="1" kern="1200" dirty="0" smtClean="0"/>
            <a:t>воспитание</a:t>
          </a:r>
          <a:endParaRPr lang="ru-RU" sz="3300" b="1" kern="1200" dirty="0"/>
        </a:p>
      </dsp:txBody>
      <dsp:txXfrm>
        <a:off x="2945606" y="1752471"/>
        <a:ext cx="2366991" cy="10210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00539B-BDEB-472F-A7B9-6BE55E8A77D5}">
      <dsp:nvSpPr>
        <dsp:cNvPr id="0" name=""/>
        <dsp:cNvSpPr/>
      </dsp:nvSpPr>
      <dsp:spPr>
        <a:xfrm>
          <a:off x="3867444" y="1179330"/>
          <a:ext cx="247355" cy="1083651"/>
        </a:xfrm>
        <a:custGeom>
          <a:avLst/>
          <a:gdLst/>
          <a:ahLst/>
          <a:cxnLst/>
          <a:rect l="0" t="0" r="0" b="0"/>
          <a:pathLst>
            <a:path>
              <a:moveTo>
                <a:pt x="247355" y="0"/>
              </a:moveTo>
              <a:lnTo>
                <a:pt x="247355" y="1083651"/>
              </a:lnTo>
              <a:lnTo>
                <a:pt x="0" y="10836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F4DCFE-0F5E-4567-8DCB-8098A184EB9A}">
      <dsp:nvSpPr>
        <dsp:cNvPr id="0" name=""/>
        <dsp:cNvSpPr/>
      </dsp:nvSpPr>
      <dsp:spPr>
        <a:xfrm>
          <a:off x="4114800" y="1179330"/>
          <a:ext cx="2850473" cy="21673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9946"/>
              </a:lnTo>
              <a:lnTo>
                <a:pt x="2850473" y="1919946"/>
              </a:lnTo>
              <a:lnTo>
                <a:pt x="2850473" y="2167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70BB58-6C85-46CA-8C09-D0D40121D669}">
      <dsp:nvSpPr>
        <dsp:cNvPr id="0" name=""/>
        <dsp:cNvSpPr/>
      </dsp:nvSpPr>
      <dsp:spPr>
        <a:xfrm>
          <a:off x="4069080" y="1179330"/>
          <a:ext cx="91440" cy="216730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7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B96554-DDDB-4F27-BD8C-07036231B18E}">
      <dsp:nvSpPr>
        <dsp:cNvPr id="0" name=""/>
        <dsp:cNvSpPr/>
      </dsp:nvSpPr>
      <dsp:spPr>
        <a:xfrm>
          <a:off x="1264326" y="1179330"/>
          <a:ext cx="2850473" cy="2167302"/>
        </a:xfrm>
        <a:custGeom>
          <a:avLst/>
          <a:gdLst/>
          <a:ahLst/>
          <a:cxnLst/>
          <a:rect l="0" t="0" r="0" b="0"/>
          <a:pathLst>
            <a:path>
              <a:moveTo>
                <a:pt x="2850473" y="0"/>
              </a:moveTo>
              <a:lnTo>
                <a:pt x="2850473" y="1919946"/>
              </a:lnTo>
              <a:lnTo>
                <a:pt x="0" y="1919946"/>
              </a:lnTo>
              <a:lnTo>
                <a:pt x="0" y="2167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B94E2-7DE2-45B4-A5D0-CF1C0337FA85}">
      <dsp:nvSpPr>
        <dsp:cNvPr id="0" name=""/>
        <dsp:cNvSpPr/>
      </dsp:nvSpPr>
      <dsp:spPr>
        <a:xfrm>
          <a:off x="2936918" y="1448"/>
          <a:ext cx="2355763" cy="11778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35" tIns="26035" rIns="26035" bIns="2603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/>
            <a:t>КУЛЬТУРА</a:t>
          </a:r>
          <a:endParaRPr lang="ru-RU" sz="4100" kern="1200" dirty="0"/>
        </a:p>
      </dsp:txBody>
      <dsp:txXfrm>
        <a:off x="2936918" y="1448"/>
        <a:ext cx="2355763" cy="1177881"/>
      </dsp:txXfrm>
    </dsp:sp>
    <dsp:sp modelId="{FC754159-4CE5-464F-AAF0-53CF2AA71342}">
      <dsp:nvSpPr>
        <dsp:cNvPr id="0" name=""/>
        <dsp:cNvSpPr/>
      </dsp:nvSpPr>
      <dsp:spPr>
        <a:xfrm>
          <a:off x="86444" y="3346632"/>
          <a:ext cx="2355763" cy="11778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35" tIns="26035" rIns="26035" bIns="2603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/>
            <a:t>ОТКАЗ</a:t>
          </a:r>
          <a:endParaRPr lang="ru-RU" sz="4100" kern="1200" dirty="0"/>
        </a:p>
      </dsp:txBody>
      <dsp:txXfrm>
        <a:off x="86444" y="3346632"/>
        <a:ext cx="2355763" cy="1177881"/>
      </dsp:txXfrm>
    </dsp:sp>
    <dsp:sp modelId="{4E6A5619-6F73-4A53-A955-884B6832E449}">
      <dsp:nvSpPr>
        <dsp:cNvPr id="0" name=""/>
        <dsp:cNvSpPr/>
      </dsp:nvSpPr>
      <dsp:spPr>
        <a:xfrm>
          <a:off x="2936918" y="3346632"/>
          <a:ext cx="2355763" cy="11778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35" tIns="26035" rIns="26035" bIns="2603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/>
            <a:t>ЗАПРЕТ</a:t>
          </a:r>
          <a:endParaRPr lang="ru-RU" sz="4100" kern="1200" dirty="0"/>
        </a:p>
      </dsp:txBody>
      <dsp:txXfrm>
        <a:off x="2936918" y="3346632"/>
        <a:ext cx="2355763" cy="1177881"/>
      </dsp:txXfrm>
    </dsp:sp>
    <dsp:sp modelId="{8A5C124B-63AC-463B-BF71-E17DBC217DE1}">
      <dsp:nvSpPr>
        <dsp:cNvPr id="0" name=""/>
        <dsp:cNvSpPr/>
      </dsp:nvSpPr>
      <dsp:spPr>
        <a:xfrm>
          <a:off x="5787391" y="3346632"/>
          <a:ext cx="2355763" cy="11778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35" tIns="26035" rIns="26035" bIns="2603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/>
            <a:t>ЛИШЕНИЕ</a:t>
          </a:r>
          <a:endParaRPr lang="ru-RU" sz="4100" kern="1200" dirty="0"/>
        </a:p>
      </dsp:txBody>
      <dsp:txXfrm>
        <a:off x="5787391" y="3346632"/>
        <a:ext cx="2355763" cy="1177881"/>
      </dsp:txXfrm>
    </dsp:sp>
    <dsp:sp modelId="{6740E120-6003-4309-953C-20E71245247F}">
      <dsp:nvSpPr>
        <dsp:cNvPr id="0" name=""/>
        <dsp:cNvSpPr/>
      </dsp:nvSpPr>
      <dsp:spPr>
        <a:xfrm>
          <a:off x="1511681" y="1674040"/>
          <a:ext cx="2355763" cy="11778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35" tIns="26035" rIns="26035" bIns="2603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/>
            <a:t>Влечения</a:t>
          </a:r>
          <a:endParaRPr lang="ru-RU" sz="4100" kern="1200" dirty="0"/>
        </a:p>
      </dsp:txBody>
      <dsp:txXfrm>
        <a:off x="1511681" y="1674040"/>
        <a:ext cx="2355763" cy="117788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945C91-CE2F-467A-9D84-F7EE01718BF6}">
      <dsp:nvSpPr>
        <dsp:cNvPr id="0" name=""/>
        <dsp:cNvSpPr/>
      </dsp:nvSpPr>
      <dsp:spPr>
        <a:xfrm>
          <a:off x="552" y="1661483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smtClean="0"/>
            <a:t>инцест</a:t>
          </a:r>
          <a:endParaRPr lang="ru-RU" sz="2700" kern="1200"/>
        </a:p>
      </dsp:txBody>
      <dsp:txXfrm>
        <a:off x="552" y="1661483"/>
        <a:ext cx="2405992" cy="1202996"/>
      </dsp:txXfrm>
    </dsp:sp>
    <dsp:sp modelId="{92F444DB-34C8-4A15-AEC5-7FA13A47C45E}">
      <dsp:nvSpPr>
        <dsp:cNvPr id="0" name=""/>
        <dsp:cNvSpPr/>
      </dsp:nvSpPr>
      <dsp:spPr>
        <a:xfrm>
          <a:off x="2911803" y="1661483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smtClean="0"/>
            <a:t>каннибализм</a:t>
          </a:r>
          <a:endParaRPr lang="ru-RU" sz="2700" kern="1200"/>
        </a:p>
      </dsp:txBody>
      <dsp:txXfrm>
        <a:off x="2911803" y="1661483"/>
        <a:ext cx="2405992" cy="1202996"/>
      </dsp:txXfrm>
    </dsp:sp>
    <dsp:sp modelId="{1984AEA2-9132-447F-8844-C6C4F7C275B5}">
      <dsp:nvSpPr>
        <dsp:cNvPr id="0" name=""/>
        <dsp:cNvSpPr/>
      </dsp:nvSpPr>
      <dsp:spPr>
        <a:xfrm>
          <a:off x="5823054" y="1661483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smtClean="0"/>
            <a:t>кровожадность</a:t>
          </a:r>
          <a:endParaRPr lang="ru-RU" sz="2700" kern="1200"/>
        </a:p>
      </dsp:txBody>
      <dsp:txXfrm>
        <a:off x="5823054" y="1661483"/>
        <a:ext cx="2405992" cy="120299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968339-D6F1-48D0-B056-38F26EE12469}">
      <dsp:nvSpPr>
        <dsp:cNvPr id="0" name=""/>
        <dsp:cNvSpPr/>
      </dsp:nvSpPr>
      <dsp:spPr>
        <a:xfrm>
          <a:off x="552" y="1661483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smtClean="0"/>
            <a:t>идеалы</a:t>
          </a:r>
          <a:endParaRPr lang="ru-RU" sz="2800" kern="1200"/>
        </a:p>
      </dsp:txBody>
      <dsp:txXfrm>
        <a:off x="552" y="1661483"/>
        <a:ext cx="2405992" cy="1202996"/>
      </dsp:txXfrm>
    </dsp:sp>
    <dsp:sp modelId="{8F010DAC-0730-4D6C-9185-900D4CE48043}">
      <dsp:nvSpPr>
        <dsp:cNvPr id="0" name=""/>
        <dsp:cNvSpPr/>
      </dsp:nvSpPr>
      <dsp:spPr>
        <a:xfrm>
          <a:off x="2911803" y="1661483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smtClean="0"/>
            <a:t>творения искусства</a:t>
          </a:r>
          <a:endParaRPr lang="ru-RU" sz="2800" kern="1200"/>
        </a:p>
      </dsp:txBody>
      <dsp:txXfrm>
        <a:off x="2911803" y="1661483"/>
        <a:ext cx="2405992" cy="1202996"/>
      </dsp:txXfrm>
    </dsp:sp>
    <dsp:sp modelId="{4BD7D620-94B6-412A-83C6-178AECE4438D}">
      <dsp:nvSpPr>
        <dsp:cNvPr id="0" name=""/>
        <dsp:cNvSpPr/>
      </dsp:nvSpPr>
      <dsp:spPr>
        <a:xfrm>
          <a:off x="5823054" y="1661483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smtClean="0"/>
            <a:t>религиозные представления</a:t>
          </a:r>
          <a:endParaRPr lang="ru-RU" sz="2800" kern="1200"/>
        </a:p>
      </dsp:txBody>
      <dsp:txXfrm>
        <a:off x="5823054" y="1661483"/>
        <a:ext cx="2405992" cy="120299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8DD6A5-8AEF-40B5-A3D1-E642F337B5C5}">
      <dsp:nvSpPr>
        <dsp:cNvPr id="0" name=""/>
        <dsp:cNvSpPr/>
      </dsp:nvSpPr>
      <dsp:spPr>
        <a:xfrm>
          <a:off x="552" y="1558741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нейтрализуют ужас перед природой</a:t>
          </a:r>
          <a:endParaRPr lang="ru-RU" sz="1600" kern="1200" dirty="0"/>
        </a:p>
      </dsp:txBody>
      <dsp:txXfrm>
        <a:off x="552" y="1558741"/>
        <a:ext cx="2405992" cy="1202996"/>
      </dsp:txXfrm>
    </dsp:sp>
    <dsp:sp modelId="{6E89F289-219F-44EF-8016-CB946F3DAFE8}">
      <dsp:nvSpPr>
        <dsp:cNvPr id="0" name=""/>
        <dsp:cNvSpPr/>
      </dsp:nvSpPr>
      <dsp:spPr>
        <a:xfrm>
          <a:off x="2911803" y="1558741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примиряют с грозным роком (образ смерти)</a:t>
          </a:r>
          <a:endParaRPr lang="ru-RU" sz="1600" kern="1200" dirty="0"/>
        </a:p>
      </dsp:txBody>
      <dsp:txXfrm>
        <a:off x="2911803" y="1558741"/>
        <a:ext cx="2405992" cy="1202996"/>
      </dsp:txXfrm>
    </dsp:sp>
    <dsp:sp modelId="{8550CD1B-F596-4D19-B8EB-D1EDCEBC0860}">
      <dsp:nvSpPr>
        <dsp:cNvPr id="0" name=""/>
        <dsp:cNvSpPr/>
      </dsp:nvSpPr>
      <dsp:spPr>
        <a:xfrm>
          <a:off x="5823054" y="1558741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вознаграждают за страдания и лишения, возлагаемые на человека жизнью в культурном сообществе</a:t>
          </a:r>
          <a:endParaRPr lang="ru-RU" sz="1600" kern="1200" dirty="0"/>
        </a:p>
      </dsp:txBody>
      <dsp:txXfrm>
        <a:off x="5823054" y="1558741"/>
        <a:ext cx="2405992" cy="120299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FE96BD-E663-46D8-B9C3-3F3AF5F94B0F}">
      <dsp:nvSpPr>
        <dsp:cNvPr id="0" name=""/>
        <dsp:cNvSpPr/>
      </dsp:nvSpPr>
      <dsp:spPr>
        <a:xfrm>
          <a:off x="3076054" y="946"/>
          <a:ext cx="2077491" cy="13503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вера, как часть религии, показывает, как должно быть</a:t>
          </a:r>
          <a:endParaRPr lang="ru-RU" sz="1500" kern="1200" dirty="0"/>
        </a:p>
      </dsp:txBody>
      <dsp:txXfrm>
        <a:off x="3141974" y="66866"/>
        <a:ext cx="1945651" cy="1218529"/>
      </dsp:txXfrm>
    </dsp:sp>
    <dsp:sp modelId="{BEF3FFA9-E41D-43B3-BDD6-BDAF667C056C}">
      <dsp:nvSpPr>
        <dsp:cNvPr id="0" name=""/>
        <dsp:cNvSpPr/>
      </dsp:nvSpPr>
      <dsp:spPr>
        <a:xfrm>
          <a:off x="2315006" y="676131"/>
          <a:ext cx="3599586" cy="3599586"/>
        </a:xfrm>
        <a:custGeom>
          <a:avLst/>
          <a:gdLst/>
          <a:ahLst/>
          <a:cxnLst/>
          <a:rect l="0" t="0" r="0" b="0"/>
          <a:pathLst>
            <a:path>
              <a:moveTo>
                <a:pt x="2853606" y="340775"/>
              </a:moveTo>
              <a:arcTo wR="1799793" hR="1799793" stAng="18350381" swAng="364458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7A684E-C7FE-4226-8C79-FF008A396334}">
      <dsp:nvSpPr>
        <dsp:cNvPr id="0" name=""/>
        <dsp:cNvSpPr/>
      </dsp:nvSpPr>
      <dsp:spPr>
        <a:xfrm>
          <a:off x="4634720" y="2700636"/>
          <a:ext cx="2077491" cy="13503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разум, как часть рациональной философии, раскрывает сущность явлений</a:t>
          </a:r>
          <a:endParaRPr lang="ru-RU" sz="1500" kern="1200" dirty="0"/>
        </a:p>
      </dsp:txBody>
      <dsp:txXfrm>
        <a:off x="4700640" y="2766556"/>
        <a:ext cx="1945651" cy="1218529"/>
      </dsp:txXfrm>
    </dsp:sp>
    <dsp:sp modelId="{CB7ED8D1-18EA-4A8C-908B-FEB7092598D7}">
      <dsp:nvSpPr>
        <dsp:cNvPr id="0" name=""/>
        <dsp:cNvSpPr/>
      </dsp:nvSpPr>
      <dsp:spPr>
        <a:xfrm>
          <a:off x="2315006" y="676131"/>
          <a:ext cx="3599586" cy="3599586"/>
        </a:xfrm>
        <a:custGeom>
          <a:avLst/>
          <a:gdLst/>
          <a:ahLst/>
          <a:cxnLst/>
          <a:rect l="0" t="0" r="0" b="0"/>
          <a:pathLst>
            <a:path>
              <a:moveTo>
                <a:pt x="2655356" y="3383227"/>
              </a:moveTo>
              <a:arcTo wR="1799793" hR="1799793" stAng="3697002" swAng="340599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E258CD-1E5F-4E5D-BA61-844ADCD72ADE}">
      <dsp:nvSpPr>
        <dsp:cNvPr id="0" name=""/>
        <dsp:cNvSpPr/>
      </dsp:nvSpPr>
      <dsp:spPr>
        <a:xfrm>
          <a:off x="1517387" y="2700636"/>
          <a:ext cx="2077491" cy="13503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опыт, как часть науки, дает факты</a:t>
          </a:r>
          <a:endParaRPr lang="ru-RU" sz="1500" kern="1200" dirty="0"/>
        </a:p>
      </dsp:txBody>
      <dsp:txXfrm>
        <a:off x="1583307" y="2766556"/>
        <a:ext cx="1945651" cy="1218529"/>
      </dsp:txXfrm>
    </dsp:sp>
    <dsp:sp modelId="{E7FAECE8-186E-48E9-9FB8-E5610BEE210F}">
      <dsp:nvSpPr>
        <dsp:cNvPr id="0" name=""/>
        <dsp:cNvSpPr/>
      </dsp:nvSpPr>
      <dsp:spPr>
        <a:xfrm>
          <a:off x="2315006" y="676131"/>
          <a:ext cx="3599586" cy="3599586"/>
        </a:xfrm>
        <a:custGeom>
          <a:avLst/>
          <a:gdLst/>
          <a:ahLst/>
          <a:cxnLst/>
          <a:rect l="0" t="0" r="0" b="0"/>
          <a:pathLst>
            <a:path>
              <a:moveTo>
                <a:pt x="11865" y="2006119"/>
              </a:moveTo>
              <a:arcTo wR="1799793" hR="1799793" stAng="10405031" swAng="364458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31FB8-B6C1-4324-A0E0-8793E04573B8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05BFC-6F32-45D9-9241-E20146653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276373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4300" b="1" dirty="0">
                <a:solidFill>
                  <a:prstClr val="black"/>
                </a:solidFill>
              </a:rPr>
              <a:t>ОБЩАЯ </a:t>
            </a:r>
            <a:r>
              <a:rPr lang="ru-RU" sz="4300" b="1" dirty="0" smtClean="0">
                <a:solidFill>
                  <a:prstClr val="black"/>
                </a:solidFill>
              </a:rPr>
              <a:t/>
            </a:r>
            <a:br>
              <a:rPr lang="ru-RU" sz="4300" b="1" dirty="0" smtClean="0">
                <a:solidFill>
                  <a:prstClr val="black"/>
                </a:solidFill>
              </a:rPr>
            </a:br>
            <a:r>
              <a:rPr lang="ru-RU" sz="4300" b="1" dirty="0" smtClean="0">
                <a:solidFill>
                  <a:prstClr val="black"/>
                </a:solidFill>
              </a:rPr>
              <a:t> И ПРОФЕССИОНАЛЬНАЯ </a:t>
            </a:r>
            <a:r>
              <a:rPr lang="ru-RU" sz="4300" b="1" dirty="0">
                <a:solidFill>
                  <a:prstClr val="black"/>
                </a:solidFill>
              </a:rPr>
              <a:t>ПЕДАГОГИКА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Власова Татьяна Ивановна,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доктор педагогических наук,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профессор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1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Свободное </a:t>
            </a:r>
            <a:r>
              <a:rPr lang="ru-RU" b="1" dirty="0" smtClean="0">
                <a:solidFill>
                  <a:srgbClr val="FF0000"/>
                </a:solidFill>
              </a:rPr>
              <a:t>воспитание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/>
              <a:t> </a:t>
            </a:r>
            <a:r>
              <a:rPr lang="ru-RU" sz="2800" dirty="0" smtClean="0"/>
              <a:t>     </a:t>
            </a:r>
          </a:p>
          <a:p>
            <a:pPr>
              <a:buNone/>
            </a:pPr>
            <a:r>
              <a:rPr lang="ru-RU" sz="2800" dirty="0"/>
              <a:t> </a:t>
            </a:r>
            <a:r>
              <a:rPr lang="ru-RU" sz="2800" dirty="0" smtClean="0"/>
              <a:t>   теория </a:t>
            </a:r>
            <a:r>
              <a:rPr lang="ru-RU" sz="2800" dirty="0"/>
              <a:t>и </a:t>
            </a:r>
            <a:r>
              <a:rPr lang="ru-RU" sz="2800" i="1" dirty="0">
                <a:solidFill>
                  <a:srgbClr val="FF0000"/>
                </a:solidFill>
              </a:rPr>
              <a:t>система</a:t>
            </a:r>
            <a:r>
              <a:rPr lang="ru-RU" sz="2800" dirty="0"/>
              <a:t> воспитания, культурно-воспитательным идеалом которой является свободно развивающийся ребенок под влиянием организованной и стихийной </a:t>
            </a:r>
            <a:r>
              <a:rPr lang="ru-RU" sz="2800" dirty="0" smtClean="0"/>
              <a:t>среды </a:t>
            </a:r>
          </a:p>
          <a:p>
            <a:pPr algn="r">
              <a:buNone/>
            </a:pPr>
            <a:endParaRPr lang="ru-RU" sz="3000" dirty="0" smtClean="0"/>
          </a:p>
          <a:p>
            <a:pPr algn="r">
              <a:buNone/>
            </a:pPr>
            <a:endParaRPr lang="ru-RU" sz="3000" dirty="0"/>
          </a:p>
          <a:p>
            <a:pPr algn="r">
              <a:buNone/>
            </a:pPr>
            <a:r>
              <a:rPr lang="ru-RU" sz="2400" dirty="0" smtClean="0"/>
              <a:t>//Власова Т.И.</a:t>
            </a:r>
            <a:endParaRPr lang="ru-RU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Экзистенциальное </a:t>
            </a:r>
            <a:r>
              <a:rPr lang="ru-RU" b="1" dirty="0" smtClean="0">
                <a:solidFill>
                  <a:srgbClr val="FF0000"/>
                </a:solidFill>
              </a:rPr>
              <a:t>воспитание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80000" indent="0">
              <a:spcBef>
                <a:spcPts val="0"/>
              </a:spcBef>
              <a:buNone/>
            </a:pPr>
            <a:r>
              <a:rPr lang="ru-RU" b="1" dirty="0" smtClean="0"/>
              <a:t>– </a:t>
            </a:r>
            <a:r>
              <a:rPr lang="ru-RU" sz="2800" i="1" dirty="0" smtClean="0">
                <a:solidFill>
                  <a:srgbClr val="FF0000"/>
                </a:solidFill>
              </a:rPr>
              <a:t>система</a:t>
            </a:r>
            <a:r>
              <a:rPr lang="ru-RU" sz="2800" dirty="0" smtClean="0"/>
              <a:t>, </a:t>
            </a:r>
            <a:r>
              <a:rPr lang="ru-RU" sz="2800" dirty="0"/>
              <a:t>философским основанием </a:t>
            </a:r>
            <a:r>
              <a:rPr lang="ru-RU" sz="2800" dirty="0" smtClean="0"/>
              <a:t>которой </a:t>
            </a:r>
            <a:r>
              <a:rPr lang="ru-RU" sz="2800" dirty="0"/>
              <a:t>является самоценность воспитанника во всех его формах </a:t>
            </a:r>
            <a:r>
              <a:rPr lang="ru-RU" sz="2800" dirty="0" smtClean="0"/>
              <a:t>бытийности (экзистенции), что, в свою очередь, становится </a:t>
            </a:r>
            <a:r>
              <a:rPr lang="ru-RU" sz="2800" dirty="0"/>
              <a:t>главным инструментом, педагогическим средством формирования смысла жизни в драматическом диапазоне земного существования и духовного бессмертия </a:t>
            </a:r>
            <a:endParaRPr lang="ru-RU" sz="2800" dirty="0" smtClean="0"/>
          </a:p>
          <a:p>
            <a:pPr algn="r">
              <a:buNone/>
            </a:pPr>
            <a:endParaRPr lang="ru-RU" sz="2400" dirty="0" smtClean="0"/>
          </a:p>
          <a:p>
            <a:pPr algn="r">
              <a:buNone/>
            </a:pPr>
            <a:r>
              <a:rPr lang="ru-RU" sz="2400" dirty="0" smtClean="0"/>
              <a:t>//Власова </a:t>
            </a:r>
            <a:r>
              <a:rPr lang="ru-RU" sz="2400" dirty="0"/>
              <a:t>Т.И</a:t>
            </a:r>
            <a:r>
              <a:rPr lang="ru-RU" sz="2400" dirty="0" smtClean="0"/>
              <a:t>. </a:t>
            </a:r>
            <a:endParaRPr lang="ru-RU" sz="2400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МОДЕЛИ </a:t>
            </a:r>
            <a:r>
              <a:rPr lang="ru-RU" b="1" dirty="0" smtClean="0">
                <a:solidFill>
                  <a:srgbClr val="FF0000"/>
                </a:solidFill>
              </a:rPr>
              <a:t>ВОСПИТАНИЯ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b="1" dirty="0"/>
              <a:t>Прагматическая</a:t>
            </a:r>
            <a:r>
              <a:rPr lang="ru-RU" dirty="0"/>
              <a:t> – то, что полезно, то и реально, а, следовательно, это и необходимо использовать в воспитании, т.е. на пользу воспитанника: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/>
              <a:t>Антропологическая (</a:t>
            </a:r>
            <a:r>
              <a:rPr lang="ru-RU" dirty="0"/>
              <a:t>антропоцентристская</a:t>
            </a:r>
            <a:r>
              <a:rPr lang="ru-RU" b="1" dirty="0"/>
              <a:t>) –</a:t>
            </a:r>
            <a:r>
              <a:rPr lang="ru-RU" dirty="0"/>
              <a:t> создание среды, максимально благоприятной для саморазвития индивида;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/>
              <a:t>Социетарная</a:t>
            </a:r>
            <a:r>
              <a:rPr lang="ru-RU" dirty="0"/>
              <a:t> – выполнение социального заказа является наивысшей ценностью в воспитании;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/>
              <a:t>Свободная – </a:t>
            </a:r>
            <a:r>
              <a:rPr lang="ru-RU" dirty="0"/>
              <a:t>научение и обучение воспитанника быть свободным и нести ответственность за свою жизнь, за выбор духовных ценностей;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/>
              <a:t>Личностно-ориентированная (гуманистическая)</a:t>
            </a:r>
            <a:r>
              <a:rPr lang="ru-RU" dirty="0"/>
              <a:t> – учет личностных и индивидуальных особенностей воспитанников;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/>
              <a:t>Технократическая </a:t>
            </a:r>
            <a:r>
              <a:rPr lang="ru-RU" dirty="0"/>
              <a:t>организация воспитания на основе причинно-следственных связей в поведении: стимул – реакция – подкрепление или техника поведения (Скиннер).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Сущность</a:t>
            </a:r>
            <a:r>
              <a:rPr lang="ru-RU" b="1" dirty="0" smtClean="0"/>
              <a:t> воспитания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      </a:t>
            </a:r>
          </a:p>
          <a:p>
            <a:pPr marL="180000" indent="0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Сущность</a:t>
            </a:r>
            <a:r>
              <a:rPr lang="ru-RU" sz="2800" dirty="0" smtClean="0"/>
              <a:t> </a:t>
            </a:r>
            <a:r>
              <a:rPr lang="ru-RU" sz="2800" dirty="0"/>
              <a:t>воспитательного процесса заключается в том, что внешнее (объективное) становится достоянием внутреннего (субъективного), переводится в область сознания человека, с тем чтобы найти свое выражение в результатах дальнейшего поведения и деятельности.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Отчего зависит </a:t>
            </a:r>
            <a:r>
              <a:rPr lang="ru-RU" b="1" dirty="0" smtClean="0">
                <a:solidFill>
                  <a:srgbClr val="FF0000"/>
                </a:solidFill>
              </a:rPr>
              <a:t>эффективность</a:t>
            </a:r>
            <a:r>
              <a:rPr lang="ru-RU" b="1" dirty="0" smtClean="0"/>
              <a:t> воспитания?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/>
              <a:t>   </a:t>
            </a:r>
          </a:p>
          <a:p>
            <a:pPr indent="0">
              <a:spcBef>
                <a:spcPts val="0"/>
              </a:spcBef>
              <a:buNone/>
            </a:pPr>
            <a:r>
              <a:rPr lang="ru-RU" sz="4000" b="1" dirty="0"/>
              <a:t> </a:t>
            </a:r>
            <a:r>
              <a:rPr lang="ru-RU" sz="2800" dirty="0" smtClean="0"/>
              <a:t>Эффективность </a:t>
            </a:r>
            <a:r>
              <a:rPr lang="ru-RU" sz="2800" dirty="0"/>
              <a:t>тем выше, чем </a:t>
            </a:r>
            <a:r>
              <a:rPr lang="ru-RU" sz="2800" dirty="0" smtClean="0"/>
              <a:t>больше воспитание обогащает </a:t>
            </a:r>
            <a:r>
              <a:rPr lang="ru-RU" sz="2800" dirty="0"/>
              <a:t>и </a:t>
            </a:r>
            <a:r>
              <a:rPr lang="ru-RU" sz="2800" dirty="0" smtClean="0"/>
              <a:t>перестраивает</a:t>
            </a:r>
          </a:p>
          <a:p>
            <a:pPr marL="800100" indent="-457200">
              <a:spcBef>
                <a:spcPts val="0"/>
              </a:spcBef>
              <a:buFontTx/>
              <a:buChar char="-"/>
            </a:pPr>
            <a:r>
              <a:rPr lang="ru-RU" sz="2800" u="sng" dirty="0" smtClean="0"/>
              <a:t>потребностно-мотивационную </a:t>
            </a:r>
          </a:p>
          <a:p>
            <a:pPr marL="800100" indent="-457200">
              <a:spcBef>
                <a:spcPts val="0"/>
              </a:spcBef>
              <a:buFontTx/>
              <a:buChar char="-"/>
            </a:pPr>
            <a:r>
              <a:rPr lang="ru-RU" sz="2800" u="sng" dirty="0" smtClean="0"/>
              <a:t>и духовную сферу</a:t>
            </a:r>
            <a:r>
              <a:rPr lang="ru-RU" sz="2800" dirty="0" smtClean="0"/>
              <a:t>    личности,</a:t>
            </a:r>
          </a:p>
          <a:p>
            <a:pPr indent="0">
              <a:spcBef>
                <a:spcPts val="0"/>
              </a:spcBef>
              <a:buNone/>
            </a:pPr>
            <a:r>
              <a:rPr lang="ru-RU" sz="2800" dirty="0" smtClean="0"/>
              <a:t>а также развивает </a:t>
            </a:r>
            <a:r>
              <a:rPr lang="ru-RU" sz="2800" dirty="0"/>
              <a:t>ее </a:t>
            </a:r>
            <a:endParaRPr lang="ru-RU" sz="2800" dirty="0" smtClean="0"/>
          </a:p>
          <a:p>
            <a:pPr marL="800100" indent="-457200">
              <a:spcBef>
                <a:spcPts val="0"/>
              </a:spcBef>
              <a:buFontTx/>
              <a:buChar char="-"/>
            </a:pPr>
            <a:r>
              <a:rPr lang="ru-RU" sz="2800" u="sng" dirty="0" smtClean="0"/>
              <a:t>интеллектуальную </a:t>
            </a:r>
          </a:p>
          <a:p>
            <a:pPr marL="800100" indent="-457200">
              <a:spcBef>
                <a:spcPts val="0"/>
              </a:spcBef>
              <a:buFontTx/>
              <a:buChar char="-"/>
            </a:pPr>
            <a:r>
              <a:rPr lang="ru-RU" sz="2800" u="sng" dirty="0" smtClean="0"/>
              <a:t>и </a:t>
            </a:r>
            <a:r>
              <a:rPr lang="ru-RU" sz="2800" u="sng" dirty="0"/>
              <a:t>эмоционально-волевую активность</a:t>
            </a:r>
            <a:r>
              <a:rPr lang="ru-RU" sz="2800" dirty="0"/>
              <a:t>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66100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Воспитание</a:t>
            </a:r>
            <a:r>
              <a:rPr lang="ru-RU" b="1" dirty="0"/>
              <a:t> как культурный феномен очеловечивания природной сущности человека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Взаимодействие объективного и субъективного мира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8258204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47525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/>
              <a:t>В чем заключается психологическое объяснение взаимодействия </a:t>
            </a:r>
            <a:r>
              <a:rPr lang="ru-RU" b="1" dirty="0" smtClean="0"/>
              <a:t>культуры и человека?  </a:t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(наука </a:t>
            </a:r>
            <a:r>
              <a:rPr lang="ru-RU" sz="4000" dirty="0"/>
              <a:t>и </a:t>
            </a:r>
            <a:r>
              <a:rPr lang="ru-RU" sz="4000" dirty="0" smtClean="0"/>
              <a:t>религия </a:t>
            </a:r>
            <a:r>
              <a:rPr lang="ru-RU" sz="4000" dirty="0"/>
              <a:t>– </a:t>
            </a:r>
            <a:r>
              <a:rPr lang="ru-RU" sz="4000" dirty="0" smtClean="0"/>
              <a:t>части </a:t>
            </a:r>
            <a:r>
              <a:rPr lang="ru-RU" sz="4000" dirty="0"/>
              <a:t>культуры</a:t>
            </a:r>
            <a:r>
              <a:rPr lang="ru-RU" sz="4000" dirty="0" smtClean="0"/>
              <a:t>)</a:t>
            </a:r>
            <a:endParaRPr lang="ru-RU" sz="4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Удовлетворение влечений?</a:t>
            </a:r>
            <a:endParaRPr lang="ru-RU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997213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153765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Самые древние запреты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113473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0"/>
            <a:ext cx="7772400" cy="50006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5300" b="1" dirty="0" smtClean="0"/>
              <a:t/>
            </a:r>
            <a:br>
              <a:rPr lang="ru-RU" sz="5300" b="1" dirty="0" smtClean="0"/>
            </a:br>
            <a:r>
              <a:rPr lang="ru-RU" sz="53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ru-RU" sz="53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4.2 </a:t>
            </a:r>
            <a:r>
              <a:rPr lang="ru-RU" sz="5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как культурный феномен </a:t>
            </a:r>
            <a:r>
              <a:rPr lang="ru-RU" sz="5300" dirty="0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очеловечивания </a:t>
            </a:r>
            <a:r>
              <a:rPr lang="ru-RU" sz="53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природной сущности человека</a:t>
            </a:r>
            <a:r>
              <a:rPr lang="ru-RU" sz="5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br>
              <a:rPr lang="ru-RU" sz="5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388843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/>
              <a:t>Каковы факторы воспитания, которые способствуют преодолению желаний? 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b="1" dirty="0" smtClean="0"/>
              <a:t>ФАКТОРЫ воспитания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978624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ИДЕАЛ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276872"/>
            <a:ext cx="8229600" cy="280831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>
              <a:buNone/>
            </a:pPr>
            <a:r>
              <a:rPr lang="ru-RU" dirty="0" smtClean="0"/>
              <a:t>      </a:t>
            </a:r>
            <a:r>
              <a:rPr lang="ru-RU" sz="2800" dirty="0" smtClean="0"/>
              <a:t>возникает </a:t>
            </a:r>
            <a:r>
              <a:rPr lang="ru-RU" sz="2800" dirty="0"/>
              <a:t>после первых успехов, что требует сравнения с другими культурами, а последнее дает возможность даже самым примитивным и униженным презирать чужаков (национальная гордость, например).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4355976" y="1412776"/>
            <a:ext cx="576064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>
                <a:solidFill>
                  <a:srgbClr val="FF0000"/>
                </a:solidFill>
              </a:rPr>
              <a:t>ТВОРЕНИЯ  ИСКУССТВА</a:t>
            </a:r>
            <a:br>
              <a:rPr lang="ru-RU" sz="4800" b="1" dirty="0" smtClean="0">
                <a:solidFill>
                  <a:srgbClr val="FF0000"/>
                </a:solidFill>
              </a:rPr>
            </a:b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5"/>
            <a:ext cx="8229600" cy="295232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None/>
            </a:pPr>
            <a:r>
              <a:rPr lang="ru-RU" sz="4000" b="1" dirty="0" smtClean="0"/>
              <a:t>   </a:t>
            </a:r>
            <a:r>
              <a:rPr lang="ru-RU" sz="2800" dirty="0" smtClean="0"/>
              <a:t>доступное </a:t>
            </a:r>
            <a:r>
              <a:rPr lang="ru-RU" sz="2800" dirty="0"/>
              <a:t>не массам, а избранным, также несет в себе удовлетворение, которое компенсирует культурные запреты. Именно это позволяет примириться с принесенными ей жертвами. 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4283968" y="1412776"/>
            <a:ext cx="57606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РЕЛИГИОЗНЫЕ ПРЕДСТАВЛЕНИЯ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280831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/>
              <a:t>Первый шаг – очеловечивание природы</a:t>
            </a:r>
            <a:r>
              <a:rPr lang="ru-RU" sz="2800" dirty="0" smtClean="0"/>
              <a:t>.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Второй </a:t>
            </a:r>
            <a:r>
              <a:rPr lang="ru-RU" sz="2800" dirty="0"/>
              <a:t>шаг – взрослеющий человек замечает, что никогда не перестает нуждаться в защите от мощных чуждых сил, поэтому он наделяет последние чертами </a:t>
            </a:r>
            <a:r>
              <a:rPr lang="ru-RU" sz="2800" b="1" dirty="0"/>
              <a:t>отцовского образа.</a:t>
            </a:r>
            <a:endParaRPr lang="ru-RU" sz="2800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504896" y="1451040"/>
            <a:ext cx="432048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БОГИ</a:t>
            </a:r>
            <a:r>
              <a:rPr lang="ru-RU" b="1" dirty="0" smtClean="0"/>
              <a:t>  СОХРАНЯЮТ  ТРОЯКУЮ ЗАДАЧУ: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2196823"/>
              </p:ext>
            </p:extLst>
          </p:nvPr>
        </p:nvGraphicFramePr>
        <p:xfrm>
          <a:off x="457200" y="1772816"/>
          <a:ext cx="8229600" cy="43204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ТРИ ФОРМЫ СОЗНАНИЯ ДОЛЖНЫ ВЗАИМОДЕЙСТВОВАТЬ В ВОСПИТАНИИ:</a:t>
            </a:r>
            <a:br>
              <a:rPr lang="ru-RU" sz="3600" b="1" dirty="0" smtClean="0"/>
            </a:br>
            <a:endParaRPr lang="ru-RU" sz="36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475471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68178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9600" dirty="0" smtClean="0"/>
              <a:t>СПАСИБО за внимание!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162093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ПЛАН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514350" indent="-514350">
              <a:buNone/>
            </a:pPr>
            <a:endParaRPr lang="ru-RU" sz="4000" b="1" dirty="0"/>
          </a:p>
          <a:p>
            <a:pPr marL="742950" lvl="0" indent="-742950">
              <a:buFont typeface="+mj-lt"/>
              <a:buAutoNum type="arabicPeriod"/>
            </a:pPr>
            <a:r>
              <a:rPr lang="ru-RU" sz="4000" dirty="0"/>
              <a:t>Философское определение феномена воспитания: сущность и явление.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4000" dirty="0"/>
              <a:t>Воспитание как культурный феномен очеловечивания природной сущности человека.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340769"/>
            <a:ext cx="7772400" cy="225968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Философское </a:t>
            </a:r>
            <a:r>
              <a:rPr lang="ru-RU" dirty="0"/>
              <a:t>определение феномена воспитания: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сущность </a:t>
            </a:r>
            <a:r>
              <a:rPr lang="ru-RU" dirty="0"/>
              <a:t>и явление.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5894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Что такое воспитание?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000">
              <a:spcBef>
                <a:spcPts val="0"/>
              </a:spcBef>
              <a:buNone/>
            </a:pPr>
            <a:r>
              <a:rPr lang="ru-RU" sz="2800" dirty="0"/>
              <a:t>«</a:t>
            </a:r>
            <a:r>
              <a:rPr lang="ru-RU" sz="2800" dirty="0">
                <a:solidFill>
                  <a:srgbClr val="FF0000"/>
                </a:solidFill>
              </a:rPr>
              <a:t>Воспитание </a:t>
            </a:r>
            <a:r>
              <a:rPr lang="ru-RU" sz="2800" dirty="0"/>
              <a:t>как целостный, сознательно организованный педагогический </a:t>
            </a:r>
            <a:r>
              <a:rPr lang="ru-RU" sz="2800" i="1" dirty="0">
                <a:solidFill>
                  <a:srgbClr val="FF0000"/>
                </a:solidFill>
              </a:rPr>
              <a:t>процесс</a:t>
            </a:r>
            <a:r>
              <a:rPr lang="ru-RU" sz="2800" dirty="0"/>
              <a:t> формирования и образования личности есть целенаправленная, управляемая и открытая система взаимодействия детей и взрослых, направленная на подготовку подрастающих поколений к жизни в определенных конкретно-исторических условиях» </a:t>
            </a:r>
            <a:endParaRPr lang="ru-RU" sz="2800" dirty="0" smtClean="0"/>
          </a:p>
          <a:p>
            <a:pPr algn="r">
              <a:buNone/>
            </a:pPr>
            <a:endParaRPr lang="ru-RU" sz="2400" dirty="0" smtClean="0"/>
          </a:p>
          <a:p>
            <a:pPr algn="r">
              <a:buNone/>
            </a:pPr>
            <a:r>
              <a:rPr lang="ru-RU" sz="2400" dirty="0" smtClean="0"/>
              <a:t>//</a:t>
            </a:r>
            <a:r>
              <a:rPr lang="ru-RU" sz="2400" dirty="0"/>
              <a:t>Лихачев Б.Т. Философия воспитания. М., </a:t>
            </a:r>
            <a:r>
              <a:rPr lang="ru-RU" sz="2400" dirty="0">
                <a:solidFill>
                  <a:schemeClr val="tx1"/>
                </a:solidFill>
              </a:rPr>
              <a:t>1995.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Что такое воспитание?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36000" indent="0">
              <a:spcBef>
                <a:spcPts val="0"/>
              </a:spcBef>
              <a:buNone/>
            </a:pP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        </a:t>
            </a:r>
          </a:p>
          <a:p>
            <a:pPr marL="180000" indent="0">
              <a:spcBef>
                <a:spcPts val="0"/>
              </a:spcBef>
              <a:buNone/>
            </a:pPr>
            <a:r>
              <a:rPr lang="ru-RU" dirty="0" smtClean="0">
                <a:solidFill>
                  <a:srgbClr val="FF0000"/>
                </a:solidFill>
              </a:rPr>
              <a:t>Воспитание </a:t>
            </a:r>
            <a:r>
              <a:rPr lang="ru-RU" dirty="0" smtClean="0"/>
              <a:t>-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3600" dirty="0" smtClean="0"/>
              <a:t>«это </a:t>
            </a:r>
            <a:r>
              <a:rPr lang="ru-RU" sz="3600" dirty="0"/>
              <a:t>специально организованная </a:t>
            </a:r>
            <a:r>
              <a:rPr lang="ru-RU" sz="3600" i="1" dirty="0">
                <a:solidFill>
                  <a:srgbClr val="FF0000"/>
                </a:solidFill>
              </a:rPr>
              <a:t>деятельность</a:t>
            </a:r>
            <a:r>
              <a:rPr lang="ru-RU" sz="3600" dirty="0"/>
              <a:t> педагогов и воспитанников для реализации целей образования в условиях педагогического процесса» </a:t>
            </a:r>
            <a:endParaRPr lang="ru-RU" sz="3600" dirty="0" smtClean="0"/>
          </a:p>
          <a:p>
            <a:pPr>
              <a:buNone/>
            </a:pPr>
            <a:endParaRPr lang="ru-RU" dirty="0"/>
          </a:p>
          <a:p>
            <a:pPr algn="r">
              <a:buNone/>
            </a:pPr>
            <a:r>
              <a:rPr lang="ru-RU" sz="2400" dirty="0" smtClean="0"/>
              <a:t>// </a:t>
            </a:r>
            <a:r>
              <a:rPr lang="ru-RU" sz="2400" dirty="0" err="1"/>
              <a:t>Сластенин</a:t>
            </a:r>
            <a:r>
              <a:rPr lang="ru-RU" sz="2400" dirty="0"/>
              <a:t> В.А., Исаев И.Ф., Мищенко А.И., </a:t>
            </a:r>
            <a:r>
              <a:rPr lang="ru-RU" sz="2400" dirty="0" err="1"/>
              <a:t>Шиянов</a:t>
            </a:r>
            <a:r>
              <a:rPr lang="ru-RU" sz="2400" dirty="0"/>
              <a:t> Е.Н. Педагогика. М., </a:t>
            </a:r>
            <a:r>
              <a:rPr lang="ru-RU" sz="2400" dirty="0">
                <a:solidFill>
                  <a:schemeClr val="tx1"/>
                </a:solidFill>
              </a:rPr>
              <a:t>1997.</a:t>
            </a:r>
            <a:r>
              <a:rPr lang="ru-RU" sz="2400" dirty="0"/>
              <a:t> С. 86.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Что такое воспитание?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18000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000" b="1" dirty="0" smtClean="0">
                <a:solidFill>
                  <a:srgbClr val="FF0000"/>
                </a:solidFill>
              </a:rPr>
              <a:t>       </a:t>
            </a:r>
            <a:r>
              <a:rPr lang="ru-RU" sz="3000" dirty="0" smtClean="0">
                <a:solidFill>
                  <a:srgbClr val="FF0000"/>
                </a:solidFill>
              </a:rPr>
              <a:t>Воспитание</a:t>
            </a:r>
            <a:r>
              <a:rPr lang="ru-RU" sz="3000" dirty="0" smtClean="0"/>
              <a:t> </a:t>
            </a:r>
            <a:r>
              <a:rPr lang="ru-RU" sz="3000" dirty="0"/>
              <a:t>- это </a:t>
            </a:r>
            <a:r>
              <a:rPr lang="ru-RU" sz="3000" dirty="0" smtClean="0"/>
              <a:t>целенаправленный </a:t>
            </a:r>
            <a:r>
              <a:rPr lang="ru-RU" sz="3000" i="1" dirty="0" smtClean="0">
                <a:solidFill>
                  <a:srgbClr val="FF0000"/>
                </a:solidFill>
              </a:rPr>
              <a:t>процесс</a:t>
            </a:r>
            <a:r>
              <a:rPr lang="ru-RU" sz="3000" dirty="0" smtClean="0"/>
              <a:t> </a:t>
            </a:r>
            <a:r>
              <a:rPr lang="ru-RU" sz="3000" dirty="0"/>
              <a:t>создания условий для развития индивидуальной культуры ребенка; целенаправленный </a:t>
            </a:r>
            <a:r>
              <a:rPr lang="ru-RU" sz="3000" i="1" dirty="0">
                <a:solidFill>
                  <a:srgbClr val="FF0000"/>
                </a:solidFill>
              </a:rPr>
              <a:t>процесс</a:t>
            </a:r>
            <a:r>
              <a:rPr lang="ru-RU" sz="3000" dirty="0"/>
              <a:t> становления системы ценностей учащегося, </a:t>
            </a:r>
            <a:r>
              <a:rPr lang="ru-RU" sz="3000" i="1" dirty="0">
                <a:solidFill>
                  <a:srgbClr val="FF0000"/>
                </a:solidFill>
              </a:rPr>
              <a:t>процесс</a:t>
            </a:r>
            <a:r>
              <a:rPr lang="ru-RU" sz="3000" dirty="0"/>
              <a:t> развития его </a:t>
            </a:r>
            <a:r>
              <a:rPr lang="ru-RU" sz="3000" dirty="0" smtClean="0"/>
              <a:t>духовности.  </a:t>
            </a:r>
          </a:p>
          <a:p>
            <a:pPr>
              <a:buNone/>
            </a:pPr>
            <a:endParaRPr lang="ru-RU" sz="3000" dirty="0"/>
          </a:p>
          <a:p>
            <a:pPr algn="r">
              <a:buNone/>
            </a:pPr>
            <a:r>
              <a:rPr lang="ru-RU" sz="2600" dirty="0" smtClean="0"/>
              <a:t>Власова </a:t>
            </a:r>
            <a:r>
              <a:rPr lang="ru-RU" sz="2600" dirty="0"/>
              <a:t>Т.И</a:t>
            </a:r>
            <a:r>
              <a:rPr lang="ru-RU" sz="2600" dirty="0" smtClean="0"/>
              <a:t>. Теоретико-методологические </a:t>
            </a:r>
          </a:p>
          <a:p>
            <a:pPr algn="r">
              <a:buNone/>
            </a:pPr>
            <a:r>
              <a:rPr lang="ru-RU" sz="2600" dirty="0" smtClean="0"/>
              <a:t>основы и практика воспитания духовности </a:t>
            </a:r>
          </a:p>
          <a:p>
            <a:pPr algn="r">
              <a:buNone/>
            </a:pPr>
            <a:r>
              <a:rPr lang="ru-RU" sz="2600" dirty="0" smtClean="0"/>
              <a:t>современных школьников. Р/</a:t>
            </a:r>
            <a:r>
              <a:rPr lang="ru-RU" sz="2600" dirty="0" err="1" smtClean="0"/>
              <a:t>н</a:t>
            </a:r>
            <a:r>
              <a:rPr lang="ru-RU" sz="2600" dirty="0" smtClean="0"/>
              <a:t>/Д.: 1999.</a:t>
            </a:r>
            <a:endParaRPr lang="ru-RU" sz="2600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/>
              <a:t>Что такое воспитание?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00200"/>
            <a:ext cx="8329642" cy="45259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       </a:t>
            </a:r>
            <a:r>
              <a:rPr lang="ru-RU" sz="3000" dirty="0" smtClean="0">
                <a:solidFill>
                  <a:srgbClr val="FF0000"/>
                </a:solidFill>
              </a:rPr>
              <a:t>Воспитание</a:t>
            </a:r>
            <a:r>
              <a:rPr lang="ru-RU" sz="3000" dirty="0" smtClean="0"/>
              <a:t> </a:t>
            </a:r>
            <a:r>
              <a:rPr lang="ru-RU" sz="3000" dirty="0"/>
              <a:t>– «социально, педагогически </a:t>
            </a:r>
            <a:r>
              <a:rPr lang="ru-RU" sz="3000" dirty="0" smtClean="0"/>
              <a:t>и личностно </a:t>
            </a:r>
            <a:r>
              <a:rPr lang="ru-RU" sz="3000" dirty="0"/>
              <a:t>обусловленный </a:t>
            </a:r>
            <a:r>
              <a:rPr lang="ru-RU" sz="3000" i="1" dirty="0">
                <a:solidFill>
                  <a:srgbClr val="FF0000"/>
                </a:solidFill>
              </a:rPr>
              <a:t>процесс</a:t>
            </a:r>
            <a:r>
              <a:rPr lang="ru-RU" sz="3000" dirty="0"/>
              <a:t> овладения детьми жизненным опытом, ценностями, смыслами и нравственными способами поведения, осуществляемый на основе сотрудничества со взрослыми и сверстниками и самоопределения в культуре и социуме» </a:t>
            </a:r>
            <a:endParaRPr lang="ru-RU" sz="3000" dirty="0" smtClean="0"/>
          </a:p>
          <a:p>
            <a:pPr algn="r">
              <a:buNone/>
            </a:pPr>
            <a:endParaRPr lang="ru-RU" sz="2600" dirty="0" smtClean="0"/>
          </a:p>
          <a:p>
            <a:pPr algn="r">
              <a:buNone/>
            </a:pPr>
            <a:r>
              <a:rPr lang="ru-RU" sz="2400" dirty="0" smtClean="0"/>
              <a:t>//</a:t>
            </a:r>
            <a:r>
              <a:rPr lang="ru-RU" sz="2400" dirty="0"/>
              <a:t>Бондаревская Е.В. 100 понятий личностно-ориентированного воспитания. Глоссарий. Р/</a:t>
            </a:r>
            <a:r>
              <a:rPr lang="ru-RU" sz="2400" dirty="0" err="1"/>
              <a:t>н</a:t>
            </a:r>
            <a:r>
              <a:rPr lang="ru-RU" sz="2400" dirty="0"/>
              <a:t>/Д. 2000.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Личностно ориентированное </a:t>
            </a:r>
            <a:r>
              <a:rPr lang="ru-RU" b="1" dirty="0" smtClean="0">
                <a:solidFill>
                  <a:srgbClr val="FF0000"/>
                </a:solidFill>
              </a:rPr>
              <a:t>воспитание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marL="180000" indent="0" algn="just">
              <a:spcBef>
                <a:spcPts val="0"/>
              </a:spcBef>
              <a:buNone/>
            </a:pPr>
            <a:r>
              <a:rPr lang="ru-RU" sz="4000" dirty="0" smtClean="0"/>
              <a:t>«</a:t>
            </a:r>
            <a:r>
              <a:rPr lang="ru-RU" sz="4000" dirty="0" err="1">
                <a:solidFill>
                  <a:srgbClr val="FF0000"/>
                </a:solidFill>
              </a:rPr>
              <a:t>самоорганизуемый</a:t>
            </a:r>
            <a:r>
              <a:rPr lang="ru-RU" sz="4000" dirty="0"/>
              <a:t> воспитательный процесс, в котором собственные усилия личности имеют первостепенное значение. Первопричиной личностно-ориентированного воспитания является сама личность, ее внутреннее стремление по-иному организовывать собственную жизнь и окружающую среду, найти индивидуальный путь своего развития, свой личностный образ. Воспитание помогает ребенку в этом путем введения его в культуру, создания среды личностного саморазвития, поддержки индивидуальности, включения в жизнетворчество. </a:t>
            </a:r>
            <a:r>
              <a:rPr lang="ru-RU" sz="4000" dirty="0" smtClean="0"/>
              <a:t>Из </a:t>
            </a:r>
            <a:r>
              <a:rPr lang="ru-RU" sz="4000" dirty="0"/>
              <a:t>ценностного отношения к ребенку как человеку вырастает понимание цели личностно-ориентированного воспитания – не сформировать и даже не воспитать, а найти, поддержать, развить человека в человеке и заложить в него механизмы самореализации, саморазвития, адаптации, саморегуляции, самозащиты, самовоспитания и другие, необходимые для становления самобытного личностного образа и достойной человеческой жизни, для диалогичного и безопасного взаимодействия с людьми, природой, культурой, цивилизацией» </a:t>
            </a:r>
            <a:endParaRPr lang="ru-RU" sz="4000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/>
          </a:p>
          <a:p>
            <a:pPr algn="r">
              <a:buNone/>
            </a:pPr>
            <a:r>
              <a:rPr lang="ru-RU" dirty="0" smtClean="0"/>
              <a:t>//</a:t>
            </a:r>
            <a:r>
              <a:rPr lang="ru-RU" dirty="0"/>
              <a:t>Бондаревская Е.В. 100 понятий личностно-ориентированного воспитания. </a:t>
            </a:r>
            <a:endParaRPr lang="ru-RU" dirty="0" smtClean="0"/>
          </a:p>
          <a:p>
            <a:pPr algn="r">
              <a:buNone/>
            </a:pPr>
            <a:r>
              <a:rPr lang="ru-RU" dirty="0" smtClean="0"/>
              <a:t>Глоссарий</a:t>
            </a:r>
            <a:r>
              <a:rPr lang="ru-RU" dirty="0"/>
              <a:t>. Р/</a:t>
            </a:r>
            <a:r>
              <a:rPr lang="ru-RU" dirty="0" err="1"/>
              <a:t>н</a:t>
            </a:r>
            <a:r>
              <a:rPr lang="ru-RU" dirty="0"/>
              <a:t>/Д. 2000. С.23-24.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</TotalTime>
  <Words>852</Words>
  <Application>Microsoft Office PowerPoint</Application>
  <PresentationFormat>Экран (4:3)</PresentationFormat>
  <Paragraphs>103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ОБЩАЯ   И ПРОФЕССИОНАЛЬНАЯ ПЕДАГОГИКА</vt:lpstr>
      <vt:lpstr> Тема 4.2 Воспитание как культурный феномен очеловечивания природной сущности человека   </vt:lpstr>
      <vt:lpstr>ПЛАН</vt:lpstr>
      <vt:lpstr> Философское определение феномена воспитания:  сущность и явление. </vt:lpstr>
      <vt:lpstr>Что такое воспитание? </vt:lpstr>
      <vt:lpstr>Что такое воспитание? </vt:lpstr>
      <vt:lpstr>Что такое воспитание? </vt:lpstr>
      <vt:lpstr>Что такое воспитание? </vt:lpstr>
      <vt:lpstr>Личностно ориентированное воспитание </vt:lpstr>
      <vt:lpstr>Свободное воспитание </vt:lpstr>
      <vt:lpstr>Экзистенциальное воспитание </vt:lpstr>
      <vt:lpstr>МОДЕЛИ ВОСПИТАНИЯ</vt:lpstr>
      <vt:lpstr>Сущность воспитания</vt:lpstr>
      <vt:lpstr>Отчего зависит эффективность воспитания? </vt:lpstr>
      <vt:lpstr>Воспитание как культурный феномен очеловечивания природной сущности человека</vt:lpstr>
      <vt:lpstr>Взаимодействие объективного и субъективного мира</vt:lpstr>
      <vt:lpstr>В чем заключается психологическое объяснение взаимодействия культуры и человека?    (наука и религия – части культуры)</vt:lpstr>
      <vt:lpstr>Удовлетворение влечений?</vt:lpstr>
      <vt:lpstr>Самые древние запреты</vt:lpstr>
      <vt:lpstr>Каковы факторы воспитания, которые способствуют преодолению желаний? </vt:lpstr>
      <vt:lpstr>ФАКТОРЫ воспитания</vt:lpstr>
      <vt:lpstr>ИДЕАЛ </vt:lpstr>
      <vt:lpstr> ТВОРЕНИЯ  ИСКУССТВА </vt:lpstr>
      <vt:lpstr>РЕЛИГИОЗНЫЕ ПРЕДСТАВЛЕНИЯ</vt:lpstr>
      <vt:lpstr> БОГИ  СОХРАНЯЮТ  ТРОЯКУЮ ЗАДАЧУ: </vt:lpstr>
      <vt:lpstr> ТРИ ФОРМЫ СОЗНАНИЯ ДОЛЖНЫ ВЗАИМОДЕЙСТВОВАТЬ В ВОСПИТАНИИ: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Сущность воспитания: историко-культурный феномен  и модели воспитания</dc:title>
  <dc:creator>Власова</dc:creator>
  <cp:lastModifiedBy>Власова Татьяна Ивановна</cp:lastModifiedBy>
  <cp:revision>23</cp:revision>
  <dcterms:created xsi:type="dcterms:W3CDTF">2010-11-14T05:58:20Z</dcterms:created>
  <dcterms:modified xsi:type="dcterms:W3CDTF">2014-12-01T12:02:43Z</dcterms:modified>
</cp:coreProperties>
</file>