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6" r:id="rId3"/>
    <p:sldId id="257" r:id="rId4"/>
    <p:sldId id="291" r:id="rId5"/>
    <p:sldId id="292" r:id="rId6"/>
    <p:sldId id="293" r:id="rId7"/>
    <p:sldId id="302" r:id="rId8"/>
    <p:sldId id="294" r:id="rId9"/>
    <p:sldId id="295" r:id="rId10"/>
    <p:sldId id="296" r:id="rId11"/>
    <p:sldId id="297" r:id="rId12"/>
    <p:sldId id="303" r:id="rId13"/>
    <p:sldId id="304" r:id="rId14"/>
    <p:sldId id="305" r:id="rId15"/>
    <p:sldId id="306" r:id="rId16"/>
    <p:sldId id="299" r:id="rId17"/>
    <p:sldId id="300" r:id="rId18"/>
    <p:sldId id="307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8" y="-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0A7E9C-CB92-4580-9E5D-634CE7B87907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A8A227-4F45-457C-A622-C0856A826C85}">
      <dgm:prSet phldrT="[Текст]"/>
      <dgm:spPr/>
      <dgm:t>
        <a:bodyPr/>
        <a:lstStyle/>
        <a:p>
          <a:r>
            <a:rPr lang="ru-RU" dirty="0" smtClean="0"/>
            <a:t>теория воспитания - междисциплинарная область человеческого знания</a:t>
          </a:r>
          <a:endParaRPr lang="ru-RU" dirty="0"/>
        </a:p>
      </dgm:t>
    </dgm:pt>
    <dgm:pt modelId="{6519292E-2316-4074-8BD5-3D81E5309E73}" type="parTrans" cxnId="{2ADD3586-6945-432A-89E4-1E20FC232038}">
      <dgm:prSet/>
      <dgm:spPr/>
      <dgm:t>
        <a:bodyPr/>
        <a:lstStyle/>
        <a:p>
          <a:endParaRPr lang="ru-RU"/>
        </a:p>
      </dgm:t>
    </dgm:pt>
    <dgm:pt modelId="{FFA76CAC-58DA-40A7-9F1D-D66A5A42933E}" type="sibTrans" cxnId="{2ADD3586-6945-432A-89E4-1E20FC232038}">
      <dgm:prSet/>
      <dgm:spPr/>
      <dgm:t>
        <a:bodyPr/>
        <a:lstStyle/>
        <a:p>
          <a:endParaRPr lang="ru-RU"/>
        </a:p>
      </dgm:t>
    </dgm:pt>
    <dgm:pt modelId="{42A82882-6668-4203-93F4-05ECB9388EB7}">
      <dgm:prSet/>
      <dgm:spPr/>
      <dgm:t>
        <a:bodyPr/>
        <a:lstStyle/>
        <a:p>
          <a:r>
            <a:rPr lang="ru-RU" dirty="0" smtClean="0"/>
            <a:t>теория воспитания - прикладная дисциплина</a:t>
          </a:r>
          <a:endParaRPr lang="ru-RU" dirty="0"/>
        </a:p>
      </dgm:t>
    </dgm:pt>
    <dgm:pt modelId="{C07CF41D-345C-4D96-8E75-33F2FBBCED84}" type="parTrans" cxnId="{28678E57-62D7-4AAE-A573-FDAC6CD34A1E}">
      <dgm:prSet/>
      <dgm:spPr/>
      <dgm:t>
        <a:bodyPr/>
        <a:lstStyle/>
        <a:p>
          <a:endParaRPr lang="ru-RU"/>
        </a:p>
      </dgm:t>
    </dgm:pt>
    <dgm:pt modelId="{90736027-E883-45A5-BA50-B2C8ADE578C7}" type="sibTrans" cxnId="{28678E57-62D7-4AAE-A573-FDAC6CD34A1E}">
      <dgm:prSet/>
      <dgm:spPr/>
      <dgm:t>
        <a:bodyPr/>
        <a:lstStyle/>
        <a:p>
          <a:endParaRPr lang="ru-RU"/>
        </a:p>
      </dgm:t>
    </dgm:pt>
    <dgm:pt modelId="{CFCA0EBF-25CB-496B-8448-AEBE69B2E34F}">
      <dgm:prSet/>
      <dgm:spPr/>
      <dgm:t>
        <a:bodyPr/>
        <a:lstStyle/>
        <a:p>
          <a:r>
            <a:rPr lang="ru-RU" dirty="0" smtClean="0"/>
            <a:t>теория и методика воспитания - самостоятельная дисциплина, имеющая свой объект и предмет изучения</a:t>
          </a:r>
          <a:endParaRPr lang="ru-RU" dirty="0"/>
        </a:p>
      </dgm:t>
    </dgm:pt>
    <dgm:pt modelId="{87D4B120-FA04-407A-ACD9-F651DB330B02}" type="sibTrans" cxnId="{F0FCF450-FCF8-43A0-A572-EF710BCC8CED}">
      <dgm:prSet/>
      <dgm:spPr/>
      <dgm:t>
        <a:bodyPr/>
        <a:lstStyle/>
        <a:p>
          <a:endParaRPr lang="ru-RU"/>
        </a:p>
      </dgm:t>
    </dgm:pt>
    <dgm:pt modelId="{9BFFC783-B255-4F58-A469-5B121E7F59B8}" type="parTrans" cxnId="{F0FCF450-FCF8-43A0-A572-EF710BCC8CED}">
      <dgm:prSet/>
      <dgm:spPr/>
      <dgm:t>
        <a:bodyPr/>
        <a:lstStyle/>
        <a:p>
          <a:endParaRPr lang="ru-RU"/>
        </a:p>
      </dgm:t>
    </dgm:pt>
    <dgm:pt modelId="{B6F88DA0-66AD-4492-AE17-8FC73935D2CB}" type="pres">
      <dgm:prSet presAssocID="{810A7E9C-CB92-4580-9E5D-634CE7B8790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7467E0-D206-495C-B5E4-BB9816B07DCA}" type="pres">
      <dgm:prSet presAssocID="{B9A8A227-4F45-457C-A622-C0856A826C85}" presName="circle1" presStyleLbl="node1" presStyleIdx="0" presStyleCnt="3"/>
      <dgm:spPr/>
    </dgm:pt>
    <dgm:pt modelId="{98BD4716-73BC-498F-9B9A-A9D0541B9BB0}" type="pres">
      <dgm:prSet presAssocID="{B9A8A227-4F45-457C-A622-C0856A826C85}" presName="space" presStyleCnt="0"/>
      <dgm:spPr/>
    </dgm:pt>
    <dgm:pt modelId="{A1FFD670-A9D3-4227-B5D5-94ABFD686ECF}" type="pres">
      <dgm:prSet presAssocID="{B9A8A227-4F45-457C-A622-C0856A826C85}" presName="rect1" presStyleLbl="alignAcc1" presStyleIdx="0" presStyleCnt="3"/>
      <dgm:spPr/>
      <dgm:t>
        <a:bodyPr/>
        <a:lstStyle/>
        <a:p>
          <a:endParaRPr lang="ru-RU"/>
        </a:p>
      </dgm:t>
    </dgm:pt>
    <dgm:pt modelId="{A215832C-0150-4F76-83BE-BFA0C69D7217}" type="pres">
      <dgm:prSet presAssocID="{42A82882-6668-4203-93F4-05ECB9388EB7}" presName="vertSpace2" presStyleLbl="node1" presStyleIdx="0" presStyleCnt="3"/>
      <dgm:spPr/>
    </dgm:pt>
    <dgm:pt modelId="{7717BA32-C5BB-497E-9275-0C7854C65FC8}" type="pres">
      <dgm:prSet presAssocID="{42A82882-6668-4203-93F4-05ECB9388EB7}" presName="circle2" presStyleLbl="node1" presStyleIdx="1" presStyleCnt="3"/>
      <dgm:spPr/>
    </dgm:pt>
    <dgm:pt modelId="{F255606C-3ACC-4B44-A88F-9CFE768DDD64}" type="pres">
      <dgm:prSet presAssocID="{42A82882-6668-4203-93F4-05ECB9388EB7}" presName="rect2" presStyleLbl="alignAcc1" presStyleIdx="1" presStyleCnt="3"/>
      <dgm:spPr/>
      <dgm:t>
        <a:bodyPr/>
        <a:lstStyle/>
        <a:p>
          <a:endParaRPr lang="ru-RU"/>
        </a:p>
      </dgm:t>
    </dgm:pt>
    <dgm:pt modelId="{6881AD53-E71B-4913-BCB5-E50FE5F2AC85}" type="pres">
      <dgm:prSet presAssocID="{CFCA0EBF-25CB-496B-8448-AEBE69B2E34F}" presName="vertSpace3" presStyleLbl="node1" presStyleIdx="1" presStyleCnt="3"/>
      <dgm:spPr/>
    </dgm:pt>
    <dgm:pt modelId="{B7EE129F-41B2-4230-8A7F-C06C7B79EEA9}" type="pres">
      <dgm:prSet presAssocID="{CFCA0EBF-25CB-496B-8448-AEBE69B2E34F}" presName="circle3" presStyleLbl="node1" presStyleIdx="2" presStyleCnt="3"/>
      <dgm:spPr/>
    </dgm:pt>
    <dgm:pt modelId="{1C1C9ECA-66B5-460A-A628-E057ECFDF27B}" type="pres">
      <dgm:prSet presAssocID="{CFCA0EBF-25CB-496B-8448-AEBE69B2E34F}" presName="rect3" presStyleLbl="alignAcc1" presStyleIdx="2" presStyleCnt="3" custScaleY="107459"/>
      <dgm:spPr/>
      <dgm:t>
        <a:bodyPr/>
        <a:lstStyle/>
        <a:p>
          <a:endParaRPr lang="ru-RU"/>
        </a:p>
      </dgm:t>
    </dgm:pt>
    <dgm:pt modelId="{456A737F-E9CC-4471-A1CB-1A9B379425AA}" type="pres">
      <dgm:prSet presAssocID="{B9A8A227-4F45-457C-A622-C0856A826C85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A1B06-13A5-4996-81D0-E1B0C70DB74B}" type="pres">
      <dgm:prSet presAssocID="{42A82882-6668-4203-93F4-05ECB9388EB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FCD69-3B9C-45BB-B216-731AF45F9464}" type="pres">
      <dgm:prSet presAssocID="{CFCA0EBF-25CB-496B-8448-AEBE69B2E34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B05BB1-67C9-40CA-A11C-5E54782C0F0B}" type="presOf" srcId="{B9A8A227-4F45-457C-A622-C0856A826C85}" destId="{A1FFD670-A9D3-4227-B5D5-94ABFD686ECF}" srcOrd="0" destOrd="0" presId="urn:microsoft.com/office/officeart/2005/8/layout/target3"/>
    <dgm:cxn modelId="{2A32F7FB-3E2C-48F0-9874-20698FF9F8BC}" type="presOf" srcId="{42A82882-6668-4203-93F4-05ECB9388EB7}" destId="{847A1B06-13A5-4996-81D0-E1B0C70DB74B}" srcOrd="1" destOrd="0" presId="urn:microsoft.com/office/officeart/2005/8/layout/target3"/>
    <dgm:cxn modelId="{F0FCF450-FCF8-43A0-A572-EF710BCC8CED}" srcId="{810A7E9C-CB92-4580-9E5D-634CE7B87907}" destId="{CFCA0EBF-25CB-496B-8448-AEBE69B2E34F}" srcOrd="2" destOrd="0" parTransId="{9BFFC783-B255-4F58-A469-5B121E7F59B8}" sibTransId="{87D4B120-FA04-407A-ACD9-F651DB330B02}"/>
    <dgm:cxn modelId="{2ADD3586-6945-432A-89E4-1E20FC232038}" srcId="{810A7E9C-CB92-4580-9E5D-634CE7B87907}" destId="{B9A8A227-4F45-457C-A622-C0856A826C85}" srcOrd="0" destOrd="0" parTransId="{6519292E-2316-4074-8BD5-3D81E5309E73}" sibTransId="{FFA76CAC-58DA-40A7-9F1D-D66A5A42933E}"/>
    <dgm:cxn modelId="{FB35489D-B481-409B-A4A9-145EE47EE049}" type="presOf" srcId="{B9A8A227-4F45-457C-A622-C0856A826C85}" destId="{456A737F-E9CC-4471-A1CB-1A9B379425AA}" srcOrd="1" destOrd="0" presId="urn:microsoft.com/office/officeart/2005/8/layout/target3"/>
    <dgm:cxn modelId="{9C973CBA-3646-42FD-A047-C13DF2DEDF9A}" type="presOf" srcId="{42A82882-6668-4203-93F4-05ECB9388EB7}" destId="{F255606C-3ACC-4B44-A88F-9CFE768DDD64}" srcOrd="0" destOrd="0" presId="urn:microsoft.com/office/officeart/2005/8/layout/target3"/>
    <dgm:cxn modelId="{28678E57-62D7-4AAE-A573-FDAC6CD34A1E}" srcId="{810A7E9C-CB92-4580-9E5D-634CE7B87907}" destId="{42A82882-6668-4203-93F4-05ECB9388EB7}" srcOrd="1" destOrd="0" parTransId="{C07CF41D-345C-4D96-8E75-33F2FBBCED84}" sibTransId="{90736027-E883-45A5-BA50-B2C8ADE578C7}"/>
    <dgm:cxn modelId="{FD711158-F80F-4969-A796-8486F686F919}" type="presOf" srcId="{CFCA0EBF-25CB-496B-8448-AEBE69B2E34F}" destId="{0BBFCD69-3B9C-45BB-B216-731AF45F9464}" srcOrd="1" destOrd="0" presId="urn:microsoft.com/office/officeart/2005/8/layout/target3"/>
    <dgm:cxn modelId="{A09DD954-3F69-4882-82FA-8D2FBA1EFB66}" type="presOf" srcId="{810A7E9C-CB92-4580-9E5D-634CE7B87907}" destId="{B6F88DA0-66AD-4492-AE17-8FC73935D2CB}" srcOrd="0" destOrd="0" presId="urn:microsoft.com/office/officeart/2005/8/layout/target3"/>
    <dgm:cxn modelId="{7956F243-C317-468E-85DA-E7559C6B51ED}" type="presOf" srcId="{CFCA0EBF-25CB-496B-8448-AEBE69B2E34F}" destId="{1C1C9ECA-66B5-460A-A628-E057ECFDF27B}" srcOrd="0" destOrd="0" presId="urn:microsoft.com/office/officeart/2005/8/layout/target3"/>
    <dgm:cxn modelId="{4D046335-09BD-4260-A6B9-9EB375AF6FF1}" type="presParOf" srcId="{B6F88DA0-66AD-4492-AE17-8FC73935D2CB}" destId="{2F7467E0-D206-495C-B5E4-BB9816B07DCA}" srcOrd="0" destOrd="0" presId="urn:microsoft.com/office/officeart/2005/8/layout/target3"/>
    <dgm:cxn modelId="{5146B657-FA47-4E1A-A5CC-3B485DB018D0}" type="presParOf" srcId="{B6F88DA0-66AD-4492-AE17-8FC73935D2CB}" destId="{98BD4716-73BC-498F-9B9A-A9D0541B9BB0}" srcOrd="1" destOrd="0" presId="urn:microsoft.com/office/officeart/2005/8/layout/target3"/>
    <dgm:cxn modelId="{1BDC56B2-9FC4-4F98-A8E6-4F3E1978C769}" type="presParOf" srcId="{B6F88DA0-66AD-4492-AE17-8FC73935D2CB}" destId="{A1FFD670-A9D3-4227-B5D5-94ABFD686ECF}" srcOrd="2" destOrd="0" presId="urn:microsoft.com/office/officeart/2005/8/layout/target3"/>
    <dgm:cxn modelId="{D4B72961-8287-4D1D-B6A8-2B2EFEA9026C}" type="presParOf" srcId="{B6F88DA0-66AD-4492-AE17-8FC73935D2CB}" destId="{A215832C-0150-4F76-83BE-BFA0C69D7217}" srcOrd="3" destOrd="0" presId="urn:microsoft.com/office/officeart/2005/8/layout/target3"/>
    <dgm:cxn modelId="{5283A564-3D10-4225-B8F8-FD1472CA50C5}" type="presParOf" srcId="{B6F88DA0-66AD-4492-AE17-8FC73935D2CB}" destId="{7717BA32-C5BB-497E-9275-0C7854C65FC8}" srcOrd="4" destOrd="0" presId="urn:microsoft.com/office/officeart/2005/8/layout/target3"/>
    <dgm:cxn modelId="{0768B4AF-A647-4E80-B311-7B7C6A9E520E}" type="presParOf" srcId="{B6F88DA0-66AD-4492-AE17-8FC73935D2CB}" destId="{F255606C-3ACC-4B44-A88F-9CFE768DDD64}" srcOrd="5" destOrd="0" presId="urn:microsoft.com/office/officeart/2005/8/layout/target3"/>
    <dgm:cxn modelId="{0170E4BC-87B0-4722-B17F-5FDF88754B7B}" type="presParOf" srcId="{B6F88DA0-66AD-4492-AE17-8FC73935D2CB}" destId="{6881AD53-E71B-4913-BCB5-E50FE5F2AC85}" srcOrd="6" destOrd="0" presId="urn:microsoft.com/office/officeart/2005/8/layout/target3"/>
    <dgm:cxn modelId="{91B72635-6EDF-48D4-AFFB-B61C0E29360E}" type="presParOf" srcId="{B6F88DA0-66AD-4492-AE17-8FC73935D2CB}" destId="{B7EE129F-41B2-4230-8A7F-C06C7B79EEA9}" srcOrd="7" destOrd="0" presId="urn:microsoft.com/office/officeart/2005/8/layout/target3"/>
    <dgm:cxn modelId="{20C91C54-32EF-4659-8E62-C7E7807700B9}" type="presParOf" srcId="{B6F88DA0-66AD-4492-AE17-8FC73935D2CB}" destId="{1C1C9ECA-66B5-460A-A628-E057ECFDF27B}" srcOrd="8" destOrd="0" presId="urn:microsoft.com/office/officeart/2005/8/layout/target3"/>
    <dgm:cxn modelId="{74EF6988-8A77-4F74-AB5E-7ECB1D3DC86C}" type="presParOf" srcId="{B6F88DA0-66AD-4492-AE17-8FC73935D2CB}" destId="{456A737F-E9CC-4471-A1CB-1A9B379425AA}" srcOrd="9" destOrd="0" presId="urn:microsoft.com/office/officeart/2005/8/layout/target3"/>
    <dgm:cxn modelId="{C5D16DB6-EEB1-494F-AF6E-57320AD4F4F5}" type="presParOf" srcId="{B6F88DA0-66AD-4492-AE17-8FC73935D2CB}" destId="{847A1B06-13A5-4996-81D0-E1B0C70DB74B}" srcOrd="10" destOrd="0" presId="urn:microsoft.com/office/officeart/2005/8/layout/target3"/>
    <dgm:cxn modelId="{50F84814-A61D-4266-B65B-9AE52D99CD3A}" type="presParOf" srcId="{B6F88DA0-66AD-4492-AE17-8FC73935D2CB}" destId="{0BBFCD69-3B9C-45BB-B216-731AF45F9464}" srcOrd="11" destOrd="0" presId="urn:microsoft.com/office/officeart/2005/8/layout/target3"/>
  </dgm:cxnLst>
  <dgm:bg>
    <a:solidFill>
      <a:schemeClr val="accent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56289D-4CAB-4A62-8BBB-0547DFB78E7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39C30F-D721-4DB7-BBB4-7609D5BECB6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ТЕОРЕТИЧЕСКАЯ</a:t>
          </a:r>
          <a:r>
            <a:rPr lang="ru-RU" sz="2400" dirty="0" smtClean="0"/>
            <a:t> -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изучение передового педагогического опыта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41625511-FE49-4879-A443-774A5525BDDB}" type="parTrans" cxnId="{A7530694-AD6C-4ED7-BAFD-B6690D8DDF86}">
      <dgm:prSet/>
      <dgm:spPr/>
      <dgm:t>
        <a:bodyPr/>
        <a:lstStyle/>
        <a:p>
          <a:endParaRPr lang="ru-RU"/>
        </a:p>
      </dgm:t>
    </dgm:pt>
    <dgm:pt modelId="{F1224026-9343-4E6A-983E-B858B63230A3}" type="sibTrans" cxnId="{A7530694-AD6C-4ED7-BAFD-B6690D8DDF86}">
      <dgm:prSet/>
      <dgm:spPr/>
      <dgm:t>
        <a:bodyPr/>
        <a:lstStyle/>
        <a:p>
          <a:endParaRPr lang="ru-RU"/>
        </a:p>
      </dgm:t>
    </dgm:pt>
    <dgm:pt modelId="{C19E654C-8155-4378-B280-F6642C94C99A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/>
            <a:t>ПРОГНОСТИЧЕСКАЯ</a:t>
          </a:r>
          <a:r>
            <a:rPr lang="ru-RU" sz="2400" dirty="0" smtClean="0"/>
            <a:t> – </a:t>
          </a:r>
        </a:p>
        <a:p>
          <a:pPr>
            <a:spcAft>
              <a:spcPts val="0"/>
            </a:spcAft>
          </a:pPr>
          <a:r>
            <a:rPr lang="ru-RU" sz="2400" dirty="0" smtClean="0"/>
            <a:t>раскрытие сущности педагогических явлений научным обоснованием предполагаемых изменений</a:t>
          </a:r>
          <a:endParaRPr lang="ru-RU" sz="2400" dirty="0"/>
        </a:p>
      </dgm:t>
    </dgm:pt>
    <dgm:pt modelId="{6FBA3C7C-C2B2-45B0-B3E6-0DAE787EF38C}" type="parTrans" cxnId="{3102E4A2-96C9-42AE-8590-7BB5E8FBDCFB}">
      <dgm:prSet/>
      <dgm:spPr/>
      <dgm:t>
        <a:bodyPr/>
        <a:lstStyle/>
        <a:p>
          <a:endParaRPr lang="ru-RU"/>
        </a:p>
      </dgm:t>
    </dgm:pt>
    <dgm:pt modelId="{790329D9-ECC4-446F-985C-425652A72BF7}" type="sibTrans" cxnId="{3102E4A2-96C9-42AE-8590-7BB5E8FBDCFB}">
      <dgm:prSet/>
      <dgm:spPr/>
      <dgm:t>
        <a:bodyPr/>
        <a:lstStyle/>
        <a:p>
          <a:endParaRPr lang="ru-RU"/>
        </a:p>
      </dgm:t>
    </dgm:pt>
    <dgm:pt modelId="{8B0A305F-3769-40A1-BF0C-2A9E4D5E4A95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/>
            <a:t>ПРОЕКТИВНО-КОНСТРУКТИВНАЯ</a:t>
          </a:r>
          <a:r>
            <a:rPr lang="ru-RU" sz="2400" dirty="0" smtClean="0"/>
            <a:t> – </a:t>
          </a:r>
        </a:p>
        <a:p>
          <a:pPr>
            <a:spcAft>
              <a:spcPts val="0"/>
            </a:spcAft>
          </a:pPr>
          <a:r>
            <a:rPr lang="ru-RU" sz="2400" dirty="0" smtClean="0"/>
            <a:t>разработка методических материалов, внедрение педагогической науки в образовательную практику</a:t>
          </a:r>
          <a:endParaRPr lang="ru-RU" sz="2400" dirty="0"/>
        </a:p>
      </dgm:t>
    </dgm:pt>
    <dgm:pt modelId="{B49DFD98-0642-4464-8783-A0A18B655ED9}" type="parTrans" cxnId="{E462BB16-DB04-4759-A8FB-2D30412238A9}">
      <dgm:prSet/>
      <dgm:spPr/>
      <dgm:t>
        <a:bodyPr/>
        <a:lstStyle/>
        <a:p>
          <a:endParaRPr lang="ru-RU"/>
        </a:p>
      </dgm:t>
    </dgm:pt>
    <dgm:pt modelId="{D6A156F6-2FE3-49E5-AD9C-3FCA7299F66B}" type="sibTrans" cxnId="{E462BB16-DB04-4759-A8FB-2D30412238A9}">
      <dgm:prSet/>
      <dgm:spPr/>
      <dgm:t>
        <a:bodyPr/>
        <a:lstStyle/>
        <a:p>
          <a:endParaRPr lang="ru-RU"/>
        </a:p>
      </dgm:t>
    </dgm:pt>
    <dgm:pt modelId="{C5B9D403-44D0-489B-8AEF-E13AB10204C2}" type="pres">
      <dgm:prSet presAssocID="{E456289D-4CAB-4A62-8BBB-0547DFB78E7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B1E66D-D81E-4CBA-8ED8-FE679AADA657}" type="pres">
      <dgm:prSet presAssocID="{FD39C30F-D721-4DB7-BBB4-7609D5BECB6C}" presName="parentLin" presStyleCnt="0"/>
      <dgm:spPr/>
    </dgm:pt>
    <dgm:pt modelId="{95CA986E-7A16-4EA8-9370-470F4DF7A1E5}" type="pres">
      <dgm:prSet presAssocID="{FD39C30F-D721-4DB7-BBB4-7609D5BECB6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91AC102-E0F3-4699-9722-C989D002039E}" type="pres">
      <dgm:prSet presAssocID="{FD39C30F-D721-4DB7-BBB4-7609D5BECB6C}" presName="parentText" presStyleLbl="node1" presStyleIdx="0" presStyleCnt="3" custScaleX="142857" custScaleY="6358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025B31-0915-4313-887E-35FCE2C0DC04}" type="pres">
      <dgm:prSet presAssocID="{FD39C30F-D721-4DB7-BBB4-7609D5BECB6C}" presName="negativeSpace" presStyleCnt="0"/>
      <dgm:spPr/>
    </dgm:pt>
    <dgm:pt modelId="{8B945E8C-8190-449C-8C26-C9001AFF1C01}" type="pres">
      <dgm:prSet presAssocID="{FD39C30F-D721-4DB7-BBB4-7609D5BECB6C}" presName="childText" presStyleLbl="conFgAcc1" presStyleIdx="0" presStyleCnt="3">
        <dgm:presLayoutVars>
          <dgm:bulletEnabled val="1"/>
        </dgm:presLayoutVars>
      </dgm:prSet>
      <dgm:spPr/>
    </dgm:pt>
    <dgm:pt modelId="{7EC395D6-6186-4140-8136-618DE5F961E4}" type="pres">
      <dgm:prSet presAssocID="{F1224026-9343-4E6A-983E-B858B63230A3}" presName="spaceBetweenRectangles" presStyleCnt="0"/>
      <dgm:spPr/>
    </dgm:pt>
    <dgm:pt modelId="{65B351BE-A79C-4FB5-BCEA-551236F027AB}" type="pres">
      <dgm:prSet presAssocID="{C19E654C-8155-4378-B280-F6642C94C99A}" presName="parentLin" presStyleCnt="0"/>
      <dgm:spPr/>
    </dgm:pt>
    <dgm:pt modelId="{F423C900-85AA-4598-B843-8A500BED538C}" type="pres">
      <dgm:prSet presAssocID="{C19E654C-8155-4378-B280-F6642C94C99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D6CCA49-5CFC-4DDF-9701-3A897CCE1D57}" type="pres">
      <dgm:prSet presAssocID="{C19E654C-8155-4378-B280-F6642C94C99A}" presName="parentText" presStyleLbl="node1" presStyleIdx="1" presStyleCnt="3" custScaleX="142997" custScaleY="6706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1913A-4026-4501-804F-9A580B74D0C8}" type="pres">
      <dgm:prSet presAssocID="{C19E654C-8155-4378-B280-F6642C94C99A}" presName="negativeSpace" presStyleCnt="0"/>
      <dgm:spPr/>
    </dgm:pt>
    <dgm:pt modelId="{932F971E-FEA1-4DE0-9107-B96DDC53AF2A}" type="pres">
      <dgm:prSet presAssocID="{C19E654C-8155-4378-B280-F6642C94C99A}" presName="childText" presStyleLbl="conFgAcc1" presStyleIdx="1" presStyleCnt="3">
        <dgm:presLayoutVars>
          <dgm:bulletEnabled val="1"/>
        </dgm:presLayoutVars>
      </dgm:prSet>
      <dgm:spPr/>
    </dgm:pt>
    <dgm:pt modelId="{557E2EFF-B151-4274-9004-4ACFA6D2F9AF}" type="pres">
      <dgm:prSet presAssocID="{790329D9-ECC4-446F-985C-425652A72BF7}" presName="spaceBetweenRectangles" presStyleCnt="0"/>
      <dgm:spPr/>
    </dgm:pt>
    <dgm:pt modelId="{7766993D-E867-4A1B-BA57-C4CE99E1D7B3}" type="pres">
      <dgm:prSet presAssocID="{8B0A305F-3769-40A1-BF0C-2A9E4D5E4A95}" presName="parentLin" presStyleCnt="0"/>
      <dgm:spPr/>
    </dgm:pt>
    <dgm:pt modelId="{8057B02C-376E-4A1E-BA99-80E57085EC78}" type="pres">
      <dgm:prSet presAssocID="{8B0A305F-3769-40A1-BF0C-2A9E4D5E4A9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8CE58CA-C882-41D0-A9CF-08BC9F6B4676}" type="pres">
      <dgm:prSet presAssocID="{8B0A305F-3769-40A1-BF0C-2A9E4D5E4A95}" presName="parentText" presStyleLbl="node1" presStyleIdx="2" presStyleCnt="3" custScaleX="142997" custScaleY="5561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F74E2-271C-412D-9017-EFBBA4754BD4}" type="pres">
      <dgm:prSet presAssocID="{8B0A305F-3769-40A1-BF0C-2A9E4D5E4A95}" presName="negativeSpace" presStyleCnt="0"/>
      <dgm:spPr/>
    </dgm:pt>
    <dgm:pt modelId="{E43BC238-2563-455E-A042-FBE432693ADC}" type="pres">
      <dgm:prSet presAssocID="{8B0A305F-3769-40A1-BF0C-2A9E4D5E4A9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102E4A2-96C9-42AE-8590-7BB5E8FBDCFB}" srcId="{E456289D-4CAB-4A62-8BBB-0547DFB78E7A}" destId="{C19E654C-8155-4378-B280-F6642C94C99A}" srcOrd="1" destOrd="0" parTransId="{6FBA3C7C-C2B2-45B0-B3E6-0DAE787EF38C}" sibTransId="{790329D9-ECC4-446F-985C-425652A72BF7}"/>
    <dgm:cxn modelId="{673C738A-D337-4BE2-A298-BDE04E987A79}" type="presOf" srcId="{8B0A305F-3769-40A1-BF0C-2A9E4D5E4A95}" destId="{38CE58CA-C882-41D0-A9CF-08BC9F6B4676}" srcOrd="1" destOrd="0" presId="urn:microsoft.com/office/officeart/2005/8/layout/list1"/>
    <dgm:cxn modelId="{50BE7327-A535-4220-ADBA-88C2C27A89CE}" type="presOf" srcId="{C19E654C-8155-4378-B280-F6642C94C99A}" destId="{1D6CCA49-5CFC-4DDF-9701-3A897CCE1D57}" srcOrd="1" destOrd="0" presId="urn:microsoft.com/office/officeart/2005/8/layout/list1"/>
    <dgm:cxn modelId="{D82D21A9-7494-4CF9-B745-69A400084914}" type="presOf" srcId="{E456289D-4CAB-4A62-8BBB-0547DFB78E7A}" destId="{C5B9D403-44D0-489B-8AEF-E13AB10204C2}" srcOrd="0" destOrd="0" presId="urn:microsoft.com/office/officeart/2005/8/layout/list1"/>
    <dgm:cxn modelId="{E462BB16-DB04-4759-A8FB-2D30412238A9}" srcId="{E456289D-4CAB-4A62-8BBB-0547DFB78E7A}" destId="{8B0A305F-3769-40A1-BF0C-2A9E4D5E4A95}" srcOrd="2" destOrd="0" parTransId="{B49DFD98-0642-4464-8783-A0A18B655ED9}" sibTransId="{D6A156F6-2FE3-49E5-AD9C-3FCA7299F66B}"/>
    <dgm:cxn modelId="{17A2A6EB-CF40-4FE5-BC07-489B26360FF8}" type="presOf" srcId="{FD39C30F-D721-4DB7-BBB4-7609D5BECB6C}" destId="{95CA986E-7A16-4EA8-9370-470F4DF7A1E5}" srcOrd="0" destOrd="0" presId="urn:microsoft.com/office/officeart/2005/8/layout/list1"/>
    <dgm:cxn modelId="{89E70550-F9D8-44F5-849D-53F3CF3D821D}" type="presOf" srcId="{C19E654C-8155-4378-B280-F6642C94C99A}" destId="{F423C900-85AA-4598-B843-8A500BED538C}" srcOrd="0" destOrd="0" presId="urn:microsoft.com/office/officeart/2005/8/layout/list1"/>
    <dgm:cxn modelId="{2AE2189A-8BE6-48D0-9A95-72D3DADFE53F}" type="presOf" srcId="{FD39C30F-D721-4DB7-BBB4-7609D5BECB6C}" destId="{991AC102-E0F3-4699-9722-C989D002039E}" srcOrd="1" destOrd="0" presId="urn:microsoft.com/office/officeart/2005/8/layout/list1"/>
    <dgm:cxn modelId="{A7530694-AD6C-4ED7-BAFD-B6690D8DDF86}" srcId="{E456289D-4CAB-4A62-8BBB-0547DFB78E7A}" destId="{FD39C30F-D721-4DB7-BBB4-7609D5BECB6C}" srcOrd="0" destOrd="0" parTransId="{41625511-FE49-4879-A443-774A5525BDDB}" sibTransId="{F1224026-9343-4E6A-983E-B858B63230A3}"/>
    <dgm:cxn modelId="{446E4440-486C-41E5-AACE-4BDC0DBE6A46}" type="presOf" srcId="{8B0A305F-3769-40A1-BF0C-2A9E4D5E4A95}" destId="{8057B02C-376E-4A1E-BA99-80E57085EC78}" srcOrd="0" destOrd="0" presId="urn:microsoft.com/office/officeart/2005/8/layout/list1"/>
    <dgm:cxn modelId="{27382485-A11E-4145-B3FB-78D51E25DC68}" type="presParOf" srcId="{C5B9D403-44D0-489B-8AEF-E13AB10204C2}" destId="{DFB1E66D-D81E-4CBA-8ED8-FE679AADA657}" srcOrd="0" destOrd="0" presId="urn:microsoft.com/office/officeart/2005/8/layout/list1"/>
    <dgm:cxn modelId="{2D7E9C5F-B514-4756-A9AD-575868917E29}" type="presParOf" srcId="{DFB1E66D-D81E-4CBA-8ED8-FE679AADA657}" destId="{95CA986E-7A16-4EA8-9370-470F4DF7A1E5}" srcOrd="0" destOrd="0" presId="urn:microsoft.com/office/officeart/2005/8/layout/list1"/>
    <dgm:cxn modelId="{A7F3F353-3631-475B-A26C-66F179CE705E}" type="presParOf" srcId="{DFB1E66D-D81E-4CBA-8ED8-FE679AADA657}" destId="{991AC102-E0F3-4699-9722-C989D002039E}" srcOrd="1" destOrd="0" presId="urn:microsoft.com/office/officeart/2005/8/layout/list1"/>
    <dgm:cxn modelId="{A1A7726B-90FA-41FF-BC47-D8D895389196}" type="presParOf" srcId="{C5B9D403-44D0-489B-8AEF-E13AB10204C2}" destId="{14025B31-0915-4313-887E-35FCE2C0DC04}" srcOrd="1" destOrd="0" presId="urn:microsoft.com/office/officeart/2005/8/layout/list1"/>
    <dgm:cxn modelId="{CA8235C3-B230-4837-BE67-E6EDC3E15083}" type="presParOf" srcId="{C5B9D403-44D0-489B-8AEF-E13AB10204C2}" destId="{8B945E8C-8190-449C-8C26-C9001AFF1C01}" srcOrd="2" destOrd="0" presId="urn:microsoft.com/office/officeart/2005/8/layout/list1"/>
    <dgm:cxn modelId="{09830879-3EF3-4DC1-80BC-B7F8BB94DD2F}" type="presParOf" srcId="{C5B9D403-44D0-489B-8AEF-E13AB10204C2}" destId="{7EC395D6-6186-4140-8136-618DE5F961E4}" srcOrd="3" destOrd="0" presId="urn:microsoft.com/office/officeart/2005/8/layout/list1"/>
    <dgm:cxn modelId="{6D3DB7A3-4516-4DED-A240-1595C9A538D2}" type="presParOf" srcId="{C5B9D403-44D0-489B-8AEF-E13AB10204C2}" destId="{65B351BE-A79C-4FB5-BCEA-551236F027AB}" srcOrd="4" destOrd="0" presId="urn:microsoft.com/office/officeart/2005/8/layout/list1"/>
    <dgm:cxn modelId="{430662C1-596C-4883-AB85-C4C846518775}" type="presParOf" srcId="{65B351BE-A79C-4FB5-BCEA-551236F027AB}" destId="{F423C900-85AA-4598-B843-8A500BED538C}" srcOrd="0" destOrd="0" presId="urn:microsoft.com/office/officeart/2005/8/layout/list1"/>
    <dgm:cxn modelId="{CCCD019F-04FC-45C2-B4B0-BC2F44546997}" type="presParOf" srcId="{65B351BE-A79C-4FB5-BCEA-551236F027AB}" destId="{1D6CCA49-5CFC-4DDF-9701-3A897CCE1D57}" srcOrd="1" destOrd="0" presId="urn:microsoft.com/office/officeart/2005/8/layout/list1"/>
    <dgm:cxn modelId="{8EEBD6A6-BA9C-443F-8EE3-5C1ECBBB4B28}" type="presParOf" srcId="{C5B9D403-44D0-489B-8AEF-E13AB10204C2}" destId="{FB71913A-4026-4501-804F-9A580B74D0C8}" srcOrd="5" destOrd="0" presId="urn:microsoft.com/office/officeart/2005/8/layout/list1"/>
    <dgm:cxn modelId="{D9E12B96-E0C0-45E3-B5F7-DB14CE9142CF}" type="presParOf" srcId="{C5B9D403-44D0-489B-8AEF-E13AB10204C2}" destId="{932F971E-FEA1-4DE0-9107-B96DDC53AF2A}" srcOrd="6" destOrd="0" presId="urn:microsoft.com/office/officeart/2005/8/layout/list1"/>
    <dgm:cxn modelId="{D70ED198-C86B-46F9-B75F-CFEA6C4D0A56}" type="presParOf" srcId="{C5B9D403-44D0-489B-8AEF-E13AB10204C2}" destId="{557E2EFF-B151-4274-9004-4ACFA6D2F9AF}" srcOrd="7" destOrd="0" presId="urn:microsoft.com/office/officeart/2005/8/layout/list1"/>
    <dgm:cxn modelId="{E1C36336-0424-4928-94CD-E12401384467}" type="presParOf" srcId="{C5B9D403-44D0-489B-8AEF-E13AB10204C2}" destId="{7766993D-E867-4A1B-BA57-C4CE99E1D7B3}" srcOrd="8" destOrd="0" presId="urn:microsoft.com/office/officeart/2005/8/layout/list1"/>
    <dgm:cxn modelId="{E9F6AC21-3EA0-42A9-AE1A-C34DFAB14EA3}" type="presParOf" srcId="{7766993D-E867-4A1B-BA57-C4CE99E1D7B3}" destId="{8057B02C-376E-4A1E-BA99-80E57085EC78}" srcOrd="0" destOrd="0" presId="urn:microsoft.com/office/officeart/2005/8/layout/list1"/>
    <dgm:cxn modelId="{DE88E975-7E36-4D0D-B6DE-65AB453A326E}" type="presParOf" srcId="{7766993D-E867-4A1B-BA57-C4CE99E1D7B3}" destId="{38CE58CA-C882-41D0-A9CF-08BC9F6B4676}" srcOrd="1" destOrd="0" presId="urn:microsoft.com/office/officeart/2005/8/layout/list1"/>
    <dgm:cxn modelId="{942D8EE5-7FAC-4169-B55C-6C52C9DE8477}" type="presParOf" srcId="{C5B9D403-44D0-489B-8AEF-E13AB10204C2}" destId="{517F74E2-271C-412D-9017-EFBBA4754BD4}" srcOrd="9" destOrd="0" presId="urn:microsoft.com/office/officeart/2005/8/layout/list1"/>
    <dgm:cxn modelId="{045CF08D-1883-4926-82C7-EE4424BD5CDE}" type="presParOf" srcId="{C5B9D403-44D0-489B-8AEF-E13AB10204C2}" destId="{E43BC238-2563-455E-A042-FBE432693A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C4C16C-E345-469D-97F4-ACEB7309BE5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D8B621-3E70-426D-A65C-1FD3E88E2EAA}">
      <dgm:prSet phldrT="[Текст]"/>
      <dgm:spPr/>
      <dgm:t>
        <a:bodyPr/>
        <a:lstStyle/>
        <a:p>
          <a:r>
            <a:rPr lang="ru-RU" i="0" dirty="0" smtClean="0"/>
            <a:t>СИСТЕМНЫЙ</a:t>
          </a:r>
          <a:endParaRPr lang="ru-RU" i="0" dirty="0"/>
        </a:p>
      </dgm:t>
    </dgm:pt>
    <dgm:pt modelId="{A937DE48-2143-465B-986B-D3F9414ECABB}" type="parTrans" cxnId="{E46338FD-13CE-4C4C-A5BE-74F69BBBBC60}">
      <dgm:prSet/>
      <dgm:spPr/>
      <dgm:t>
        <a:bodyPr/>
        <a:lstStyle/>
        <a:p>
          <a:endParaRPr lang="ru-RU"/>
        </a:p>
      </dgm:t>
    </dgm:pt>
    <dgm:pt modelId="{70D0A967-21BA-4EC9-9AA6-CBA8CA695EA6}" type="sibTrans" cxnId="{E46338FD-13CE-4C4C-A5BE-74F69BBBBC60}">
      <dgm:prSet/>
      <dgm:spPr/>
      <dgm:t>
        <a:bodyPr/>
        <a:lstStyle/>
        <a:p>
          <a:endParaRPr lang="ru-RU"/>
        </a:p>
      </dgm:t>
    </dgm:pt>
    <dgm:pt modelId="{82B4B685-EEC5-4306-823E-F51E606C62F1}">
      <dgm:prSet phldrT="[Текст]"/>
      <dgm:spPr/>
      <dgm:t>
        <a:bodyPr/>
        <a:lstStyle/>
        <a:p>
          <a:r>
            <a:rPr lang="ru-RU" i="0" dirty="0" smtClean="0"/>
            <a:t>ЛИЧНОСТНЫЙ</a:t>
          </a:r>
          <a:endParaRPr lang="ru-RU" i="0" dirty="0"/>
        </a:p>
      </dgm:t>
    </dgm:pt>
    <dgm:pt modelId="{60EFCDCA-CF6D-4AC4-B4E6-4DD5B58AD6AF}" type="parTrans" cxnId="{1F586B2B-4534-44C6-B628-356E1EF922DF}">
      <dgm:prSet/>
      <dgm:spPr/>
      <dgm:t>
        <a:bodyPr/>
        <a:lstStyle/>
        <a:p>
          <a:endParaRPr lang="ru-RU"/>
        </a:p>
      </dgm:t>
    </dgm:pt>
    <dgm:pt modelId="{269883DB-EB2E-47DD-B5FB-04ED141C96AD}" type="sibTrans" cxnId="{1F586B2B-4534-44C6-B628-356E1EF922DF}">
      <dgm:prSet/>
      <dgm:spPr/>
      <dgm:t>
        <a:bodyPr/>
        <a:lstStyle/>
        <a:p>
          <a:endParaRPr lang="ru-RU"/>
        </a:p>
      </dgm:t>
    </dgm:pt>
    <dgm:pt modelId="{C846C435-9A60-4FFB-BB83-D3661D24B638}">
      <dgm:prSet phldrT="[Текст]"/>
      <dgm:spPr/>
      <dgm:t>
        <a:bodyPr/>
        <a:lstStyle/>
        <a:p>
          <a:r>
            <a:rPr lang="ru-RU" i="0" dirty="0" smtClean="0"/>
            <a:t>ДЕЯТЕЛЬНОСТНЫЙ</a:t>
          </a:r>
          <a:endParaRPr lang="ru-RU" i="0" dirty="0"/>
        </a:p>
      </dgm:t>
    </dgm:pt>
    <dgm:pt modelId="{87B427F9-CE3A-452A-AB1B-8EA7D5C6FFFF}" type="parTrans" cxnId="{345E16A0-CAD7-4127-A1AE-813539BE0122}">
      <dgm:prSet/>
      <dgm:spPr/>
      <dgm:t>
        <a:bodyPr/>
        <a:lstStyle/>
        <a:p>
          <a:endParaRPr lang="ru-RU"/>
        </a:p>
      </dgm:t>
    </dgm:pt>
    <dgm:pt modelId="{F4AC7D26-5353-4F27-B3A0-D4336AE205F2}" type="sibTrans" cxnId="{345E16A0-CAD7-4127-A1AE-813539BE0122}">
      <dgm:prSet/>
      <dgm:spPr/>
      <dgm:t>
        <a:bodyPr/>
        <a:lstStyle/>
        <a:p>
          <a:endParaRPr lang="ru-RU"/>
        </a:p>
      </dgm:t>
    </dgm:pt>
    <dgm:pt modelId="{5E1DF575-2E31-4F30-A486-3AAA029B560A}">
      <dgm:prSet phldrT="[Текст]"/>
      <dgm:spPr/>
      <dgm:t>
        <a:bodyPr/>
        <a:lstStyle/>
        <a:p>
          <a:r>
            <a:rPr lang="ru-RU" i="0" dirty="0" smtClean="0"/>
            <a:t>АКСИОЛОГИЧЕСКИЙ</a:t>
          </a:r>
          <a:r>
            <a:rPr lang="ru-RU" i="1" dirty="0" smtClean="0"/>
            <a:t> </a:t>
          </a:r>
          <a:endParaRPr lang="ru-RU" dirty="0"/>
        </a:p>
      </dgm:t>
    </dgm:pt>
    <dgm:pt modelId="{9F3F83E9-AEEC-441D-AA3C-409FD25B26F6}" type="parTrans" cxnId="{6A60B6CA-CE24-453D-B7FD-3CF8712F0640}">
      <dgm:prSet/>
      <dgm:spPr/>
      <dgm:t>
        <a:bodyPr/>
        <a:lstStyle/>
        <a:p>
          <a:endParaRPr lang="ru-RU"/>
        </a:p>
      </dgm:t>
    </dgm:pt>
    <dgm:pt modelId="{D7955EB7-AF95-4512-BBEE-676903183A1D}" type="sibTrans" cxnId="{6A60B6CA-CE24-453D-B7FD-3CF8712F0640}">
      <dgm:prSet/>
      <dgm:spPr/>
      <dgm:t>
        <a:bodyPr/>
        <a:lstStyle/>
        <a:p>
          <a:endParaRPr lang="ru-RU"/>
        </a:p>
      </dgm:t>
    </dgm:pt>
    <dgm:pt modelId="{61C08C81-80DB-4E26-A687-78392FB24DFF}">
      <dgm:prSet/>
      <dgm:spPr/>
      <dgm:t>
        <a:bodyPr/>
        <a:lstStyle/>
        <a:p>
          <a:r>
            <a:rPr lang="ru-RU" b="0" dirty="0" smtClean="0"/>
            <a:t>ДУХОВНО ОРИЕНТИРОВАННЫЙ </a:t>
          </a:r>
          <a:endParaRPr lang="ru-RU" b="0" dirty="0"/>
        </a:p>
      </dgm:t>
    </dgm:pt>
    <dgm:pt modelId="{CF239C67-D627-4116-B263-E2FD4F81863D}" type="parTrans" cxnId="{54EF4987-8EE6-4A6D-8069-459401909AE6}">
      <dgm:prSet/>
      <dgm:spPr/>
      <dgm:t>
        <a:bodyPr/>
        <a:lstStyle/>
        <a:p>
          <a:endParaRPr lang="ru-RU"/>
        </a:p>
      </dgm:t>
    </dgm:pt>
    <dgm:pt modelId="{AF6853C6-71CD-4AC4-994E-49E9971DF061}" type="sibTrans" cxnId="{54EF4987-8EE6-4A6D-8069-459401909AE6}">
      <dgm:prSet/>
      <dgm:spPr/>
      <dgm:t>
        <a:bodyPr/>
        <a:lstStyle/>
        <a:p>
          <a:endParaRPr lang="ru-RU"/>
        </a:p>
      </dgm:t>
    </dgm:pt>
    <dgm:pt modelId="{A8B9898E-2177-46F1-BAA4-4E901F0A9A68}" type="pres">
      <dgm:prSet presAssocID="{11C4C16C-E345-469D-97F4-ACEB7309BE5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B507C-BE16-4613-A4EE-47F438587C6B}" type="pres">
      <dgm:prSet presAssocID="{9DD8B621-3E70-426D-A65C-1FD3E88E2EAA}" presName="parentLin" presStyleCnt="0"/>
      <dgm:spPr/>
    </dgm:pt>
    <dgm:pt modelId="{803B7760-6BE1-4ABD-9EA1-39B622B8D223}" type="pres">
      <dgm:prSet presAssocID="{9DD8B621-3E70-426D-A65C-1FD3E88E2EAA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462BFA8-2554-441E-A3A3-C3D50BF887A1}" type="pres">
      <dgm:prSet presAssocID="{9DD8B621-3E70-426D-A65C-1FD3E88E2EA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43ADA-E55F-481E-A23F-E26740825F4F}" type="pres">
      <dgm:prSet presAssocID="{9DD8B621-3E70-426D-A65C-1FD3E88E2EAA}" presName="negativeSpace" presStyleCnt="0"/>
      <dgm:spPr/>
    </dgm:pt>
    <dgm:pt modelId="{E9BBCC44-CD4D-4B14-B2AF-77932091FF0D}" type="pres">
      <dgm:prSet presAssocID="{9DD8B621-3E70-426D-A65C-1FD3E88E2EAA}" presName="childText" presStyleLbl="conFgAcc1" presStyleIdx="0" presStyleCnt="5">
        <dgm:presLayoutVars>
          <dgm:bulletEnabled val="1"/>
        </dgm:presLayoutVars>
      </dgm:prSet>
      <dgm:spPr/>
    </dgm:pt>
    <dgm:pt modelId="{0E110F5B-F4F1-43FB-BFBB-C1F1B17606D8}" type="pres">
      <dgm:prSet presAssocID="{70D0A967-21BA-4EC9-9AA6-CBA8CA695EA6}" presName="spaceBetweenRectangles" presStyleCnt="0"/>
      <dgm:spPr/>
    </dgm:pt>
    <dgm:pt modelId="{72FF831A-4D1E-4691-A063-2744CD48789C}" type="pres">
      <dgm:prSet presAssocID="{82B4B685-EEC5-4306-823E-F51E606C62F1}" presName="parentLin" presStyleCnt="0"/>
      <dgm:spPr/>
    </dgm:pt>
    <dgm:pt modelId="{F1FF73E4-DB7B-4740-831F-7220D33BCB72}" type="pres">
      <dgm:prSet presAssocID="{82B4B685-EEC5-4306-823E-F51E606C62F1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382E219-7A33-423A-AF17-90C5DC50DFBA}" type="pres">
      <dgm:prSet presAssocID="{82B4B685-EEC5-4306-823E-F51E606C62F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234A6-B74D-4C61-B1F3-6638291C7403}" type="pres">
      <dgm:prSet presAssocID="{82B4B685-EEC5-4306-823E-F51E606C62F1}" presName="negativeSpace" presStyleCnt="0"/>
      <dgm:spPr/>
    </dgm:pt>
    <dgm:pt modelId="{23A43D00-EC59-4B16-999C-9D0216FD7EBA}" type="pres">
      <dgm:prSet presAssocID="{82B4B685-EEC5-4306-823E-F51E606C62F1}" presName="childText" presStyleLbl="conFgAcc1" presStyleIdx="1" presStyleCnt="5">
        <dgm:presLayoutVars>
          <dgm:bulletEnabled val="1"/>
        </dgm:presLayoutVars>
      </dgm:prSet>
      <dgm:spPr/>
    </dgm:pt>
    <dgm:pt modelId="{7CB49AC8-9C93-456C-BB14-8551EC92E66B}" type="pres">
      <dgm:prSet presAssocID="{269883DB-EB2E-47DD-B5FB-04ED141C96AD}" presName="spaceBetweenRectangles" presStyleCnt="0"/>
      <dgm:spPr/>
    </dgm:pt>
    <dgm:pt modelId="{2FF0AD71-1E3C-42DC-B7DD-539311C91BC8}" type="pres">
      <dgm:prSet presAssocID="{C846C435-9A60-4FFB-BB83-D3661D24B638}" presName="parentLin" presStyleCnt="0"/>
      <dgm:spPr/>
    </dgm:pt>
    <dgm:pt modelId="{AAAFD91E-2BFF-4550-9BC1-4B71C1C6EB3C}" type="pres">
      <dgm:prSet presAssocID="{C846C435-9A60-4FFB-BB83-D3661D24B638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E4CDE573-85EC-4BA5-895D-C829E924CB88}" type="pres">
      <dgm:prSet presAssocID="{C846C435-9A60-4FFB-BB83-D3661D24B63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512D0-7E63-4934-B71C-4605FB21F09A}" type="pres">
      <dgm:prSet presAssocID="{C846C435-9A60-4FFB-BB83-D3661D24B638}" presName="negativeSpace" presStyleCnt="0"/>
      <dgm:spPr/>
    </dgm:pt>
    <dgm:pt modelId="{48F47BED-E1D5-4868-8517-7FDD94A30227}" type="pres">
      <dgm:prSet presAssocID="{C846C435-9A60-4FFB-BB83-D3661D24B638}" presName="childText" presStyleLbl="conFgAcc1" presStyleIdx="2" presStyleCnt="5">
        <dgm:presLayoutVars>
          <dgm:bulletEnabled val="1"/>
        </dgm:presLayoutVars>
      </dgm:prSet>
      <dgm:spPr/>
    </dgm:pt>
    <dgm:pt modelId="{2C5AD4A6-E444-462A-8AB4-ADD59E44E201}" type="pres">
      <dgm:prSet presAssocID="{F4AC7D26-5353-4F27-B3A0-D4336AE205F2}" presName="spaceBetweenRectangles" presStyleCnt="0"/>
      <dgm:spPr/>
    </dgm:pt>
    <dgm:pt modelId="{5336D584-562C-4457-9DEF-E54922E502AE}" type="pres">
      <dgm:prSet presAssocID="{5E1DF575-2E31-4F30-A486-3AAA029B560A}" presName="parentLin" presStyleCnt="0"/>
      <dgm:spPr/>
    </dgm:pt>
    <dgm:pt modelId="{D70519B5-F707-4359-AB7C-7F6E43EDFA43}" type="pres">
      <dgm:prSet presAssocID="{5E1DF575-2E31-4F30-A486-3AAA029B560A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1D18E9B8-C6BD-47C6-9C23-13F029154069}" type="pres">
      <dgm:prSet presAssocID="{5E1DF575-2E31-4F30-A486-3AAA029B560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01025-28F3-4AF2-B24C-5BACB32F8AB7}" type="pres">
      <dgm:prSet presAssocID="{5E1DF575-2E31-4F30-A486-3AAA029B560A}" presName="negativeSpace" presStyleCnt="0"/>
      <dgm:spPr/>
    </dgm:pt>
    <dgm:pt modelId="{33A846AA-EA3A-4247-B2F1-C0B043306E25}" type="pres">
      <dgm:prSet presAssocID="{5E1DF575-2E31-4F30-A486-3AAA029B560A}" presName="childText" presStyleLbl="conFgAcc1" presStyleIdx="3" presStyleCnt="5">
        <dgm:presLayoutVars>
          <dgm:bulletEnabled val="1"/>
        </dgm:presLayoutVars>
      </dgm:prSet>
      <dgm:spPr/>
    </dgm:pt>
    <dgm:pt modelId="{F014F65E-BDAA-4F0E-B801-D1FD75182E79}" type="pres">
      <dgm:prSet presAssocID="{D7955EB7-AF95-4512-BBEE-676903183A1D}" presName="spaceBetweenRectangles" presStyleCnt="0"/>
      <dgm:spPr/>
    </dgm:pt>
    <dgm:pt modelId="{DC7A75D0-AD69-4A17-BA43-D50AF6B4FDCA}" type="pres">
      <dgm:prSet presAssocID="{61C08C81-80DB-4E26-A687-78392FB24DFF}" presName="parentLin" presStyleCnt="0"/>
      <dgm:spPr/>
    </dgm:pt>
    <dgm:pt modelId="{B7CDFD8E-EAD4-4928-AF66-DE3297E8157B}" type="pres">
      <dgm:prSet presAssocID="{61C08C81-80DB-4E26-A687-78392FB24DF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4167FD1-B2F1-44D4-9311-A5F8B28CF203}" type="pres">
      <dgm:prSet presAssocID="{61C08C81-80DB-4E26-A687-78392FB24DF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34B84-7D6A-43CE-84BD-D34C6ACD4C63}" type="pres">
      <dgm:prSet presAssocID="{61C08C81-80DB-4E26-A687-78392FB24DFF}" presName="negativeSpace" presStyleCnt="0"/>
      <dgm:spPr/>
    </dgm:pt>
    <dgm:pt modelId="{F5B77142-0499-446E-B8DB-EDC60268B95B}" type="pres">
      <dgm:prSet presAssocID="{61C08C81-80DB-4E26-A687-78392FB24DF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345E16A0-CAD7-4127-A1AE-813539BE0122}" srcId="{11C4C16C-E345-469D-97F4-ACEB7309BE56}" destId="{C846C435-9A60-4FFB-BB83-D3661D24B638}" srcOrd="2" destOrd="0" parTransId="{87B427F9-CE3A-452A-AB1B-8EA7D5C6FFFF}" sibTransId="{F4AC7D26-5353-4F27-B3A0-D4336AE205F2}"/>
    <dgm:cxn modelId="{77F0319D-5772-437C-B2EB-7E19999E6C2E}" type="presOf" srcId="{61C08C81-80DB-4E26-A687-78392FB24DFF}" destId="{B7CDFD8E-EAD4-4928-AF66-DE3297E8157B}" srcOrd="0" destOrd="0" presId="urn:microsoft.com/office/officeart/2005/8/layout/list1"/>
    <dgm:cxn modelId="{7AFA4C07-2EB1-415F-94D8-94099BF69914}" type="presOf" srcId="{61C08C81-80DB-4E26-A687-78392FB24DFF}" destId="{44167FD1-B2F1-44D4-9311-A5F8B28CF203}" srcOrd="1" destOrd="0" presId="urn:microsoft.com/office/officeart/2005/8/layout/list1"/>
    <dgm:cxn modelId="{1F586B2B-4534-44C6-B628-356E1EF922DF}" srcId="{11C4C16C-E345-469D-97F4-ACEB7309BE56}" destId="{82B4B685-EEC5-4306-823E-F51E606C62F1}" srcOrd="1" destOrd="0" parTransId="{60EFCDCA-CF6D-4AC4-B4E6-4DD5B58AD6AF}" sibTransId="{269883DB-EB2E-47DD-B5FB-04ED141C96AD}"/>
    <dgm:cxn modelId="{1785BFAC-37B2-4285-AD97-C6B1115ED25F}" type="presOf" srcId="{5E1DF575-2E31-4F30-A486-3AAA029B560A}" destId="{1D18E9B8-C6BD-47C6-9C23-13F029154069}" srcOrd="1" destOrd="0" presId="urn:microsoft.com/office/officeart/2005/8/layout/list1"/>
    <dgm:cxn modelId="{B193F0F2-B189-4E24-8D18-056D0A94D0E5}" type="presOf" srcId="{C846C435-9A60-4FFB-BB83-D3661D24B638}" destId="{AAAFD91E-2BFF-4550-9BC1-4B71C1C6EB3C}" srcOrd="0" destOrd="0" presId="urn:microsoft.com/office/officeart/2005/8/layout/list1"/>
    <dgm:cxn modelId="{B34AAF11-4BA3-4DF3-9219-1C109B626A95}" type="presOf" srcId="{C846C435-9A60-4FFB-BB83-D3661D24B638}" destId="{E4CDE573-85EC-4BA5-895D-C829E924CB88}" srcOrd="1" destOrd="0" presId="urn:microsoft.com/office/officeart/2005/8/layout/list1"/>
    <dgm:cxn modelId="{7A31B321-A803-4081-AA28-E1C0B1161912}" type="presOf" srcId="{9DD8B621-3E70-426D-A65C-1FD3E88E2EAA}" destId="{803B7760-6BE1-4ABD-9EA1-39B622B8D223}" srcOrd="0" destOrd="0" presId="urn:microsoft.com/office/officeart/2005/8/layout/list1"/>
    <dgm:cxn modelId="{5EC8280C-67A6-42D4-AEF8-64AB918ED333}" type="presOf" srcId="{82B4B685-EEC5-4306-823E-F51E606C62F1}" destId="{F1FF73E4-DB7B-4740-831F-7220D33BCB72}" srcOrd="0" destOrd="0" presId="urn:microsoft.com/office/officeart/2005/8/layout/list1"/>
    <dgm:cxn modelId="{4506207A-B244-423A-9B52-8CCD4A08BE57}" type="presOf" srcId="{82B4B685-EEC5-4306-823E-F51E606C62F1}" destId="{A382E219-7A33-423A-AF17-90C5DC50DFBA}" srcOrd="1" destOrd="0" presId="urn:microsoft.com/office/officeart/2005/8/layout/list1"/>
    <dgm:cxn modelId="{6A60B6CA-CE24-453D-B7FD-3CF8712F0640}" srcId="{11C4C16C-E345-469D-97F4-ACEB7309BE56}" destId="{5E1DF575-2E31-4F30-A486-3AAA029B560A}" srcOrd="3" destOrd="0" parTransId="{9F3F83E9-AEEC-441D-AA3C-409FD25B26F6}" sibTransId="{D7955EB7-AF95-4512-BBEE-676903183A1D}"/>
    <dgm:cxn modelId="{C3EE4A6F-ED32-46CE-890E-C01B369514E7}" type="presOf" srcId="{5E1DF575-2E31-4F30-A486-3AAA029B560A}" destId="{D70519B5-F707-4359-AB7C-7F6E43EDFA43}" srcOrd="0" destOrd="0" presId="urn:microsoft.com/office/officeart/2005/8/layout/list1"/>
    <dgm:cxn modelId="{71D30CA4-F0B9-4807-976B-FFB97233D8A3}" type="presOf" srcId="{9DD8B621-3E70-426D-A65C-1FD3E88E2EAA}" destId="{B462BFA8-2554-441E-A3A3-C3D50BF887A1}" srcOrd="1" destOrd="0" presId="urn:microsoft.com/office/officeart/2005/8/layout/list1"/>
    <dgm:cxn modelId="{54EF4987-8EE6-4A6D-8069-459401909AE6}" srcId="{11C4C16C-E345-469D-97F4-ACEB7309BE56}" destId="{61C08C81-80DB-4E26-A687-78392FB24DFF}" srcOrd="4" destOrd="0" parTransId="{CF239C67-D627-4116-B263-E2FD4F81863D}" sibTransId="{AF6853C6-71CD-4AC4-994E-49E9971DF061}"/>
    <dgm:cxn modelId="{E46338FD-13CE-4C4C-A5BE-74F69BBBBC60}" srcId="{11C4C16C-E345-469D-97F4-ACEB7309BE56}" destId="{9DD8B621-3E70-426D-A65C-1FD3E88E2EAA}" srcOrd="0" destOrd="0" parTransId="{A937DE48-2143-465B-986B-D3F9414ECABB}" sibTransId="{70D0A967-21BA-4EC9-9AA6-CBA8CA695EA6}"/>
    <dgm:cxn modelId="{F39359EC-AA06-4CAA-8BB7-5DA15A53767D}" type="presOf" srcId="{11C4C16C-E345-469D-97F4-ACEB7309BE56}" destId="{A8B9898E-2177-46F1-BAA4-4E901F0A9A68}" srcOrd="0" destOrd="0" presId="urn:microsoft.com/office/officeart/2005/8/layout/list1"/>
    <dgm:cxn modelId="{0DAFC970-E7CB-4B5E-9E71-58039F99994B}" type="presParOf" srcId="{A8B9898E-2177-46F1-BAA4-4E901F0A9A68}" destId="{348B507C-BE16-4613-A4EE-47F438587C6B}" srcOrd="0" destOrd="0" presId="urn:microsoft.com/office/officeart/2005/8/layout/list1"/>
    <dgm:cxn modelId="{CAF47FFF-70CF-4C53-AEB5-863CFE50FD06}" type="presParOf" srcId="{348B507C-BE16-4613-A4EE-47F438587C6B}" destId="{803B7760-6BE1-4ABD-9EA1-39B622B8D223}" srcOrd="0" destOrd="0" presId="urn:microsoft.com/office/officeart/2005/8/layout/list1"/>
    <dgm:cxn modelId="{C2285267-FB03-4639-BF88-780908D0E583}" type="presParOf" srcId="{348B507C-BE16-4613-A4EE-47F438587C6B}" destId="{B462BFA8-2554-441E-A3A3-C3D50BF887A1}" srcOrd="1" destOrd="0" presId="urn:microsoft.com/office/officeart/2005/8/layout/list1"/>
    <dgm:cxn modelId="{939357C4-0C99-49F2-87D5-5ABBC89A5AE5}" type="presParOf" srcId="{A8B9898E-2177-46F1-BAA4-4E901F0A9A68}" destId="{39743ADA-E55F-481E-A23F-E26740825F4F}" srcOrd="1" destOrd="0" presId="urn:microsoft.com/office/officeart/2005/8/layout/list1"/>
    <dgm:cxn modelId="{50EA3A8A-A4CA-4DD5-A62A-BA5ABF96706D}" type="presParOf" srcId="{A8B9898E-2177-46F1-BAA4-4E901F0A9A68}" destId="{E9BBCC44-CD4D-4B14-B2AF-77932091FF0D}" srcOrd="2" destOrd="0" presId="urn:microsoft.com/office/officeart/2005/8/layout/list1"/>
    <dgm:cxn modelId="{0C36817F-7D43-499C-A825-7864DC9CBE65}" type="presParOf" srcId="{A8B9898E-2177-46F1-BAA4-4E901F0A9A68}" destId="{0E110F5B-F4F1-43FB-BFBB-C1F1B17606D8}" srcOrd="3" destOrd="0" presId="urn:microsoft.com/office/officeart/2005/8/layout/list1"/>
    <dgm:cxn modelId="{10527BB5-1A9A-461D-8553-805DC8063C7E}" type="presParOf" srcId="{A8B9898E-2177-46F1-BAA4-4E901F0A9A68}" destId="{72FF831A-4D1E-4691-A063-2744CD48789C}" srcOrd="4" destOrd="0" presId="urn:microsoft.com/office/officeart/2005/8/layout/list1"/>
    <dgm:cxn modelId="{98AFE376-7377-484E-83FB-7C0F1E7428A2}" type="presParOf" srcId="{72FF831A-4D1E-4691-A063-2744CD48789C}" destId="{F1FF73E4-DB7B-4740-831F-7220D33BCB72}" srcOrd="0" destOrd="0" presId="urn:microsoft.com/office/officeart/2005/8/layout/list1"/>
    <dgm:cxn modelId="{2ECA6E20-2C26-451F-9709-936FC992916B}" type="presParOf" srcId="{72FF831A-4D1E-4691-A063-2744CD48789C}" destId="{A382E219-7A33-423A-AF17-90C5DC50DFBA}" srcOrd="1" destOrd="0" presId="urn:microsoft.com/office/officeart/2005/8/layout/list1"/>
    <dgm:cxn modelId="{D5E6BF26-8443-4C08-8B84-8295537AF5E4}" type="presParOf" srcId="{A8B9898E-2177-46F1-BAA4-4E901F0A9A68}" destId="{1CF234A6-B74D-4C61-B1F3-6638291C7403}" srcOrd="5" destOrd="0" presId="urn:microsoft.com/office/officeart/2005/8/layout/list1"/>
    <dgm:cxn modelId="{F77F8D4D-4CFC-49AA-AD60-A08229C1DCCB}" type="presParOf" srcId="{A8B9898E-2177-46F1-BAA4-4E901F0A9A68}" destId="{23A43D00-EC59-4B16-999C-9D0216FD7EBA}" srcOrd="6" destOrd="0" presId="urn:microsoft.com/office/officeart/2005/8/layout/list1"/>
    <dgm:cxn modelId="{E9952F59-7942-4388-BB4B-88B45F7AB3BF}" type="presParOf" srcId="{A8B9898E-2177-46F1-BAA4-4E901F0A9A68}" destId="{7CB49AC8-9C93-456C-BB14-8551EC92E66B}" srcOrd="7" destOrd="0" presId="urn:microsoft.com/office/officeart/2005/8/layout/list1"/>
    <dgm:cxn modelId="{1EC62B7F-5480-42CF-B00C-D2040A68E4F0}" type="presParOf" srcId="{A8B9898E-2177-46F1-BAA4-4E901F0A9A68}" destId="{2FF0AD71-1E3C-42DC-B7DD-539311C91BC8}" srcOrd="8" destOrd="0" presId="urn:microsoft.com/office/officeart/2005/8/layout/list1"/>
    <dgm:cxn modelId="{63F2979A-A410-40F2-AA19-DE743C66BC47}" type="presParOf" srcId="{2FF0AD71-1E3C-42DC-B7DD-539311C91BC8}" destId="{AAAFD91E-2BFF-4550-9BC1-4B71C1C6EB3C}" srcOrd="0" destOrd="0" presId="urn:microsoft.com/office/officeart/2005/8/layout/list1"/>
    <dgm:cxn modelId="{73FBCCB6-9BF6-433F-9C21-EAC5046839FB}" type="presParOf" srcId="{2FF0AD71-1E3C-42DC-B7DD-539311C91BC8}" destId="{E4CDE573-85EC-4BA5-895D-C829E924CB88}" srcOrd="1" destOrd="0" presId="urn:microsoft.com/office/officeart/2005/8/layout/list1"/>
    <dgm:cxn modelId="{90690288-D846-42D4-A842-5A26AB4EB293}" type="presParOf" srcId="{A8B9898E-2177-46F1-BAA4-4E901F0A9A68}" destId="{B30512D0-7E63-4934-B71C-4605FB21F09A}" srcOrd="9" destOrd="0" presId="urn:microsoft.com/office/officeart/2005/8/layout/list1"/>
    <dgm:cxn modelId="{6B2C7109-0E93-4590-8F73-CF22C522CB0D}" type="presParOf" srcId="{A8B9898E-2177-46F1-BAA4-4E901F0A9A68}" destId="{48F47BED-E1D5-4868-8517-7FDD94A30227}" srcOrd="10" destOrd="0" presId="urn:microsoft.com/office/officeart/2005/8/layout/list1"/>
    <dgm:cxn modelId="{86F750E4-8A25-4632-8FF8-1DAC81F0DCB2}" type="presParOf" srcId="{A8B9898E-2177-46F1-BAA4-4E901F0A9A68}" destId="{2C5AD4A6-E444-462A-8AB4-ADD59E44E201}" srcOrd="11" destOrd="0" presId="urn:microsoft.com/office/officeart/2005/8/layout/list1"/>
    <dgm:cxn modelId="{45AA5F43-D420-43B1-9439-16E9DD40D02B}" type="presParOf" srcId="{A8B9898E-2177-46F1-BAA4-4E901F0A9A68}" destId="{5336D584-562C-4457-9DEF-E54922E502AE}" srcOrd="12" destOrd="0" presId="urn:microsoft.com/office/officeart/2005/8/layout/list1"/>
    <dgm:cxn modelId="{2C507481-BA16-498E-8211-A820333496F3}" type="presParOf" srcId="{5336D584-562C-4457-9DEF-E54922E502AE}" destId="{D70519B5-F707-4359-AB7C-7F6E43EDFA43}" srcOrd="0" destOrd="0" presId="urn:microsoft.com/office/officeart/2005/8/layout/list1"/>
    <dgm:cxn modelId="{DED31873-59F1-49AB-B1DF-3D43F1DE30FF}" type="presParOf" srcId="{5336D584-562C-4457-9DEF-E54922E502AE}" destId="{1D18E9B8-C6BD-47C6-9C23-13F029154069}" srcOrd="1" destOrd="0" presId="urn:microsoft.com/office/officeart/2005/8/layout/list1"/>
    <dgm:cxn modelId="{99CD99EC-F3C8-4910-BFA9-CEBAD87B4062}" type="presParOf" srcId="{A8B9898E-2177-46F1-BAA4-4E901F0A9A68}" destId="{67501025-28F3-4AF2-B24C-5BACB32F8AB7}" srcOrd="13" destOrd="0" presId="urn:microsoft.com/office/officeart/2005/8/layout/list1"/>
    <dgm:cxn modelId="{AEA9F5BD-AC1F-4501-8999-0CEA4D4C0F13}" type="presParOf" srcId="{A8B9898E-2177-46F1-BAA4-4E901F0A9A68}" destId="{33A846AA-EA3A-4247-B2F1-C0B043306E25}" srcOrd="14" destOrd="0" presId="urn:microsoft.com/office/officeart/2005/8/layout/list1"/>
    <dgm:cxn modelId="{749D31BC-1C9F-48D5-8058-9BCFCE79A215}" type="presParOf" srcId="{A8B9898E-2177-46F1-BAA4-4E901F0A9A68}" destId="{F014F65E-BDAA-4F0E-B801-D1FD75182E79}" srcOrd="15" destOrd="0" presId="urn:microsoft.com/office/officeart/2005/8/layout/list1"/>
    <dgm:cxn modelId="{A0AE04C6-6325-4B40-9EA1-8AE6B6FDB4E6}" type="presParOf" srcId="{A8B9898E-2177-46F1-BAA4-4E901F0A9A68}" destId="{DC7A75D0-AD69-4A17-BA43-D50AF6B4FDCA}" srcOrd="16" destOrd="0" presId="urn:microsoft.com/office/officeart/2005/8/layout/list1"/>
    <dgm:cxn modelId="{FB6FE1D4-5A21-4BDF-8E56-C5043F68C0C6}" type="presParOf" srcId="{DC7A75D0-AD69-4A17-BA43-D50AF6B4FDCA}" destId="{B7CDFD8E-EAD4-4928-AF66-DE3297E8157B}" srcOrd="0" destOrd="0" presId="urn:microsoft.com/office/officeart/2005/8/layout/list1"/>
    <dgm:cxn modelId="{AA3D1DB8-A99A-4524-A3B2-0DE6160BECCD}" type="presParOf" srcId="{DC7A75D0-AD69-4A17-BA43-D50AF6B4FDCA}" destId="{44167FD1-B2F1-44D4-9311-A5F8B28CF203}" srcOrd="1" destOrd="0" presId="urn:microsoft.com/office/officeart/2005/8/layout/list1"/>
    <dgm:cxn modelId="{285C75AD-0849-45F1-AB80-2601004C1C73}" type="presParOf" srcId="{A8B9898E-2177-46F1-BAA4-4E901F0A9A68}" destId="{57234B84-7D6A-43CE-84BD-D34C6ACD4C63}" srcOrd="17" destOrd="0" presId="urn:microsoft.com/office/officeart/2005/8/layout/list1"/>
    <dgm:cxn modelId="{696D739A-2459-45CA-BD25-F126AAFED429}" type="presParOf" srcId="{A8B9898E-2177-46F1-BAA4-4E901F0A9A68}" destId="{F5B77142-0499-446E-B8DB-EDC60268B95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C862CD-EEA6-42E4-9C74-5D60CA76A43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74E9DD-C13C-4823-9365-EBA9D975EA6A}">
      <dgm:prSet phldrT="[Текст]" custT="1"/>
      <dgm:spPr/>
      <dgm:t>
        <a:bodyPr/>
        <a:lstStyle/>
        <a:p>
          <a:r>
            <a:rPr lang="ru-RU" sz="2200" dirty="0" smtClean="0"/>
            <a:t>отражающие социально-педагогические закономерности</a:t>
          </a:r>
          <a:endParaRPr lang="ru-RU" sz="2200" dirty="0"/>
        </a:p>
      </dgm:t>
    </dgm:pt>
    <dgm:pt modelId="{E608E89E-45AC-43E5-B361-C63A07F8849F}" type="parTrans" cxnId="{604F3720-F1B1-4C8E-8392-B53D09BCCE2E}">
      <dgm:prSet/>
      <dgm:spPr/>
      <dgm:t>
        <a:bodyPr/>
        <a:lstStyle/>
        <a:p>
          <a:endParaRPr lang="ru-RU"/>
        </a:p>
      </dgm:t>
    </dgm:pt>
    <dgm:pt modelId="{5F9500B4-175B-4D3F-B87A-B88BD62073F9}" type="sibTrans" cxnId="{604F3720-F1B1-4C8E-8392-B53D09BCCE2E}">
      <dgm:prSet/>
      <dgm:spPr/>
      <dgm:t>
        <a:bodyPr/>
        <a:lstStyle/>
        <a:p>
          <a:endParaRPr lang="ru-RU"/>
        </a:p>
      </dgm:t>
    </dgm:pt>
    <dgm:pt modelId="{A4DFDFC2-E793-4189-9AFB-8C15565AC697}">
      <dgm:prSet custT="1"/>
      <dgm:spPr/>
      <dgm:t>
        <a:bodyPr/>
        <a:lstStyle/>
        <a:p>
          <a:r>
            <a:rPr lang="ru-RU" sz="2200" dirty="0" smtClean="0"/>
            <a:t>отражающие</a:t>
          </a:r>
          <a:r>
            <a:rPr lang="ru-RU" sz="1800" dirty="0" smtClean="0"/>
            <a:t> </a:t>
          </a:r>
          <a:r>
            <a:rPr lang="ru-RU" sz="2200" dirty="0" smtClean="0"/>
            <a:t>психологические и психофизиологические закономерности</a:t>
          </a:r>
          <a:endParaRPr lang="ru-RU" sz="2200" dirty="0"/>
        </a:p>
      </dgm:t>
    </dgm:pt>
    <dgm:pt modelId="{303DC5D8-0B52-4D7A-90BD-0D612AB22407}" type="parTrans" cxnId="{B72894D6-6065-4D58-8D15-78505D47F147}">
      <dgm:prSet/>
      <dgm:spPr/>
      <dgm:t>
        <a:bodyPr/>
        <a:lstStyle/>
        <a:p>
          <a:endParaRPr lang="ru-RU"/>
        </a:p>
      </dgm:t>
    </dgm:pt>
    <dgm:pt modelId="{4D6AB42D-7350-448D-9A8A-B04CAA5C5D21}" type="sibTrans" cxnId="{B72894D6-6065-4D58-8D15-78505D47F147}">
      <dgm:prSet/>
      <dgm:spPr/>
      <dgm:t>
        <a:bodyPr/>
        <a:lstStyle/>
        <a:p>
          <a:endParaRPr lang="ru-RU"/>
        </a:p>
      </dgm:t>
    </dgm:pt>
    <dgm:pt modelId="{CF44F090-9510-43B6-B5F6-72250BC4E0C9}">
      <dgm:prSet custT="1"/>
      <dgm:spPr/>
      <dgm:t>
        <a:bodyPr/>
        <a:lstStyle/>
        <a:p>
          <a:r>
            <a:rPr lang="ru-RU" sz="2200" dirty="0" smtClean="0"/>
            <a:t>отражающие юридические законы и положения</a:t>
          </a:r>
          <a:endParaRPr lang="ru-RU" sz="2200" dirty="0"/>
        </a:p>
      </dgm:t>
    </dgm:pt>
    <dgm:pt modelId="{62C2F51C-2CCD-4F61-AADC-EFB1E374906E}" type="parTrans" cxnId="{76310F4A-1DAE-45D9-A155-237BB9BD542E}">
      <dgm:prSet/>
      <dgm:spPr/>
      <dgm:t>
        <a:bodyPr/>
        <a:lstStyle/>
        <a:p>
          <a:endParaRPr lang="ru-RU"/>
        </a:p>
      </dgm:t>
    </dgm:pt>
    <dgm:pt modelId="{E90E7E89-001E-4087-9DA2-8B8DA117841A}" type="sibTrans" cxnId="{76310F4A-1DAE-45D9-A155-237BB9BD542E}">
      <dgm:prSet/>
      <dgm:spPr/>
      <dgm:t>
        <a:bodyPr/>
        <a:lstStyle/>
        <a:p>
          <a:endParaRPr lang="ru-RU"/>
        </a:p>
      </dgm:t>
    </dgm:pt>
    <dgm:pt modelId="{F58AC5D9-F8C5-4200-A7D3-11184B1E8233}">
      <dgm:prSet custT="1"/>
      <dgm:spPr/>
      <dgm:t>
        <a:bodyPr/>
        <a:lstStyle/>
        <a:p>
          <a:r>
            <a:rPr lang="ru-RU" sz="2200" dirty="0" smtClean="0"/>
            <a:t>отражающие собственно педагогические закономерности</a:t>
          </a:r>
          <a:endParaRPr lang="ru-RU" sz="2200" dirty="0"/>
        </a:p>
      </dgm:t>
    </dgm:pt>
    <dgm:pt modelId="{B1870CDD-4F9B-4A29-80CB-FB8D8AD180D9}" type="sibTrans" cxnId="{F0F7283E-03C5-44E1-9BE7-66201D60690F}">
      <dgm:prSet/>
      <dgm:spPr/>
      <dgm:t>
        <a:bodyPr/>
        <a:lstStyle/>
        <a:p>
          <a:endParaRPr lang="ru-RU"/>
        </a:p>
      </dgm:t>
    </dgm:pt>
    <dgm:pt modelId="{A0E6514C-6AB3-4114-B8B7-60EE10AC485C}" type="parTrans" cxnId="{F0F7283E-03C5-44E1-9BE7-66201D60690F}">
      <dgm:prSet/>
      <dgm:spPr/>
      <dgm:t>
        <a:bodyPr/>
        <a:lstStyle/>
        <a:p>
          <a:endParaRPr lang="ru-RU"/>
        </a:p>
      </dgm:t>
    </dgm:pt>
    <dgm:pt modelId="{5807F4FD-5AFF-4D78-AB94-1C462DD56F46}" type="pres">
      <dgm:prSet presAssocID="{BBC862CD-EEA6-42E4-9C74-5D60CA76A43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625E7-2FEC-4BD6-A891-1B07C63D5DBF}" type="pres">
      <dgm:prSet presAssocID="{0174E9DD-C13C-4823-9365-EBA9D975EA6A}" presName="parentLin" presStyleCnt="0"/>
      <dgm:spPr/>
    </dgm:pt>
    <dgm:pt modelId="{C4A31766-28E7-4424-9BFA-502BB1A1ADD3}" type="pres">
      <dgm:prSet presAssocID="{0174E9DD-C13C-4823-9365-EBA9D975EA6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5E99447-7B53-472C-BAA3-DD3B4E47DA08}" type="pres">
      <dgm:prSet presAssocID="{0174E9DD-C13C-4823-9365-EBA9D975EA6A}" presName="parentText" presStyleLbl="node1" presStyleIdx="0" presStyleCnt="4" custScaleX="142857" custScaleY="1539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C3BCB-E0F9-436F-A9F9-75B72674F2F3}" type="pres">
      <dgm:prSet presAssocID="{0174E9DD-C13C-4823-9365-EBA9D975EA6A}" presName="negativeSpace" presStyleCnt="0"/>
      <dgm:spPr/>
    </dgm:pt>
    <dgm:pt modelId="{8EE6AC8C-5A99-4AAF-8171-66E33F1B7340}" type="pres">
      <dgm:prSet presAssocID="{0174E9DD-C13C-4823-9365-EBA9D975EA6A}" presName="childText" presStyleLbl="conFgAcc1" presStyleIdx="0" presStyleCnt="4">
        <dgm:presLayoutVars>
          <dgm:bulletEnabled val="1"/>
        </dgm:presLayoutVars>
      </dgm:prSet>
      <dgm:spPr/>
    </dgm:pt>
    <dgm:pt modelId="{D6F9F7A4-DD8B-4AC6-9A55-45C7D3B657F9}" type="pres">
      <dgm:prSet presAssocID="{5F9500B4-175B-4D3F-B87A-B88BD62073F9}" presName="spaceBetweenRectangles" presStyleCnt="0"/>
      <dgm:spPr/>
    </dgm:pt>
    <dgm:pt modelId="{04D1F716-83FA-41A1-91A6-28B868125CCC}" type="pres">
      <dgm:prSet presAssocID="{F58AC5D9-F8C5-4200-A7D3-11184B1E8233}" presName="parentLin" presStyleCnt="0"/>
      <dgm:spPr/>
    </dgm:pt>
    <dgm:pt modelId="{95F3DC91-CEF3-4B9E-AFBD-78E4F41A5C06}" type="pres">
      <dgm:prSet presAssocID="{F58AC5D9-F8C5-4200-A7D3-11184B1E823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56245AF-9972-488F-8A50-99E0237A7D2D}" type="pres">
      <dgm:prSet presAssocID="{F58AC5D9-F8C5-4200-A7D3-11184B1E8233}" presName="parentText" presStyleLbl="node1" presStyleIdx="1" presStyleCnt="4" custScaleX="142857" custScaleY="1630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A5453-6D6E-4571-85A5-D890AD09FAE0}" type="pres">
      <dgm:prSet presAssocID="{F58AC5D9-F8C5-4200-A7D3-11184B1E8233}" presName="negativeSpace" presStyleCnt="0"/>
      <dgm:spPr/>
    </dgm:pt>
    <dgm:pt modelId="{25632705-A87A-4569-99D1-F14BB77109D9}" type="pres">
      <dgm:prSet presAssocID="{F58AC5D9-F8C5-4200-A7D3-11184B1E8233}" presName="childText" presStyleLbl="conFgAcc1" presStyleIdx="1" presStyleCnt="4">
        <dgm:presLayoutVars>
          <dgm:bulletEnabled val="1"/>
        </dgm:presLayoutVars>
      </dgm:prSet>
      <dgm:spPr/>
    </dgm:pt>
    <dgm:pt modelId="{801DFA9F-A3CB-4D8E-8F76-5B5DA3C9BD2D}" type="pres">
      <dgm:prSet presAssocID="{B1870CDD-4F9B-4A29-80CB-FB8D8AD180D9}" presName="spaceBetweenRectangles" presStyleCnt="0"/>
      <dgm:spPr/>
    </dgm:pt>
    <dgm:pt modelId="{676204A6-9E0C-4D27-B354-0096B3E8E320}" type="pres">
      <dgm:prSet presAssocID="{A4DFDFC2-E793-4189-9AFB-8C15565AC697}" presName="parentLin" presStyleCnt="0"/>
      <dgm:spPr/>
    </dgm:pt>
    <dgm:pt modelId="{1996B71B-8E12-4EE3-A326-5F8C6A13AC20}" type="pres">
      <dgm:prSet presAssocID="{A4DFDFC2-E793-4189-9AFB-8C15565AC697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DCB0723A-3BB8-472A-B94A-5E52A98B64C4}" type="pres">
      <dgm:prSet presAssocID="{A4DFDFC2-E793-4189-9AFB-8C15565AC697}" presName="parentText" presStyleLbl="node1" presStyleIdx="2" presStyleCnt="4" custScaleX="142857" custScaleY="1404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22DC8-1710-4890-B7E1-C25842EE4022}" type="pres">
      <dgm:prSet presAssocID="{A4DFDFC2-E793-4189-9AFB-8C15565AC697}" presName="negativeSpace" presStyleCnt="0"/>
      <dgm:spPr/>
    </dgm:pt>
    <dgm:pt modelId="{A24D8F51-F755-4FA3-B4FB-4154A02A8946}" type="pres">
      <dgm:prSet presAssocID="{A4DFDFC2-E793-4189-9AFB-8C15565AC697}" presName="childText" presStyleLbl="conFgAcc1" presStyleIdx="2" presStyleCnt="4">
        <dgm:presLayoutVars>
          <dgm:bulletEnabled val="1"/>
        </dgm:presLayoutVars>
      </dgm:prSet>
      <dgm:spPr/>
    </dgm:pt>
    <dgm:pt modelId="{902A9623-B541-484B-8C3E-900C6D668637}" type="pres">
      <dgm:prSet presAssocID="{4D6AB42D-7350-448D-9A8A-B04CAA5C5D21}" presName="spaceBetweenRectangles" presStyleCnt="0"/>
      <dgm:spPr/>
    </dgm:pt>
    <dgm:pt modelId="{2BB8554A-A7CD-4AA0-AC95-C239EB2924C4}" type="pres">
      <dgm:prSet presAssocID="{CF44F090-9510-43B6-B5F6-72250BC4E0C9}" presName="parentLin" presStyleCnt="0"/>
      <dgm:spPr/>
    </dgm:pt>
    <dgm:pt modelId="{F33DF9A6-BF49-4EB8-A158-BAF8E63844C1}" type="pres">
      <dgm:prSet presAssocID="{CF44F090-9510-43B6-B5F6-72250BC4E0C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ABE5819-6001-43D6-A203-AEF5E2393712}" type="pres">
      <dgm:prSet presAssocID="{CF44F090-9510-43B6-B5F6-72250BC4E0C9}" presName="parentText" presStyleLbl="node1" presStyleIdx="3" presStyleCnt="4" custScaleX="142857" custScaleY="1969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30FA73-7082-453F-BEDE-31326271E9CC}" type="pres">
      <dgm:prSet presAssocID="{CF44F090-9510-43B6-B5F6-72250BC4E0C9}" presName="negativeSpace" presStyleCnt="0"/>
      <dgm:spPr/>
    </dgm:pt>
    <dgm:pt modelId="{315EB5A3-B620-4BEB-A6BB-3003733E4529}" type="pres">
      <dgm:prSet presAssocID="{CF44F090-9510-43B6-B5F6-72250BC4E0C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5A0C3FE-32BB-4DCE-A4DD-3831520B0FFB}" type="presOf" srcId="{0174E9DD-C13C-4823-9365-EBA9D975EA6A}" destId="{C4A31766-28E7-4424-9BFA-502BB1A1ADD3}" srcOrd="0" destOrd="0" presId="urn:microsoft.com/office/officeart/2005/8/layout/list1"/>
    <dgm:cxn modelId="{CFDEC4E1-1813-44E2-9262-68A743C413E1}" type="presOf" srcId="{BBC862CD-EEA6-42E4-9C74-5D60CA76A434}" destId="{5807F4FD-5AFF-4D78-AB94-1C462DD56F46}" srcOrd="0" destOrd="0" presId="urn:microsoft.com/office/officeart/2005/8/layout/list1"/>
    <dgm:cxn modelId="{158B11AD-0C32-469B-9CAA-C2B31B8E7CFB}" type="presOf" srcId="{0174E9DD-C13C-4823-9365-EBA9D975EA6A}" destId="{B5E99447-7B53-472C-BAA3-DD3B4E47DA08}" srcOrd="1" destOrd="0" presId="urn:microsoft.com/office/officeart/2005/8/layout/list1"/>
    <dgm:cxn modelId="{958B5786-8E77-48E8-AA33-E040C5471CF9}" type="presOf" srcId="{F58AC5D9-F8C5-4200-A7D3-11184B1E8233}" destId="{556245AF-9972-488F-8A50-99E0237A7D2D}" srcOrd="1" destOrd="0" presId="urn:microsoft.com/office/officeart/2005/8/layout/list1"/>
    <dgm:cxn modelId="{EA5B2059-A893-45EC-A59F-B8B280966F25}" type="presOf" srcId="{A4DFDFC2-E793-4189-9AFB-8C15565AC697}" destId="{DCB0723A-3BB8-472A-B94A-5E52A98B64C4}" srcOrd="1" destOrd="0" presId="urn:microsoft.com/office/officeart/2005/8/layout/list1"/>
    <dgm:cxn modelId="{A8E66F9C-E25A-445C-9E71-8C3E4AA20E00}" type="presOf" srcId="{CF44F090-9510-43B6-B5F6-72250BC4E0C9}" destId="{F33DF9A6-BF49-4EB8-A158-BAF8E63844C1}" srcOrd="0" destOrd="0" presId="urn:microsoft.com/office/officeart/2005/8/layout/list1"/>
    <dgm:cxn modelId="{46AA368F-2D89-4399-9872-2361D3A5DAEC}" type="presOf" srcId="{A4DFDFC2-E793-4189-9AFB-8C15565AC697}" destId="{1996B71B-8E12-4EE3-A326-5F8C6A13AC20}" srcOrd="0" destOrd="0" presId="urn:microsoft.com/office/officeart/2005/8/layout/list1"/>
    <dgm:cxn modelId="{76310F4A-1DAE-45D9-A155-237BB9BD542E}" srcId="{BBC862CD-EEA6-42E4-9C74-5D60CA76A434}" destId="{CF44F090-9510-43B6-B5F6-72250BC4E0C9}" srcOrd="3" destOrd="0" parTransId="{62C2F51C-2CCD-4F61-AADC-EFB1E374906E}" sibTransId="{E90E7E89-001E-4087-9DA2-8B8DA117841A}"/>
    <dgm:cxn modelId="{604F3720-F1B1-4C8E-8392-B53D09BCCE2E}" srcId="{BBC862CD-EEA6-42E4-9C74-5D60CA76A434}" destId="{0174E9DD-C13C-4823-9365-EBA9D975EA6A}" srcOrd="0" destOrd="0" parTransId="{E608E89E-45AC-43E5-B361-C63A07F8849F}" sibTransId="{5F9500B4-175B-4D3F-B87A-B88BD62073F9}"/>
    <dgm:cxn modelId="{C53C93C8-EBA2-442F-9DC2-7B710C4C108C}" type="presOf" srcId="{CF44F090-9510-43B6-B5F6-72250BC4E0C9}" destId="{DABE5819-6001-43D6-A203-AEF5E2393712}" srcOrd="1" destOrd="0" presId="urn:microsoft.com/office/officeart/2005/8/layout/list1"/>
    <dgm:cxn modelId="{B72894D6-6065-4D58-8D15-78505D47F147}" srcId="{BBC862CD-EEA6-42E4-9C74-5D60CA76A434}" destId="{A4DFDFC2-E793-4189-9AFB-8C15565AC697}" srcOrd="2" destOrd="0" parTransId="{303DC5D8-0B52-4D7A-90BD-0D612AB22407}" sibTransId="{4D6AB42D-7350-448D-9A8A-B04CAA5C5D21}"/>
    <dgm:cxn modelId="{F0F7283E-03C5-44E1-9BE7-66201D60690F}" srcId="{BBC862CD-EEA6-42E4-9C74-5D60CA76A434}" destId="{F58AC5D9-F8C5-4200-A7D3-11184B1E8233}" srcOrd="1" destOrd="0" parTransId="{A0E6514C-6AB3-4114-B8B7-60EE10AC485C}" sibTransId="{B1870CDD-4F9B-4A29-80CB-FB8D8AD180D9}"/>
    <dgm:cxn modelId="{29E289A8-3CD1-4BB9-A104-216E6CCC53DC}" type="presOf" srcId="{F58AC5D9-F8C5-4200-A7D3-11184B1E8233}" destId="{95F3DC91-CEF3-4B9E-AFBD-78E4F41A5C06}" srcOrd="0" destOrd="0" presId="urn:microsoft.com/office/officeart/2005/8/layout/list1"/>
    <dgm:cxn modelId="{74D2AC83-A0F1-4EEE-BA5D-7A09FC099801}" type="presParOf" srcId="{5807F4FD-5AFF-4D78-AB94-1C462DD56F46}" destId="{C0B625E7-2FEC-4BD6-A891-1B07C63D5DBF}" srcOrd="0" destOrd="0" presId="urn:microsoft.com/office/officeart/2005/8/layout/list1"/>
    <dgm:cxn modelId="{D843FA0C-A66A-4E11-BED4-F392001B5EA7}" type="presParOf" srcId="{C0B625E7-2FEC-4BD6-A891-1B07C63D5DBF}" destId="{C4A31766-28E7-4424-9BFA-502BB1A1ADD3}" srcOrd="0" destOrd="0" presId="urn:microsoft.com/office/officeart/2005/8/layout/list1"/>
    <dgm:cxn modelId="{C2BBF12C-42C6-40E9-9568-D9F8576C654C}" type="presParOf" srcId="{C0B625E7-2FEC-4BD6-A891-1B07C63D5DBF}" destId="{B5E99447-7B53-472C-BAA3-DD3B4E47DA08}" srcOrd="1" destOrd="0" presId="urn:microsoft.com/office/officeart/2005/8/layout/list1"/>
    <dgm:cxn modelId="{741EFCD8-5DA5-441F-8014-C2CB9438C29B}" type="presParOf" srcId="{5807F4FD-5AFF-4D78-AB94-1C462DD56F46}" destId="{845C3BCB-E0F9-436F-A9F9-75B72674F2F3}" srcOrd="1" destOrd="0" presId="urn:microsoft.com/office/officeart/2005/8/layout/list1"/>
    <dgm:cxn modelId="{E16F3837-E513-4128-8E05-0C5E3B1CE9C5}" type="presParOf" srcId="{5807F4FD-5AFF-4D78-AB94-1C462DD56F46}" destId="{8EE6AC8C-5A99-4AAF-8171-66E33F1B7340}" srcOrd="2" destOrd="0" presId="urn:microsoft.com/office/officeart/2005/8/layout/list1"/>
    <dgm:cxn modelId="{19DE2871-B3B5-4DD3-9293-AE2EA226A827}" type="presParOf" srcId="{5807F4FD-5AFF-4D78-AB94-1C462DD56F46}" destId="{D6F9F7A4-DD8B-4AC6-9A55-45C7D3B657F9}" srcOrd="3" destOrd="0" presId="urn:microsoft.com/office/officeart/2005/8/layout/list1"/>
    <dgm:cxn modelId="{ED4B83C2-99C7-4D7F-8995-83F41D918796}" type="presParOf" srcId="{5807F4FD-5AFF-4D78-AB94-1C462DD56F46}" destId="{04D1F716-83FA-41A1-91A6-28B868125CCC}" srcOrd="4" destOrd="0" presId="urn:microsoft.com/office/officeart/2005/8/layout/list1"/>
    <dgm:cxn modelId="{11E37AF8-15A1-4547-92DD-3659513B6DDF}" type="presParOf" srcId="{04D1F716-83FA-41A1-91A6-28B868125CCC}" destId="{95F3DC91-CEF3-4B9E-AFBD-78E4F41A5C06}" srcOrd="0" destOrd="0" presId="urn:microsoft.com/office/officeart/2005/8/layout/list1"/>
    <dgm:cxn modelId="{1410251C-2160-4752-AC6D-C57F652A57F9}" type="presParOf" srcId="{04D1F716-83FA-41A1-91A6-28B868125CCC}" destId="{556245AF-9972-488F-8A50-99E0237A7D2D}" srcOrd="1" destOrd="0" presId="urn:microsoft.com/office/officeart/2005/8/layout/list1"/>
    <dgm:cxn modelId="{B7CC6903-E0A6-45AA-BED2-3A2275BE5E0B}" type="presParOf" srcId="{5807F4FD-5AFF-4D78-AB94-1C462DD56F46}" destId="{74DA5453-6D6E-4571-85A5-D890AD09FAE0}" srcOrd="5" destOrd="0" presId="urn:microsoft.com/office/officeart/2005/8/layout/list1"/>
    <dgm:cxn modelId="{0C20A97D-2140-42BD-984F-42E7489A0162}" type="presParOf" srcId="{5807F4FD-5AFF-4D78-AB94-1C462DD56F46}" destId="{25632705-A87A-4569-99D1-F14BB77109D9}" srcOrd="6" destOrd="0" presId="urn:microsoft.com/office/officeart/2005/8/layout/list1"/>
    <dgm:cxn modelId="{134B2249-B6C1-4355-9AFA-3520A121E660}" type="presParOf" srcId="{5807F4FD-5AFF-4D78-AB94-1C462DD56F46}" destId="{801DFA9F-A3CB-4D8E-8F76-5B5DA3C9BD2D}" srcOrd="7" destOrd="0" presId="urn:microsoft.com/office/officeart/2005/8/layout/list1"/>
    <dgm:cxn modelId="{90E4735A-F8AA-4C6E-B6EB-BE5CB0998073}" type="presParOf" srcId="{5807F4FD-5AFF-4D78-AB94-1C462DD56F46}" destId="{676204A6-9E0C-4D27-B354-0096B3E8E320}" srcOrd="8" destOrd="0" presId="urn:microsoft.com/office/officeart/2005/8/layout/list1"/>
    <dgm:cxn modelId="{85F08B7E-4A9B-47AB-BABD-4EB3AF0E3BC7}" type="presParOf" srcId="{676204A6-9E0C-4D27-B354-0096B3E8E320}" destId="{1996B71B-8E12-4EE3-A326-5F8C6A13AC20}" srcOrd="0" destOrd="0" presId="urn:microsoft.com/office/officeart/2005/8/layout/list1"/>
    <dgm:cxn modelId="{2AE5D465-618B-445D-ABB1-42284A8294E2}" type="presParOf" srcId="{676204A6-9E0C-4D27-B354-0096B3E8E320}" destId="{DCB0723A-3BB8-472A-B94A-5E52A98B64C4}" srcOrd="1" destOrd="0" presId="urn:microsoft.com/office/officeart/2005/8/layout/list1"/>
    <dgm:cxn modelId="{C2C8EE71-16F3-4F9A-800B-3282267FE52D}" type="presParOf" srcId="{5807F4FD-5AFF-4D78-AB94-1C462DD56F46}" destId="{46722DC8-1710-4890-B7E1-C25842EE4022}" srcOrd="9" destOrd="0" presId="urn:microsoft.com/office/officeart/2005/8/layout/list1"/>
    <dgm:cxn modelId="{4FDF4F08-A637-460D-A463-06AAB8C89C9C}" type="presParOf" srcId="{5807F4FD-5AFF-4D78-AB94-1C462DD56F46}" destId="{A24D8F51-F755-4FA3-B4FB-4154A02A8946}" srcOrd="10" destOrd="0" presId="urn:microsoft.com/office/officeart/2005/8/layout/list1"/>
    <dgm:cxn modelId="{2627174E-4222-4A19-A001-E7F343422357}" type="presParOf" srcId="{5807F4FD-5AFF-4D78-AB94-1C462DD56F46}" destId="{902A9623-B541-484B-8C3E-900C6D668637}" srcOrd="11" destOrd="0" presId="urn:microsoft.com/office/officeart/2005/8/layout/list1"/>
    <dgm:cxn modelId="{1BA16993-51C3-499C-9EC8-7DBA08993306}" type="presParOf" srcId="{5807F4FD-5AFF-4D78-AB94-1C462DD56F46}" destId="{2BB8554A-A7CD-4AA0-AC95-C239EB2924C4}" srcOrd="12" destOrd="0" presId="urn:microsoft.com/office/officeart/2005/8/layout/list1"/>
    <dgm:cxn modelId="{9C51E96A-6B78-41D6-987D-EB289ACE3BD9}" type="presParOf" srcId="{2BB8554A-A7CD-4AA0-AC95-C239EB2924C4}" destId="{F33DF9A6-BF49-4EB8-A158-BAF8E63844C1}" srcOrd="0" destOrd="0" presId="urn:microsoft.com/office/officeart/2005/8/layout/list1"/>
    <dgm:cxn modelId="{CADDEA96-AA24-4C5E-A4C4-12AE1147F7ED}" type="presParOf" srcId="{2BB8554A-A7CD-4AA0-AC95-C239EB2924C4}" destId="{DABE5819-6001-43D6-A203-AEF5E2393712}" srcOrd="1" destOrd="0" presId="urn:microsoft.com/office/officeart/2005/8/layout/list1"/>
    <dgm:cxn modelId="{8C598675-8DF8-47CB-8097-86A9EF04DFF5}" type="presParOf" srcId="{5807F4FD-5AFF-4D78-AB94-1C462DD56F46}" destId="{1230FA73-7082-453F-BEDE-31326271E9CC}" srcOrd="13" destOrd="0" presId="urn:microsoft.com/office/officeart/2005/8/layout/list1"/>
    <dgm:cxn modelId="{55B61F4B-3BE3-4B0D-9067-16A7EFC231E0}" type="presParOf" srcId="{5807F4FD-5AFF-4D78-AB94-1C462DD56F46}" destId="{315EB5A3-B620-4BEB-A6BB-3003733E452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467E0-D206-495C-B5E4-BB9816B07DCA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FFD670-A9D3-4227-B5D5-94ABFD686ECF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теория воспитания - междисциплинарная область человеческого знания</a:t>
          </a:r>
          <a:endParaRPr lang="ru-RU" sz="2500" kern="1200" dirty="0"/>
        </a:p>
      </dsp:txBody>
      <dsp:txXfrm>
        <a:off x="2262981" y="0"/>
        <a:ext cx="5966618" cy="1357791"/>
      </dsp:txXfrm>
    </dsp:sp>
    <dsp:sp modelId="{7717BA32-C5BB-497E-9275-0C7854C65FC8}">
      <dsp:nvSpPr>
        <dsp:cNvPr id="0" name=""/>
        <dsp:cNvSpPr/>
      </dsp:nvSpPr>
      <dsp:spPr>
        <a:xfrm>
          <a:off x="792044" y="1357791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5606C-3ACC-4B44-A88F-9CFE768DDD64}">
      <dsp:nvSpPr>
        <dsp:cNvPr id="0" name=""/>
        <dsp:cNvSpPr/>
      </dsp:nvSpPr>
      <dsp:spPr>
        <a:xfrm>
          <a:off x="2262981" y="1357791"/>
          <a:ext cx="59666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теория воспитания - прикладная дисциплина</a:t>
          </a:r>
          <a:endParaRPr lang="ru-RU" sz="2500" kern="1200" dirty="0"/>
        </a:p>
      </dsp:txBody>
      <dsp:txXfrm>
        <a:off x="2262981" y="1357791"/>
        <a:ext cx="5966618" cy="1357787"/>
      </dsp:txXfrm>
    </dsp:sp>
    <dsp:sp modelId="{B7EE129F-41B2-4230-8A7F-C06C7B79EEA9}">
      <dsp:nvSpPr>
        <dsp:cNvPr id="0" name=""/>
        <dsp:cNvSpPr/>
      </dsp:nvSpPr>
      <dsp:spPr>
        <a:xfrm>
          <a:off x="1584087" y="2715579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C9ECA-66B5-460A-A628-E057ECFDF27B}">
      <dsp:nvSpPr>
        <dsp:cNvPr id="0" name=""/>
        <dsp:cNvSpPr/>
      </dsp:nvSpPr>
      <dsp:spPr>
        <a:xfrm>
          <a:off x="2262981" y="2664940"/>
          <a:ext cx="5966618" cy="145906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теория и методика воспитания - самостоятельная дисциплина, имеющая свой объект и предмет изучения</a:t>
          </a:r>
          <a:endParaRPr lang="ru-RU" sz="2500" kern="1200" dirty="0"/>
        </a:p>
      </dsp:txBody>
      <dsp:txXfrm>
        <a:off x="2262981" y="2664940"/>
        <a:ext cx="5966618" cy="1459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45E8C-8190-449C-8C26-C9001AFF1C01}">
      <dsp:nvSpPr>
        <dsp:cNvPr id="0" name=""/>
        <dsp:cNvSpPr/>
      </dsp:nvSpPr>
      <dsp:spPr>
        <a:xfrm>
          <a:off x="0" y="1478264"/>
          <a:ext cx="8229600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1AC102-E0F3-4699-9722-C989D002039E}">
      <dsp:nvSpPr>
        <dsp:cNvPr id="0" name=""/>
        <dsp:cNvSpPr/>
      </dsp:nvSpPr>
      <dsp:spPr>
        <a:xfrm>
          <a:off x="391790" y="94673"/>
          <a:ext cx="7835792" cy="1501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ТЕОРЕТИЧЕСКАЯ</a:t>
          </a:r>
          <a:r>
            <a:rPr lang="ru-RU" sz="2400" kern="1200" dirty="0" smtClean="0"/>
            <a:t> -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изучение передового педагогического опыта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465095" y="167978"/>
        <a:ext cx="7689182" cy="1355060"/>
      </dsp:txXfrm>
    </dsp:sp>
    <dsp:sp modelId="{932F971E-FEA1-4DE0-9107-B96DDC53AF2A}">
      <dsp:nvSpPr>
        <dsp:cNvPr id="0" name=""/>
        <dsp:cNvSpPr/>
      </dsp:nvSpPr>
      <dsp:spPr>
        <a:xfrm>
          <a:off x="0" y="3188711"/>
          <a:ext cx="8229600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6CCA49-5CFC-4DDF-9701-3A897CCE1D57}">
      <dsp:nvSpPr>
        <dsp:cNvPr id="0" name=""/>
        <dsp:cNvSpPr/>
      </dsp:nvSpPr>
      <dsp:spPr>
        <a:xfrm>
          <a:off x="391388" y="1723064"/>
          <a:ext cx="7835427" cy="15837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ПРОГНОСТИЧЕСКАЯ</a:t>
          </a:r>
          <a:r>
            <a:rPr lang="ru-RU" sz="2400" kern="1200" dirty="0" smtClean="0"/>
            <a:t> –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раскрытие сущности педагогических явлений научным обоснованием предполагаемых изменений</a:t>
          </a:r>
          <a:endParaRPr lang="ru-RU" sz="2400" kern="1200" dirty="0"/>
        </a:p>
      </dsp:txBody>
      <dsp:txXfrm>
        <a:off x="468699" y="1800375"/>
        <a:ext cx="7680805" cy="1429104"/>
      </dsp:txXfrm>
    </dsp:sp>
    <dsp:sp modelId="{E43BC238-2563-455E-A042-FBE432693ADC}">
      <dsp:nvSpPr>
        <dsp:cNvPr id="0" name=""/>
        <dsp:cNvSpPr/>
      </dsp:nvSpPr>
      <dsp:spPr>
        <a:xfrm>
          <a:off x="0" y="4628870"/>
          <a:ext cx="8229600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E58CA-C882-41D0-A9CF-08BC9F6B4676}">
      <dsp:nvSpPr>
        <dsp:cNvPr id="0" name=""/>
        <dsp:cNvSpPr/>
      </dsp:nvSpPr>
      <dsp:spPr>
        <a:xfrm>
          <a:off x="391388" y="3433511"/>
          <a:ext cx="7835427" cy="13134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ПРОЕКТИВНО-КОНСТРУКТИВНАЯ</a:t>
          </a:r>
          <a:r>
            <a:rPr lang="ru-RU" sz="2400" kern="1200" dirty="0" smtClean="0"/>
            <a:t> –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разработка методических материалов, внедрение педагогической науки в образовательную практику</a:t>
          </a:r>
          <a:endParaRPr lang="ru-RU" sz="2400" kern="1200" dirty="0"/>
        </a:p>
      </dsp:txBody>
      <dsp:txXfrm>
        <a:off x="455505" y="3497628"/>
        <a:ext cx="7707193" cy="11852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BBCC44-CD4D-4B14-B2AF-77932091FF0D}">
      <dsp:nvSpPr>
        <dsp:cNvPr id="0" name=""/>
        <dsp:cNvSpPr/>
      </dsp:nvSpPr>
      <dsp:spPr>
        <a:xfrm>
          <a:off x="0" y="3441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2BFA8-2554-441E-A3A3-C3D50BF887A1}">
      <dsp:nvSpPr>
        <dsp:cNvPr id="0" name=""/>
        <dsp:cNvSpPr/>
      </dsp:nvSpPr>
      <dsp:spPr>
        <a:xfrm>
          <a:off x="411480" y="48981"/>
          <a:ext cx="576072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/>
            <a:t>СИСТЕМНЫЙ</a:t>
          </a:r>
          <a:endParaRPr lang="ru-RU" sz="2000" i="0" kern="1200" dirty="0"/>
        </a:p>
      </dsp:txBody>
      <dsp:txXfrm>
        <a:off x="440301" y="77802"/>
        <a:ext cx="5703078" cy="532758"/>
      </dsp:txXfrm>
    </dsp:sp>
    <dsp:sp modelId="{23A43D00-EC59-4B16-999C-9D0216FD7EBA}">
      <dsp:nvSpPr>
        <dsp:cNvPr id="0" name=""/>
        <dsp:cNvSpPr/>
      </dsp:nvSpPr>
      <dsp:spPr>
        <a:xfrm>
          <a:off x="0" y="12513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82E219-7A33-423A-AF17-90C5DC50DFBA}">
      <dsp:nvSpPr>
        <dsp:cNvPr id="0" name=""/>
        <dsp:cNvSpPr/>
      </dsp:nvSpPr>
      <dsp:spPr>
        <a:xfrm>
          <a:off x="411480" y="956181"/>
          <a:ext cx="576072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/>
            <a:t>ЛИЧНОСТНЫЙ</a:t>
          </a:r>
          <a:endParaRPr lang="ru-RU" sz="2000" i="0" kern="1200" dirty="0"/>
        </a:p>
      </dsp:txBody>
      <dsp:txXfrm>
        <a:off x="440301" y="985002"/>
        <a:ext cx="5703078" cy="532758"/>
      </dsp:txXfrm>
    </dsp:sp>
    <dsp:sp modelId="{48F47BED-E1D5-4868-8517-7FDD94A30227}">
      <dsp:nvSpPr>
        <dsp:cNvPr id="0" name=""/>
        <dsp:cNvSpPr/>
      </dsp:nvSpPr>
      <dsp:spPr>
        <a:xfrm>
          <a:off x="0" y="21585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CDE573-85EC-4BA5-895D-C829E924CB88}">
      <dsp:nvSpPr>
        <dsp:cNvPr id="0" name=""/>
        <dsp:cNvSpPr/>
      </dsp:nvSpPr>
      <dsp:spPr>
        <a:xfrm>
          <a:off x="411480" y="1863381"/>
          <a:ext cx="576072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/>
            <a:t>ДЕЯТЕЛЬНОСТНЫЙ</a:t>
          </a:r>
          <a:endParaRPr lang="ru-RU" sz="2000" i="0" kern="1200" dirty="0"/>
        </a:p>
      </dsp:txBody>
      <dsp:txXfrm>
        <a:off x="440301" y="1892202"/>
        <a:ext cx="5703078" cy="532758"/>
      </dsp:txXfrm>
    </dsp:sp>
    <dsp:sp modelId="{33A846AA-EA3A-4247-B2F1-C0B043306E25}">
      <dsp:nvSpPr>
        <dsp:cNvPr id="0" name=""/>
        <dsp:cNvSpPr/>
      </dsp:nvSpPr>
      <dsp:spPr>
        <a:xfrm>
          <a:off x="0" y="30657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8E9B8-C6BD-47C6-9C23-13F029154069}">
      <dsp:nvSpPr>
        <dsp:cNvPr id="0" name=""/>
        <dsp:cNvSpPr/>
      </dsp:nvSpPr>
      <dsp:spPr>
        <a:xfrm>
          <a:off x="411480" y="2770581"/>
          <a:ext cx="576072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/>
            <a:t>АКСИОЛОГИЧЕСКИЙ</a:t>
          </a:r>
          <a:r>
            <a:rPr lang="ru-RU" sz="2000" i="1" kern="1200" dirty="0" smtClean="0"/>
            <a:t> </a:t>
          </a:r>
          <a:endParaRPr lang="ru-RU" sz="2000" kern="1200" dirty="0"/>
        </a:p>
      </dsp:txBody>
      <dsp:txXfrm>
        <a:off x="440301" y="2799402"/>
        <a:ext cx="5703078" cy="532758"/>
      </dsp:txXfrm>
    </dsp:sp>
    <dsp:sp modelId="{F5B77142-0499-446E-B8DB-EDC60268B95B}">
      <dsp:nvSpPr>
        <dsp:cNvPr id="0" name=""/>
        <dsp:cNvSpPr/>
      </dsp:nvSpPr>
      <dsp:spPr>
        <a:xfrm>
          <a:off x="0" y="39729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167FD1-B2F1-44D4-9311-A5F8B28CF203}">
      <dsp:nvSpPr>
        <dsp:cNvPr id="0" name=""/>
        <dsp:cNvSpPr/>
      </dsp:nvSpPr>
      <dsp:spPr>
        <a:xfrm>
          <a:off x="411480" y="3677781"/>
          <a:ext cx="576072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ДУХОВНО ОРИЕНТИРОВАННЫЙ </a:t>
          </a:r>
          <a:endParaRPr lang="ru-RU" sz="2000" b="0" kern="1200" dirty="0"/>
        </a:p>
      </dsp:txBody>
      <dsp:txXfrm>
        <a:off x="440301" y="3706602"/>
        <a:ext cx="5703078" cy="532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6AC8C-5A99-4AAF-8171-66E33F1B7340}">
      <dsp:nvSpPr>
        <dsp:cNvPr id="0" name=""/>
        <dsp:cNvSpPr/>
      </dsp:nvSpPr>
      <dsp:spPr>
        <a:xfrm>
          <a:off x="0" y="555008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E99447-7B53-472C-BAA3-DD3B4E47DA08}">
      <dsp:nvSpPr>
        <dsp:cNvPr id="0" name=""/>
        <dsp:cNvSpPr/>
      </dsp:nvSpPr>
      <dsp:spPr>
        <a:xfrm>
          <a:off x="391790" y="2527"/>
          <a:ext cx="7835792" cy="8181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отражающие социально-педагогические закономерности</a:t>
          </a:r>
          <a:endParaRPr lang="ru-RU" sz="2200" kern="1200" dirty="0"/>
        </a:p>
      </dsp:txBody>
      <dsp:txXfrm>
        <a:off x="431729" y="42466"/>
        <a:ext cx="7755914" cy="738283"/>
      </dsp:txXfrm>
    </dsp:sp>
    <dsp:sp modelId="{25632705-A87A-4569-99D1-F14BB77109D9}">
      <dsp:nvSpPr>
        <dsp:cNvPr id="0" name=""/>
        <dsp:cNvSpPr/>
      </dsp:nvSpPr>
      <dsp:spPr>
        <a:xfrm>
          <a:off x="0" y="1706521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245AF-9972-488F-8A50-99E0237A7D2D}">
      <dsp:nvSpPr>
        <dsp:cNvPr id="0" name=""/>
        <dsp:cNvSpPr/>
      </dsp:nvSpPr>
      <dsp:spPr>
        <a:xfrm>
          <a:off x="391790" y="1105808"/>
          <a:ext cx="7835792" cy="8663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отражающие собственно педагогические закономерности</a:t>
          </a:r>
          <a:endParaRPr lang="ru-RU" sz="2200" kern="1200" dirty="0"/>
        </a:p>
      </dsp:txBody>
      <dsp:txXfrm>
        <a:off x="434084" y="1148102"/>
        <a:ext cx="7751204" cy="781805"/>
      </dsp:txXfrm>
    </dsp:sp>
    <dsp:sp modelId="{A24D8F51-F755-4FA3-B4FB-4154A02A8946}">
      <dsp:nvSpPr>
        <dsp:cNvPr id="0" name=""/>
        <dsp:cNvSpPr/>
      </dsp:nvSpPr>
      <dsp:spPr>
        <a:xfrm>
          <a:off x="0" y="2738133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0723A-3BB8-472A-B94A-5E52A98B64C4}">
      <dsp:nvSpPr>
        <dsp:cNvPr id="0" name=""/>
        <dsp:cNvSpPr/>
      </dsp:nvSpPr>
      <dsp:spPr>
        <a:xfrm>
          <a:off x="391790" y="2257321"/>
          <a:ext cx="7835792" cy="7464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отражающие</a:t>
          </a:r>
          <a:r>
            <a:rPr lang="ru-RU" sz="1800" kern="1200" dirty="0" smtClean="0"/>
            <a:t> </a:t>
          </a:r>
          <a:r>
            <a:rPr lang="ru-RU" sz="2200" kern="1200" dirty="0" smtClean="0"/>
            <a:t>психологические и психофизиологические закономерности</a:t>
          </a:r>
          <a:endParaRPr lang="ru-RU" sz="2200" kern="1200" dirty="0"/>
        </a:p>
      </dsp:txBody>
      <dsp:txXfrm>
        <a:off x="428231" y="2293762"/>
        <a:ext cx="7762910" cy="673609"/>
      </dsp:txXfrm>
    </dsp:sp>
    <dsp:sp modelId="{315EB5A3-B620-4BEB-A6BB-3003733E4529}">
      <dsp:nvSpPr>
        <dsp:cNvPr id="0" name=""/>
        <dsp:cNvSpPr/>
      </dsp:nvSpPr>
      <dsp:spPr>
        <a:xfrm>
          <a:off x="0" y="4069835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BE5819-6001-43D6-A203-AEF5E2393712}">
      <dsp:nvSpPr>
        <dsp:cNvPr id="0" name=""/>
        <dsp:cNvSpPr/>
      </dsp:nvSpPr>
      <dsp:spPr>
        <a:xfrm>
          <a:off x="391790" y="3288933"/>
          <a:ext cx="7835792" cy="10465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отражающие юридические законы и положения</a:t>
          </a:r>
          <a:endParaRPr lang="ru-RU" sz="2200" kern="1200" dirty="0"/>
        </a:p>
      </dsp:txBody>
      <dsp:txXfrm>
        <a:off x="442880" y="3340023"/>
        <a:ext cx="7733612" cy="944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ПОДХОДЫ К ИЗУЧЕНИЮ ВОСПИТАТЕЛЬНОГО ПРОЦЕССА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58698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203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400" dirty="0" smtClean="0">
                <a:solidFill>
                  <a:prstClr val="black"/>
                </a:solidFill>
              </a:rPr>
              <a:t>ХАРАКТЕРИСТИКА ОСНОВНЫХ ЗАКОНОМЕРНОСТЕЙ ВОСПИТАНИЯ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283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ПЕРВАЯ</a:t>
            </a:r>
          </a:p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воспитание </a:t>
            </a:r>
            <a:r>
              <a:rPr lang="ru-RU" spc="-25" dirty="0">
                <a:solidFill>
                  <a:srgbClr val="000000"/>
                </a:solidFill>
                <a:latin typeface="Times New Roman"/>
                <a:ea typeface="Times New Roman"/>
              </a:rPr>
              <a:t>ребенка как фор­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мирование в структуре его личности социально-психо­</a:t>
            </a:r>
            <a:r>
              <a:rPr lang="ru-RU" spc="-5" dirty="0">
                <a:solidFill>
                  <a:srgbClr val="000000"/>
                </a:solidFill>
                <a:latin typeface="Times New Roman"/>
                <a:ea typeface="Times New Roman"/>
              </a:rPr>
              <a:t>логических новообразований совершается только путем </a:t>
            </a:r>
            <a:r>
              <a:rPr lang="ru-RU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активности</a:t>
            </a:r>
            <a:r>
              <a:rPr lang="ru-RU" spc="-10" dirty="0">
                <a:solidFill>
                  <a:srgbClr val="000000"/>
                </a:solidFill>
                <a:latin typeface="Times New Roman"/>
                <a:ea typeface="Times New Roman"/>
              </a:rPr>
              <a:t> самого </a:t>
            </a:r>
            <a:r>
              <a:rPr lang="ru-RU" spc="325" dirty="0">
                <a:solidFill>
                  <a:srgbClr val="000000"/>
                </a:solidFill>
                <a:latin typeface="Times New Roman"/>
                <a:ea typeface="Times New Roman"/>
              </a:rPr>
              <a:t>ребенка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93363" y="1484784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316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400" dirty="0" smtClean="0">
                <a:solidFill>
                  <a:prstClr val="black"/>
                </a:solidFill>
              </a:rPr>
              <a:t>ХАРАКТЕРИСТИКА ОСНОВНЫХ ЗАКОНОМЕРНОСТЕЙ ВОСПИТАНИЯ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283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ВТОРАЯ</a:t>
            </a:r>
          </a:p>
          <a:p>
            <a:pPr marL="0" indent="0" algn="ctr">
              <a:buNone/>
            </a:pPr>
            <a:r>
              <a:rPr lang="ru-RU" spc="-15" dirty="0">
                <a:solidFill>
                  <a:srgbClr val="000000"/>
                </a:solidFill>
                <a:latin typeface="Times New Roman"/>
                <a:ea typeface="Times New Roman"/>
              </a:rPr>
              <a:t>с</a:t>
            </a:r>
            <a:r>
              <a:rPr lang="ru-RU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одержание </a:t>
            </a:r>
            <a:r>
              <a:rPr lang="ru-RU" spc="-15" dirty="0">
                <a:solidFill>
                  <a:srgbClr val="000000"/>
                </a:solidFill>
                <a:latin typeface="Times New Roman"/>
                <a:ea typeface="Times New Roman"/>
              </a:rPr>
              <a:t>деятельности де­</a:t>
            </a:r>
            <a:r>
              <a:rPr lang="ru-RU" spc="40" dirty="0">
                <a:solidFill>
                  <a:srgbClr val="000000"/>
                </a:solidFill>
                <a:latin typeface="Times New Roman"/>
                <a:ea typeface="Times New Roman"/>
              </a:rPr>
              <a:t>тей в процессе их воспитания обусловлено изменяю­</a:t>
            </a: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щимися потребностями детей и потому вариативно, опре­деляется на каждый данный момент развития </a:t>
            </a:r>
            <a:r>
              <a:rPr lang="ru-RU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актуальными </a:t>
            </a:r>
            <a:r>
              <a:rPr lang="ru-RU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потребностями</a:t>
            </a:r>
            <a:r>
              <a:rPr lang="ru-RU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93363" y="1484784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02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400" dirty="0" smtClean="0">
                <a:solidFill>
                  <a:prstClr val="black"/>
                </a:solidFill>
              </a:rPr>
              <a:t>ХАРАКТЕРИСТИКА ОСНОВНЫХ ЗАКОНОМЕРНОСТЕЙ ВОСПИТАНИЯ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283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ТРЕТЬЯ</a:t>
            </a:r>
          </a:p>
          <a:p>
            <a:pPr marL="0" indent="0" algn="ctr">
              <a:buNone/>
            </a:pPr>
            <a:r>
              <a:rPr lang="ru-RU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развитие личности через дея­</a:t>
            </a:r>
            <a:r>
              <a:rPr lang="ru-RU" spc="7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тельность и только через деятельность самой личности </a:t>
            </a:r>
            <a:r>
              <a:rPr lang="ru-RU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ставит   педагога   и   ребенка   перед   проблемой </a:t>
            </a:r>
            <a:r>
              <a:rPr lang="ru-RU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неподго­</a:t>
            </a:r>
            <a:r>
              <a:rPr lang="ru-RU" b="1" spc="6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товленности</a:t>
            </a:r>
            <a:r>
              <a:rPr lang="ru-RU" spc="6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ребенка к деятельности – решение вопроса -</a:t>
            </a:r>
            <a: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совместно   </a:t>
            </a:r>
            <a:r>
              <a:rPr lang="ru-RU" b="1" spc="25" dirty="0">
                <a:solidFill>
                  <a:srgbClr val="000000"/>
                </a:solidFill>
                <a:latin typeface="Times New Roman"/>
                <a:ea typeface="Times New Roman"/>
              </a:rPr>
              <a:t>разделенная  деятель­</a:t>
            </a:r>
            <a:r>
              <a:rPr lang="ru-RU" b="1" spc="35" dirty="0">
                <a:solidFill>
                  <a:srgbClr val="000000"/>
                </a:solidFill>
                <a:latin typeface="Times New Roman"/>
                <a:ea typeface="Times New Roman"/>
              </a:rPr>
              <a:t>ность</a:t>
            </a:r>
            <a:r>
              <a:rPr lang="ru-RU" spc="3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pc="6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93363" y="1484784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02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400" dirty="0" smtClean="0">
                <a:solidFill>
                  <a:prstClr val="black"/>
                </a:solidFill>
              </a:rPr>
              <a:t>ХАРАКТЕРИСТИКА ОСНОВНЫХ ЗАКОНОМЕРНОСТЕЙ ВОСПИТАНИЯ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5283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ЧЕТВЕРТАЯ</a:t>
            </a:r>
          </a:p>
          <a:p>
            <a:pPr marL="0" indent="0" algn="ctr">
              <a:buNone/>
            </a:pPr>
            <a:r>
              <a:rPr lang="ru-RU" dirty="0">
                <a:latin typeface="Times New Roman"/>
                <a:ea typeface="Times New Roman"/>
              </a:rPr>
              <a:t>р</a:t>
            </a:r>
            <a:r>
              <a:rPr lang="ru-RU" dirty="0" smtClean="0">
                <a:latin typeface="Times New Roman"/>
                <a:ea typeface="Times New Roman"/>
              </a:rPr>
              <a:t>ешающим </a:t>
            </a:r>
            <a:r>
              <a:rPr lang="ru-RU" dirty="0">
                <a:latin typeface="Times New Roman"/>
                <a:ea typeface="Times New Roman"/>
              </a:rPr>
              <a:t>для благопри­</a:t>
            </a:r>
            <a:r>
              <a:rPr lang="ru-RU" spc="10" dirty="0">
                <a:latin typeface="Times New Roman"/>
                <a:ea typeface="Times New Roman"/>
              </a:rPr>
              <a:t>ятного развития личности при самой интенсивной ее дея­</a:t>
            </a:r>
            <a:r>
              <a:rPr lang="ru-RU" dirty="0">
                <a:latin typeface="Times New Roman"/>
                <a:ea typeface="Times New Roman"/>
              </a:rPr>
              <a:t>тельности будет </a:t>
            </a:r>
            <a:r>
              <a:rPr lang="ru-RU" b="1" dirty="0">
                <a:latin typeface="Times New Roman"/>
                <a:ea typeface="Times New Roman"/>
              </a:rPr>
              <a:t>внутреннее состояние</a:t>
            </a:r>
            <a:r>
              <a:rPr lang="ru-RU" dirty="0">
                <a:latin typeface="Times New Roman"/>
                <a:ea typeface="Times New Roman"/>
              </a:rPr>
              <a:t> ребенка, опреде­</a:t>
            </a:r>
            <a:r>
              <a:rPr lang="ru-RU" spc="5" dirty="0">
                <a:latin typeface="Times New Roman"/>
                <a:ea typeface="Times New Roman"/>
              </a:rPr>
              <a:t>ляющее его ценностные отношения к объектам деятель­</a:t>
            </a:r>
            <a:r>
              <a:rPr lang="ru-RU" dirty="0">
                <a:latin typeface="Times New Roman"/>
                <a:ea typeface="Times New Roman"/>
              </a:rPr>
              <a:t>ности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93363" y="1484784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02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400" dirty="0" smtClean="0">
                <a:solidFill>
                  <a:prstClr val="black"/>
                </a:solidFill>
              </a:rPr>
              <a:t>ХАРАКТЕРИСТИКА ОСНОВНЫХ ЗАКОНОМЕРНОСТЕЙ ВОСПИТАНИЯ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2403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ПЯТАЯ</a:t>
            </a:r>
          </a:p>
          <a:p>
            <a:pPr marL="0" indent="0" algn="ctr">
              <a:buNone/>
            </a:pPr>
            <a:r>
              <a:rPr lang="ru-RU" spc="-10" dirty="0">
                <a:solidFill>
                  <a:srgbClr val="000000"/>
                </a:solidFill>
                <a:latin typeface="Times New Roman"/>
                <a:ea typeface="Times New Roman"/>
              </a:rPr>
              <a:t>р</a:t>
            </a:r>
            <a:r>
              <a:rPr lang="ru-RU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азвивающаяся </a:t>
            </a:r>
            <a:r>
              <a:rPr lang="ru-RU" spc="-10" dirty="0">
                <a:solidFill>
                  <a:srgbClr val="000000"/>
                </a:solidFill>
                <a:latin typeface="Times New Roman"/>
                <a:ea typeface="Times New Roman"/>
              </a:rPr>
              <a:t>автономия и психологическая эмансипация ребенка предписывают вос­питанию так называемый </a:t>
            </a:r>
            <a:endParaRPr lang="ru-RU" spc="-1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«скрытый характер»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93363" y="1484784"/>
            <a:ext cx="64807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02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/>
                <a:ea typeface="Times New Roman"/>
              </a:rPr>
              <a:t>ПРИНЦИПЫ ВОСПИТАНИЯ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65509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9725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23224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/>
                <a:ea typeface="Times New Roman"/>
              </a:rPr>
              <a:t>ЦЕЛЕПОЛАГАНИЕ </a:t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В ВОСПИТАНИИ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673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ЦЕЛИ воспитания в Российской Федерации в к. ХХ – н. </a:t>
            </a:r>
            <a:r>
              <a:rPr lang="en-US" dirty="0" smtClean="0"/>
              <a:t>XXI</a:t>
            </a:r>
            <a:r>
              <a:rPr lang="ru-RU" smtClean="0"/>
              <a:t> 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4644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Авторитарные</a:t>
            </a: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Мелкобуржуазные</a:t>
            </a: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Буржуазно-космополитические </a:t>
            </a: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Религиозные </a:t>
            </a: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Монархические</a:t>
            </a:r>
            <a:endParaRPr lang="ru-RU" sz="2800" dirty="0">
              <a:latin typeface="Times New Roman"/>
              <a:ea typeface="Times New Roman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>
                <a:latin typeface="Times New Roman"/>
                <a:ea typeface="Times New Roman"/>
              </a:rPr>
              <a:t>Преступно-романтические </a:t>
            </a:r>
            <a:endParaRPr lang="ru-RU" dirty="0" smtClean="0">
              <a:latin typeface="Times New Roman"/>
              <a:ea typeface="Times New Roman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Неофашистские </a:t>
            </a:r>
            <a:r>
              <a:rPr lang="ru-RU" dirty="0">
                <a:latin typeface="Times New Roman"/>
                <a:ea typeface="Times New Roman"/>
              </a:rPr>
              <a:t>цели культа сильной </a:t>
            </a:r>
            <a:r>
              <a:rPr lang="ru-RU" dirty="0" smtClean="0">
                <a:latin typeface="Times New Roman"/>
                <a:ea typeface="Times New Roman"/>
              </a:rPr>
              <a:t>личности</a:t>
            </a:r>
            <a:endParaRPr lang="ru-RU" sz="2800" dirty="0">
              <a:latin typeface="Times New Roman"/>
              <a:ea typeface="Times New Roman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dirty="0" smtClean="0">
                <a:latin typeface="Times New Roman"/>
                <a:ea typeface="Times New Roman"/>
              </a:rPr>
              <a:t>Гуманно-демократические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283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6209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8062664" cy="50006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 </a:t>
            </a:r>
            <a:r>
              <a:rPr lang="ru-RU" sz="4800" dirty="0"/>
              <a:t>Теория воспитания. Методологические основы воспитательного </a:t>
            </a:r>
            <a:r>
              <a:rPr lang="ru-RU" sz="4800" dirty="0" smtClean="0"/>
              <a:t>процесса.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endParaRPr lang="ru-RU" sz="4000" b="1" dirty="0"/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Теория воспитания. Объект и предмет исследования.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Методологические основы воспитательного процесса.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Характеристика основных закономерностей воспитания.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Принципы воспитания.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Целеполагание в воспитании.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Теория воспитания. </a:t>
            </a:r>
            <a:br>
              <a:rPr lang="ru-RU" dirty="0" smtClean="0"/>
            </a:br>
            <a:r>
              <a:rPr lang="ru-RU" dirty="0" smtClean="0"/>
              <a:t>Объект и предмет исследования.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89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ТРИ  КОНЦЕПЦИИ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65357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883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>
                <a:latin typeface="Times New Roman"/>
                <a:ea typeface="Times New Roman"/>
              </a:rPr>
              <a:t>Объект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теории </a:t>
            </a:r>
            <a:r>
              <a:rPr lang="ru-RU" dirty="0">
                <a:latin typeface="Times New Roman"/>
                <a:ea typeface="Times New Roman"/>
              </a:rPr>
              <a:t>воспитания </a:t>
            </a:r>
            <a:r>
              <a:rPr lang="ru-RU" dirty="0" smtClean="0">
                <a:latin typeface="Times New Roman"/>
                <a:ea typeface="Times New Roman"/>
              </a:rPr>
              <a:t>как </a:t>
            </a:r>
            <a:r>
              <a:rPr lang="ru-RU" dirty="0">
                <a:latin typeface="Times New Roman"/>
                <a:ea typeface="Times New Roman"/>
              </a:rPr>
              <a:t>науки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5"/>
            <a:ext cx="8229600" cy="295232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явления </a:t>
            </a:r>
            <a:r>
              <a:rPr lang="ru-RU" dirty="0">
                <a:latin typeface="Times New Roman"/>
                <a:ea typeface="Times New Roman"/>
              </a:rPr>
              <a:t>действительности, которые </a:t>
            </a:r>
            <a:r>
              <a:rPr lang="ru-RU" dirty="0" smtClean="0">
                <a:latin typeface="Times New Roman"/>
                <a:ea typeface="Times New Roman"/>
              </a:rPr>
              <a:t>обусловливают </a:t>
            </a:r>
            <a:r>
              <a:rPr lang="ru-RU" dirty="0">
                <a:latin typeface="Times New Roman"/>
                <a:ea typeface="Times New Roman"/>
              </a:rPr>
              <a:t>развитие человеческого индивида в процессе целенаправленной деятельности </a:t>
            </a:r>
            <a:r>
              <a:rPr lang="ru-RU" dirty="0" smtClean="0">
                <a:latin typeface="Times New Roman"/>
                <a:ea typeface="Times New Roman"/>
              </a:rPr>
              <a:t>общества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flipH="1">
            <a:off x="4283968" y="1484784"/>
            <a:ext cx="50405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946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/>
                <a:ea typeface="Times New Roman"/>
              </a:rPr>
              <a:t>Предмет</a:t>
            </a:r>
            <a:r>
              <a:rPr lang="ru-RU" dirty="0" smtClean="0">
                <a:latin typeface="Times New Roman"/>
                <a:ea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теории </a:t>
            </a:r>
            <a:r>
              <a:rPr lang="ru-RU" dirty="0">
                <a:latin typeface="Times New Roman"/>
                <a:ea typeface="Times New Roman"/>
              </a:rPr>
              <a:t>воспитания </a:t>
            </a:r>
            <a:r>
              <a:rPr lang="ru-RU" dirty="0" smtClean="0">
                <a:latin typeface="Times New Roman"/>
                <a:ea typeface="Times New Roman"/>
              </a:rPr>
              <a:t>как </a:t>
            </a:r>
            <a:r>
              <a:rPr lang="ru-RU" dirty="0">
                <a:latin typeface="Times New Roman"/>
                <a:ea typeface="Times New Roman"/>
              </a:rPr>
              <a:t>науки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5"/>
            <a:ext cx="8229600" cy="295232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образование как реальный целостный педагогический процесс, </a:t>
            </a:r>
            <a:r>
              <a:rPr lang="ru-RU" dirty="0" smtClean="0">
                <a:latin typeface="Times New Roman"/>
                <a:ea typeface="Times New Roman"/>
              </a:rPr>
              <a:t>организуемый </a:t>
            </a:r>
            <a:r>
              <a:rPr lang="ru-RU" dirty="0">
                <a:latin typeface="Times New Roman"/>
                <a:ea typeface="Times New Roman"/>
              </a:rPr>
              <a:t>в специальных социальных институтах (школа, семья и т.д</a:t>
            </a:r>
            <a:r>
              <a:rPr lang="ru-RU" dirty="0" smtClean="0">
                <a:latin typeface="Times New Roman"/>
                <a:ea typeface="Times New Roman"/>
              </a:rPr>
              <a:t>.) и направленный на воспитание личности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flipH="1">
            <a:off x="4283968" y="1484784"/>
            <a:ext cx="50405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451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Функции </a:t>
            </a:r>
            <a:r>
              <a:rPr lang="ru-RU" dirty="0" smtClean="0">
                <a:latin typeface="Times New Roman"/>
                <a:ea typeface="Times New Roman"/>
              </a:rPr>
              <a:t>теории воспитания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1892614"/>
              </p:ext>
            </p:extLst>
          </p:nvPr>
        </p:nvGraphicFramePr>
        <p:xfrm>
          <a:off x="457200" y="1600200"/>
          <a:ext cx="8229600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0179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5202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kern="1800" dirty="0" smtClean="0">
                <a:latin typeface="Times New Roman"/>
                <a:ea typeface="Times New Roman"/>
              </a:rPr>
              <a:t>МЕТОДОЛОГИЧЕСКИЕ ОСНОВЫ </a:t>
            </a:r>
            <a:br>
              <a:rPr lang="ru-RU" kern="1800" dirty="0" smtClean="0">
                <a:latin typeface="Times New Roman"/>
                <a:ea typeface="Times New Roman"/>
              </a:rPr>
            </a:br>
            <a:r>
              <a:rPr lang="ru-RU" kern="1800" dirty="0" smtClean="0">
                <a:latin typeface="Times New Roman"/>
                <a:ea typeface="Times New Roman"/>
              </a:rPr>
              <a:t>ВОСПИТАТЕЛЬНОГО ПРОЦЕССА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8753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</Words>
  <Application>Microsoft Office PowerPoint</Application>
  <PresentationFormat>Экран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ОБЩАЯ   И ПРОФЕССИОНАЛЬНАЯ ПЕДАГОГИКА</vt:lpstr>
      <vt:lpstr> Тема 4.1 Теория воспитания. Методологические основы воспитательного процесса. </vt:lpstr>
      <vt:lpstr>ПЛАН</vt:lpstr>
      <vt:lpstr> Теория воспитания.  Объект и предмет исследования. </vt:lpstr>
      <vt:lpstr>ТРИ  КОНЦЕПЦИИ</vt:lpstr>
      <vt:lpstr>Объект  теории воспитания как науки </vt:lpstr>
      <vt:lpstr>Предмет теории воспитания как науки </vt:lpstr>
      <vt:lpstr>Функции теории воспитания</vt:lpstr>
      <vt:lpstr>МЕТОДОЛОГИЧЕСКИЕ ОСНОВЫ  ВОСПИТАТЕЛЬНОГО ПРОЦЕССА</vt:lpstr>
      <vt:lpstr>ПОДХОДЫ К ИЗУЧЕНИЮ ВОСПИТАТЕЛЬНОГО ПРОЦЕССА</vt:lpstr>
      <vt:lpstr>ХАРАКТЕРИСТИКА ОСНОВНЫХ ЗАКОНОМЕРНОСТЕЙ ВОСПИТАНИЯ</vt:lpstr>
      <vt:lpstr>ХАРАКТЕРИСТИКА ОСНОВНЫХ ЗАКОНОМЕРНОСТЕЙ ВОСПИТАНИЯ</vt:lpstr>
      <vt:lpstr>ХАРАКТЕРИСТИКА ОСНОВНЫХ ЗАКОНОМЕРНОСТЕЙ ВОСПИТАНИЯ</vt:lpstr>
      <vt:lpstr>ХАРАКТЕРИСТИКА ОСНОВНЫХ ЗАКОНОМЕРНОСТЕЙ ВОСПИТАНИЯ</vt:lpstr>
      <vt:lpstr>ХАРАКТЕРИСТИКА ОСНОВНЫХ ЗАКОНОМЕРНОСТЕЙ ВОСПИТАНИЯ</vt:lpstr>
      <vt:lpstr>ПРИНЦИПЫ ВОСПИТАНИЯ</vt:lpstr>
      <vt:lpstr>ЦЕЛЕПОЛАГАНИЕ  В ВОСПИТАНИИ</vt:lpstr>
      <vt:lpstr>ЦЕЛИ воспитания в Российской Федерации в к. ХХ – н. XXI в.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  И ПРОФЕССИОНАЛЬНАЯ ПЕДАГОГИКА</dc:title>
  <dc:creator>Власова Татьяна Ивановна</dc:creator>
  <cp:lastModifiedBy>Власова Татьяна Ивановна</cp:lastModifiedBy>
  <cp:revision>2</cp:revision>
  <dcterms:modified xsi:type="dcterms:W3CDTF">2014-12-01T12:02:30Z</dcterms:modified>
</cp:coreProperties>
</file>