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1" r:id="rId2"/>
    <p:sldId id="256" r:id="rId3"/>
    <p:sldId id="257" r:id="rId4"/>
    <p:sldId id="284" r:id="rId5"/>
    <p:sldId id="281" r:id="rId6"/>
    <p:sldId id="282" r:id="rId7"/>
    <p:sldId id="260" r:id="rId8"/>
    <p:sldId id="264" r:id="rId9"/>
    <p:sldId id="265" r:id="rId10"/>
    <p:sldId id="266" r:id="rId11"/>
    <p:sldId id="283" r:id="rId12"/>
    <p:sldId id="278" r:id="rId13"/>
    <p:sldId id="267" r:id="rId14"/>
    <p:sldId id="269" r:id="rId15"/>
    <p:sldId id="270" r:id="rId16"/>
    <p:sldId id="285" r:id="rId17"/>
    <p:sldId id="287" r:id="rId18"/>
    <p:sldId id="289" r:id="rId19"/>
    <p:sldId id="292" r:id="rId20"/>
    <p:sldId id="293" r:id="rId21"/>
    <p:sldId id="290" r:id="rId22"/>
    <p:sldId id="294" r:id="rId23"/>
    <p:sldId id="295" r:id="rId24"/>
    <p:sldId id="32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8" y="-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61496F-FD19-42CD-93E9-6CAB2745704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C33896-2094-43B8-999B-3C92F221AD98}">
      <dgm:prSet phldrT="[Текст]"/>
      <dgm:spPr/>
      <dgm:t>
        <a:bodyPr/>
        <a:lstStyle/>
        <a:p>
          <a:r>
            <a:rPr lang="ru-RU" dirty="0" smtClean="0"/>
            <a:t>МОДЕЛИ</a:t>
          </a:r>
          <a:endParaRPr lang="ru-RU" dirty="0"/>
        </a:p>
      </dgm:t>
    </dgm:pt>
    <dgm:pt modelId="{2FBF8E6D-6257-423F-BC00-6D5B3079DFAC}" type="parTrans" cxnId="{2381D1F8-92EC-4800-A3FA-56CC813045C3}">
      <dgm:prSet/>
      <dgm:spPr/>
      <dgm:t>
        <a:bodyPr/>
        <a:lstStyle/>
        <a:p>
          <a:endParaRPr lang="ru-RU"/>
        </a:p>
      </dgm:t>
    </dgm:pt>
    <dgm:pt modelId="{EF3C23C1-9FD2-4F52-8BC9-CB8098CD4594}" type="sibTrans" cxnId="{2381D1F8-92EC-4800-A3FA-56CC813045C3}">
      <dgm:prSet/>
      <dgm:spPr/>
      <dgm:t>
        <a:bodyPr/>
        <a:lstStyle/>
        <a:p>
          <a:endParaRPr lang="ru-RU"/>
        </a:p>
      </dgm:t>
    </dgm:pt>
    <dgm:pt modelId="{18700F17-A81A-4481-A47B-1EC21386FA13}">
      <dgm:prSet phldrT="[Текст]"/>
      <dgm:spPr/>
      <dgm:t>
        <a:bodyPr/>
        <a:lstStyle/>
        <a:p>
          <a:r>
            <a:rPr lang="ru-RU" dirty="0" smtClean="0"/>
            <a:t>КОНЦЕПЦИИ</a:t>
          </a:r>
          <a:endParaRPr lang="ru-RU" dirty="0"/>
        </a:p>
      </dgm:t>
    </dgm:pt>
    <dgm:pt modelId="{EF5000F2-CE87-4837-AB7F-2F89426DF132}" type="parTrans" cxnId="{043DBDA8-2034-4766-A70D-99A53AAA36C7}">
      <dgm:prSet/>
      <dgm:spPr/>
      <dgm:t>
        <a:bodyPr/>
        <a:lstStyle/>
        <a:p>
          <a:endParaRPr lang="ru-RU"/>
        </a:p>
      </dgm:t>
    </dgm:pt>
    <dgm:pt modelId="{AC65B828-2780-4A5A-A224-70EE42FEACA5}" type="sibTrans" cxnId="{043DBDA8-2034-4766-A70D-99A53AAA36C7}">
      <dgm:prSet/>
      <dgm:spPr/>
      <dgm:t>
        <a:bodyPr/>
        <a:lstStyle/>
        <a:p>
          <a:endParaRPr lang="ru-RU"/>
        </a:p>
      </dgm:t>
    </dgm:pt>
    <dgm:pt modelId="{F65932D9-088F-4965-BCC6-3E5DBB414D68}">
      <dgm:prSet phldrT="[Текст]"/>
      <dgm:spPr/>
      <dgm:t>
        <a:bodyPr/>
        <a:lstStyle/>
        <a:p>
          <a:r>
            <a:rPr lang="ru-RU" dirty="0" smtClean="0"/>
            <a:t>ТИП КУЛЬТУРЫ период</a:t>
          </a:r>
          <a:endParaRPr lang="ru-RU" dirty="0"/>
        </a:p>
      </dgm:t>
    </dgm:pt>
    <dgm:pt modelId="{1857ADBA-CCF5-4992-B666-6FDDEA694D5B}" type="parTrans" cxnId="{15C72D02-3D7B-4B14-A601-73C3B9578FE1}">
      <dgm:prSet/>
      <dgm:spPr/>
      <dgm:t>
        <a:bodyPr/>
        <a:lstStyle/>
        <a:p>
          <a:endParaRPr lang="ru-RU"/>
        </a:p>
      </dgm:t>
    </dgm:pt>
    <dgm:pt modelId="{9CEE13EC-09EC-49A6-AA6C-15E01C07CE2E}" type="sibTrans" cxnId="{15C72D02-3D7B-4B14-A601-73C3B9578FE1}">
      <dgm:prSet/>
      <dgm:spPr/>
      <dgm:t>
        <a:bodyPr/>
        <a:lstStyle/>
        <a:p>
          <a:endParaRPr lang="ru-RU"/>
        </a:p>
      </dgm:t>
    </dgm:pt>
    <dgm:pt modelId="{DEB4C312-561A-4670-A14F-603FD9674B7D}">
      <dgm:prSet phldrT="[Текст]"/>
      <dgm:spPr/>
      <dgm:t>
        <a:bodyPr/>
        <a:lstStyle/>
        <a:p>
          <a:r>
            <a:rPr lang="ru-RU" dirty="0" smtClean="0"/>
            <a:t>СИСТЕМЫ</a:t>
          </a:r>
          <a:endParaRPr lang="ru-RU" dirty="0"/>
        </a:p>
      </dgm:t>
    </dgm:pt>
    <dgm:pt modelId="{8A4B5E8D-6E36-4EBE-9A9D-E9C7C09012AF}" type="parTrans" cxnId="{BA467A05-F565-4BE7-8FC2-C3D5324C78B7}">
      <dgm:prSet/>
      <dgm:spPr/>
      <dgm:t>
        <a:bodyPr/>
        <a:lstStyle/>
        <a:p>
          <a:endParaRPr lang="ru-RU"/>
        </a:p>
      </dgm:t>
    </dgm:pt>
    <dgm:pt modelId="{B0265BDE-52B0-42C7-B406-B7A8FDF8FABE}" type="sibTrans" cxnId="{BA467A05-F565-4BE7-8FC2-C3D5324C78B7}">
      <dgm:prSet/>
      <dgm:spPr/>
      <dgm:t>
        <a:bodyPr/>
        <a:lstStyle/>
        <a:p>
          <a:endParaRPr lang="ru-RU"/>
        </a:p>
      </dgm:t>
    </dgm:pt>
    <dgm:pt modelId="{B5546512-5084-4E3F-B66E-A58CE5422C73}" type="pres">
      <dgm:prSet presAssocID="{7061496F-FD19-42CD-93E9-6CAB2745704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22F156-75B4-4C5F-B0D3-E95764349A28}" type="pres">
      <dgm:prSet presAssocID="{61C33896-2094-43B8-999B-3C92F221AD98}" presName="centerShape" presStyleLbl="node0" presStyleIdx="0" presStyleCnt="1"/>
      <dgm:spPr/>
      <dgm:t>
        <a:bodyPr/>
        <a:lstStyle/>
        <a:p>
          <a:endParaRPr lang="ru-RU"/>
        </a:p>
      </dgm:t>
    </dgm:pt>
    <dgm:pt modelId="{9E3ED793-BF16-4B79-B801-120F7F138E97}" type="pres">
      <dgm:prSet presAssocID="{EF5000F2-CE87-4837-AB7F-2F89426DF132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CF980F29-0398-4295-9515-38132CED3ADC}" type="pres">
      <dgm:prSet presAssocID="{18700F17-A81A-4481-A47B-1EC21386FA1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4FBFD-FF23-481B-877F-1BAC859A2F96}" type="pres">
      <dgm:prSet presAssocID="{1857ADBA-CCF5-4992-B666-6FDDEA694D5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AE5E5B6C-9462-4786-84AA-697565EA707D}" type="pres">
      <dgm:prSet presAssocID="{F65932D9-088F-4965-BCC6-3E5DBB414D6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FDD8C-7863-4055-92F5-D5FADEDC8804}" type="pres">
      <dgm:prSet presAssocID="{8A4B5E8D-6E36-4EBE-9A9D-E9C7C09012AF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5F4FEB32-8A8D-4172-B526-276CAA475B68}" type="pres">
      <dgm:prSet presAssocID="{DEB4C312-561A-4670-A14F-603FD9674B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9EBDA6-17D3-410A-A94D-8CDFB02D8D38}" type="presOf" srcId="{1857ADBA-CCF5-4992-B666-6FDDEA694D5B}" destId="{EC14FBFD-FF23-481B-877F-1BAC859A2F96}" srcOrd="0" destOrd="0" presId="urn:microsoft.com/office/officeart/2005/8/layout/radial4"/>
    <dgm:cxn modelId="{F150B24A-5BBD-4373-8946-C02CB73BA1B4}" type="presOf" srcId="{7061496F-FD19-42CD-93E9-6CAB27457048}" destId="{B5546512-5084-4E3F-B66E-A58CE5422C73}" srcOrd="0" destOrd="0" presId="urn:microsoft.com/office/officeart/2005/8/layout/radial4"/>
    <dgm:cxn modelId="{043DBDA8-2034-4766-A70D-99A53AAA36C7}" srcId="{61C33896-2094-43B8-999B-3C92F221AD98}" destId="{18700F17-A81A-4481-A47B-1EC21386FA13}" srcOrd="0" destOrd="0" parTransId="{EF5000F2-CE87-4837-AB7F-2F89426DF132}" sibTransId="{AC65B828-2780-4A5A-A224-70EE42FEACA5}"/>
    <dgm:cxn modelId="{242E2FCA-A5C7-4492-ADE0-0E5EB1F98D4D}" type="presOf" srcId="{DEB4C312-561A-4670-A14F-603FD9674B7D}" destId="{5F4FEB32-8A8D-4172-B526-276CAA475B68}" srcOrd="0" destOrd="0" presId="urn:microsoft.com/office/officeart/2005/8/layout/radial4"/>
    <dgm:cxn modelId="{2FBE0135-B341-4CBD-8213-23A60D62EE2E}" type="presOf" srcId="{EF5000F2-CE87-4837-AB7F-2F89426DF132}" destId="{9E3ED793-BF16-4B79-B801-120F7F138E97}" srcOrd="0" destOrd="0" presId="urn:microsoft.com/office/officeart/2005/8/layout/radial4"/>
    <dgm:cxn modelId="{26967A54-7296-4BAA-914D-570B0D4213A3}" type="presOf" srcId="{61C33896-2094-43B8-999B-3C92F221AD98}" destId="{D322F156-75B4-4C5F-B0D3-E95764349A28}" srcOrd="0" destOrd="0" presId="urn:microsoft.com/office/officeart/2005/8/layout/radial4"/>
    <dgm:cxn modelId="{BA467A05-F565-4BE7-8FC2-C3D5324C78B7}" srcId="{61C33896-2094-43B8-999B-3C92F221AD98}" destId="{DEB4C312-561A-4670-A14F-603FD9674B7D}" srcOrd="2" destOrd="0" parTransId="{8A4B5E8D-6E36-4EBE-9A9D-E9C7C09012AF}" sibTransId="{B0265BDE-52B0-42C7-B406-B7A8FDF8FABE}"/>
    <dgm:cxn modelId="{A55A94F6-A588-400A-BC0F-6B6264EFECAB}" type="presOf" srcId="{8A4B5E8D-6E36-4EBE-9A9D-E9C7C09012AF}" destId="{D59FDD8C-7863-4055-92F5-D5FADEDC8804}" srcOrd="0" destOrd="0" presId="urn:microsoft.com/office/officeart/2005/8/layout/radial4"/>
    <dgm:cxn modelId="{2381D1F8-92EC-4800-A3FA-56CC813045C3}" srcId="{7061496F-FD19-42CD-93E9-6CAB27457048}" destId="{61C33896-2094-43B8-999B-3C92F221AD98}" srcOrd="0" destOrd="0" parTransId="{2FBF8E6D-6257-423F-BC00-6D5B3079DFAC}" sibTransId="{EF3C23C1-9FD2-4F52-8BC9-CB8098CD4594}"/>
    <dgm:cxn modelId="{15C72D02-3D7B-4B14-A601-73C3B9578FE1}" srcId="{61C33896-2094-43B8-999B-3C92F221AD98}" destId="{F65932D9-088F-4965-BCC6-3E5DBB414D68}" srcOrd="1" destOrd="0" parTransId="{1857ADBA-CCF5-4992-B666-6FDDEA694D5B}" sibTransId="{9CEE13EC-09EC-49A6-AA6C-15E01C07CE2E}"/>
    <dgm:cxn modelId="{6A8961DA-D5E2-4CC2-AE36-0593C28A554D}" type="presOf" srcId="{F65932D9-088F-4965-BCC6-3E5DBB414D68}" destId="{AE5E5B6C-9462-4786-84AA-697565EA707D}" srcOrd="0" destOrd="0" presId="urn:microsoft.com/office/officeart/2005/8/layout/radial4"/>
    <dgm:cxn modelId="{004D113B-AAAD-4084-ACF9-8E8EAEDC6698}" type="presOf" srcId="{18700F17-A81A-4481-A47B-1EC21386FA13}" destId="{CF980F29-0398-4295-9515-38132CED3ADC}" srcOrd="0" destOrd="0" presId="urn:microsoft.com/office/officeart/2005/8/layout/radial4"/>
    <dgm:cxn modelId="{9CE7C918-F393-4241-8417-2A4BAF53CF0F}" type="presParOf" srcId="{B5546512-5084-4E3F-B66E-A58CE5422C73}" destId="{D322F156-75B4-4C5F-B0D3-E95764349A28}" srcOrd="0" destOrd="0" presId="urn:microsoft.com/office/officeart/2005/8/layout/radial4"/>
    <dgm:cxn modelId="{93566B4E-0A30-4522-A2A5-5DBE96C0EB20}" type="presParOf" srcId="{B5546512-5084-4E3F-B66E-A58CE5422C73}" destId="{9E3ED793-BF16-4B79-B801-120F7F138E97}" srcOrd="1" destOrd="0" presId="urn:microsoft.com/office/officeart/2005/8/layout/radial4"/>
    <dgm:cxn modelId="{780313E2-A8B5-452B-A0C4-71126E3A9735}" type="presParOf" srcId="{B5546512-5084-4E3F-B66E-A58CE5422C73}" destId="{CF980F29-0398-4295-9515-38132CED3ADC}" srcOrd="2" destOrd="0" presId="urn:microsoft.com/office/officeart/2005/8/layout/radial4"/>
    <dgm:cxn modelId="{F8320D7A-9EDA-4F6C-981F-87992FD07BC6}" type="presParOf" srcId="{B5546512-5084-4E3F-B66E-A58CE5422C73}" destId="{EC14FBFD-FF23-481B-877F-1BAC859A2F96}" srcOrd="3" destOrd="0" presId="urn:microsoft.com/office/officeart/2005/8/layout/radial4"/>
    <dgm:cxn modelId="{529A56D8-2365-4826-987C-CA900A36FAB0}" type="presParOf" srcId="{B5546512-5084-4E3F-B66E-A58CE5422C73}" destId="{AE5E5B6C-9462-4786-84AA-697565EA707D}" srcOrd="4" destOrd="0" presId="urn:microsoft.com/office/officeart/2005/8/layout/radial4"/>
    <dgm:cxn modelId="{F6F51E7B-6488-41D3-8590-3E9FBFC643ED}" type="presParOf" srcId="{B5546512-5084-4E3F-B66E-A58CE5422C73}" destId="{D59FDD8C-7863-4055-92F5-D5FADEDC8804}" srcOrd="5" destOrd="0" presId="urn:microsoft.com/office/officeart/2005/8/layout/radial4"/>
    <dgm:cxn modelId="{D67A63EC-297F-4B22-AA4C-DD0751D514F8}" type="presParOf" srcId="{B5546512-5084-4E3F-B66E-A58CE5422C73}" destId="{5F4FEB32-8A8D-4172-B526-276CAA475B68}" srcOrd="6" destOrd="0" presId="urn:microsoft.com/office/officeart/2005/8/layout/radial4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EE3626-948E-4F89-9187-E7D2F82E1175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BA5858-F6D2-4907-B7DD-FB3388260E5E}">
      <dgm:prSet phldrT="[Текст]"/>
      <dgm:spPr/>
      <dgm:t>
        <a:bodyPr/>
        <a:lstStyle/>
        <a:p>
          <a:r>
            <a:rPr lang="ru-RU" dirty="0" smtClean="0">
              <a:latin typeface="Arial"/>
              <a:ea typeface="Times New Roman"/>
              <a:cs typeface="Arial"/>
            </a:rPr>
            <a:t>мифологические</a:t>
          </a:r>
          <a:endParaRPr lang="ru-RU" dirty="0"/>
        </a:p>
      </dgm:t>
    </dgm:pt>
    <dgm:pt modelId="{64C13EB6-B3C5-49A9-98F8-BADCDED7C8EF}" type="parTrans" cxnId="{DFA1C552-067F-4035-8A95-AA6237350A4A}">
      <dgm:prSet/>
      <dgm:spPr/>
      <dgm:t>
        <a:bodyPr/>
        <a:lstStyle/>
        <a:p>
          <a:endParaRPr lang="ru-RU"/>
        </a:p>
      </dgm:t>
    </dgm:pt>
    <dgm:pt modelId="{6BABFB31-641B-4E59-B99C-A039576DB23E}" type="sibTrans" cxnId="{DFA1C552-067F-4035-8A95-AA6237350A4A}">
      <dgm:prSet/>
      <dgm:spPr/>
      <dgm:t>
        <a:bodyPr/>
        <a:lstStyle/>
        <a:p>
          <a:endParaRPr lang="ru-RU"/>
        </a:p>
      </dgm:t>
    </dgm:pt>
    <dgm:pt modelId="{9E0E5C24-34BC-4054-9F77-4D90C40262DF}">
      <dgm:prSet/>
      <dgm:spPr/>
      <dgm:t>
        <a:bodyPr/>
        <a:lstStyle/>
        <a:p>
          <a:r>
            <a:rPr lang="ru-RU" smtClean="0">
              <a:latin typeface="Arial"/>
              <a:ea typeface="Times New Roman"/>
              <a:cs typeface="Arial"/>
            </a:rPr>
            <a:t>мифологическая</a:t>
          </a:r>
          <a:endParaRPr lang="ru-RU"/>
        </a:p>
      </dgm:t>
    </dgm:pt>
    <dgm:pt modelId="{0003F5BD-18C3-4DD8-AC0D-BAEA3D284667}" type="parTrans" cxnId="{C3E2DB2C-6606-4EF1-8F09-D529D4FBD4C5}">
      <dgm:prSet/>
      <dgm:spPr/>
      <dgm:t>
        <a:bodyPr/>
        <a:lstStyle/>
        <a:p>
          <a:endParaRPr lang="ru-RU"/>
        </a:p>
      </dgm:t>
    </dgm:pt>
    <dgm:pt modelId="{410DB900-C092-4616-80F3-AD3460F16AB3}" type="sibTrans" cxnId="{C3E2DB2C-6606-4EF1-8F09-D529D4FBD4C5}">
      <dgm:prSet/>
      <dgm:spPr/>
      <dgm:t>
        <a:bodyPr/>
        <a:lstStyle/>
        <a:p>
          <a:endParaRPr lang="ru-RU"/>
        </a:p>
      </dgm:t>
    </dgm:pt>
    <dgm:pt modelId="{B337B5A4-B6FF-4F8F-B9A4-7719FBFC5FA0}">
      <dgm:prSet/>
      <dgm:spPr/>
      <dgm:t>
        <a:bodyPr/>
        <a:lstStyle/>
        <a:p>
          <a:r>
            <a:rPr lang="ru-RU" smtClean="0">
              <a:latin typeface="Arial"/>
              <a:ea typeface="Times New Roman"/>
              <a:cs typeface="Arial"/>
            </a:rPr>
            <a:t>природо-ориентированная</a:t>
          </a:r>
          <a:endParaRPr lang="ru-RU" dirty="0">
            <a:latin typeface="Arial"/>
            <a:ea typeface="Times New Roman"/>
            <a:cs typeface="Times New Roman"/>
          </a:endParaRPr>
        </a:p>
      </dgm:t>
    </dgm:pt>
    <dgm:pt modelId="{1D5135DC-4E06-46AE-AEB6-54F2568DEA4E}" type="parTrans" cxnId="{A475B80D-20B8-463C-AB93-AF0E40400544}">
      <dgm:prSet/>
      <dgm:spPr/>
      <dgm:t>
        <a:bodyPr/>
        <a:lstStyle/>
        <a:p>
          <a:endParaRPr lang="ru-RU"/>
        </a:p>
      </dgm:t>
    </dgm:pt>
    <dgm:pt modelId="{2ECCC6EE-1228-4061-A250-4D680308954B}" type="sibTrans" cxnId="{A475B80D-20B8-463C-AB93-AF0E40400544}">
      <dgm:prSet/>
      <dgm:spPr/>
      <dgm:t>
        <a:bodyPr/>
        <a:lstStyle/>
        <a:p>
          <a:endParaRPr lang="ru-RU"/>
        </a:p>
      </dgm:t>
    </dgm:pt>
    <dgm:pt modelId="{125BC542-291E-4F87-ADCE-0E41EC255A45}">
      <dgm:prSet/>
      <dgm:spPr/>
      <dgm:t>
        <a:bodyPr/>
        <a:lstStyle/>
        <a:p>
          <a:r>
            <a:rPr lang="ru-RU" smtClean="0">
              <a:latin typeface="Arial"/>
              <a:ea typeface="Times New Roman"/>
              <a:cs typeface="Arial"/>
            </a:rPr>
            <a:t>авторитарные </a:t>
          </a:r>
          <a:endParaRPr lang="ru-RU"/>
        </a:p>
      </dgm:t>
    </dgm:pt>
    <dgm:pt modelId="{35C57EFF-B0CB-4937-BA69-627700A8259B}" type="parTrans" cxnId="{D0C5314F-AFC7-464A-94C7-DE2FE918050C}">
      <dgm:prSet/>
      <dgm:spPr/>
      <dgm:t>
        <a:bodyPr/>
        <a:lstStyle/>
        <a:p>
          <a:endParaRPr lang="ru-RU"/>
        </a:p>
      </dgm:t>
    </dgm:pt>
    <dgm:pt modelId="{55A4DAEA-7884-4C4D-9803-6EE48D5464D3}" type="sibTrans" cxnId="{D0C5314F-AFC7-464A-94C7-DE2FE918050C}">
      <dgm:prSet/>
      <dgm:spPr/>
      <dgm:t>
        <a:bodyPr/>
        <a:lstStyle/>
        <a:p>
          <a:endParaRPr lang="ru-RU"/>
        </a:p>
      </dgm:t>
    </dgm:pt>
    <dgm:pt modelId="{519AABE0-6262-4EAE-9112-CDDFA18A69AB}" type="pres">
      <dgm:prSet presAssocID="{1CEE3626-948E-4F89-9187-E7D2F82E11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3A7C29-4AEC-42E7-BB4E-A24618E16438}" type="pres">
      <dgm:prSet presAssocID="{1CEE3626-948E-4F89-9187-E7D2F82E1175}" presName="cycle" presStyleCnt="0"/>
      <dgm:spPr/>
    </dgm:pt>
    <dgm:pt modelId="{3332249D-0169-402B-ABC8-E28AB9DD8F3E}" type="pres">
      <dgm:prSet presAssocID="{1BBA5858-F6D2-4907-B7DD-FB3388260E5E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8C163-46D4-4549-B1B3-85E017DE1230}" type="pres">
      <dgm:prSet presAssocID="{6BABFB31-641B-4E59-B99C-A039576DB23E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589CBDD3-F067-4AE8-BDE2-7AA239B0A607}" type="pres">
      <dgm:prSet presAssocID="{B337B5A4-B6FF-4F8F-B9A4-7719FBFC5FA0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6233F-FD89-4A1F-B66F-504527E6ACEB}" type="pres">
      <dgm:prSet presAssocID="{125BC542-291E-4F87-ADCE-0E41EC255A45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02F9E7-A8C3-48B6-B32A-D398359DF77A}" type="pres">
      <dgm:prSet presAssocID="{9E0E5C24-34BC-4054-9F77-4D90C40262DF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96B6DF-02D6-4E14-A448-4B6840BFC4FA}" type="presOf" srcId="{125BC542-291E-4F87-ADCE-0E41EC255A45}" destId="{BD26233F-FD89-4A1F-B66F-504527E6ACEB}" srcOrd="0" destOrd="0" presId="urn:microsoft.com/office/officeart/2005/8/layout/cycle3"/>
    <dgm:cxn modelId="{A475B80D-20B8-463C-AB93-AF0E40400544}" srcId="{1CEE3626-948E-4F89-9187-E7D2F82E1175}" destId="{B337B5A4-B6FF-4F8F-B9A4-7719FBFC5FA0}" srcOrd="1" destOrd="0" parTransId="{1D5135DC-4E06-46AE-AEB6-54F2568DEA4E}" sibTransId="{2ECCC6EE-1228-4061-A250-4D680308954B}"/>
    <dgm:cxn modelId="{CC13F64C-3775-453B-9505-26DF0FB2C9F5}" type="presOf" srcId="{1CEE3626-948E-4F89-9187-E7D2F82E1175}" destId="{519AABE0-6262-4EAE-9112-CDDFA18A69AB}" srcOrd="0" destOrd="0" presId="urn:microsoft.com/office/officeart/2005/8/layout/cycle3"/>
    <dgm:cxn modelId="{D0C5314F-AFC7-464A-94C7-DE2FE918050C}" srcId="{1CEE3626-948E-4F89-9187-E7D2F82E1175}" destId="{125BC542-291E-4F87-ADCE-0E41EC255A45}" srcOrd="2" destOrd="0" parTransId="{35C57EFF-B0CB-4937-BA69-627700A8259B}" sibTransId="{55A4DAEA-7884-4C4D-9803-6EE48D5464D3}"/>
    <dgm:cxn modelId="{DFA1C552-067F-4035-8A95-AA6237350A4A}" srcId="{1CEE3626-948E-4F89-9187-E7D2F82E1175}" destId="{1BBA5858-F6D2-4907-B7DD-FB3388260E5E}" srcOrd="0" destOrd="0" parTransId="{64C13EB6-B3C5-49A9-98F8-BADCDED7C8EF}" sibTransId="{6BABFB31-641B-4E59-B99C-A039576DB23E}"/>
    <dgm:cxn modelId="{B063ADDA-DBCD-4539-BC4C-AA2AA4604C4D}" type="presOf" srcId="{1BBA5858-F6D2-4907-B7DD-FB3388260E5E}" destId="{3332249D-0169-402B-ABC8-E28AB9DD8F3E}" srcOrd="0" destOrd="0" presId="urn:microsoft.com/office/officeart/2005/8/layout/cycle3"/>
    <dgm:cxn modelId="{FC0E48C0-88BA-4B86-8389-51490B29A984}" type="presOf" srcId="{B337B5A4-B6FF-4F8F-B9A4-7719FBFC5FA0}" destId="{589CBDD3-F067-4AE8-BDE2-7AA239B0A607}" srcOrd="0" destOrd="0" presId="urn:microsoft.com/office/officeart/2005/8/layout/cycle3"/>
    <dgm:cxn modelId="{C3E2DB2C-6606-4EF1-8F09-D529D4FBD4C5}" srcId="{1CEE3626-948E-4F89-9187-E7D2F82E1175}" destId="{9E0E5C24-34BC-4054-9F77-4D90C40262DF}" srcOrd="3" destOrd="0" parTransId="{0003F5BD-18C3-4DD8-AC0D-BAEA3D284667}" sibTransId="{410DB900-C092-4616-80F3-AD3460F16AB3}"/>
    <dgm:cxn modelId="{00C3782E-EC97-4864-B1E1-5DB5D92FA849}" type="presOf" srcId="{6BABFB31-641B-4E59-B99C-A039576DB23E}" destId="{7D08C163-46D4-4549-B1B3-85E017DE1230}" srcOrd="0" destOrd="0" presId="urn:microsoft.com/office/officeart/2005/8/layout/cycle3"/>
    <dgm:cxn modelId="{723C76AB-0EF8-4A60-BFA5-E1AC9FC056AD}" type="presOf" srcId="{9E0E5C24-34BC-4054-9F77-4D90C40262DF}" destId="{E702F9E7-A8C3-48B6-B32A-D398359DF77A}" srcOrd="0" destOrd="0" presId="urn:microsoft.com/office/officeart/2005/8/layout/cycle3"/>
    <dgm:cxn modelId="{064C2057-D1AE-4B16-A7D6-6D84A35D3EA6}" type="presParOf" srcId="{519AABE0-6262-4EAE-9112-CDDFA18A69AB}" destId="{C43A7C29-4AEC-42E7-BB4E-A24618E16438}" srcOrd="0" destOrd="0" presId="urn:microsoft.com/office/officeart/2005/8/layout/cycle3"/>
    <dgm:cxn modelId="{1485E752-1F76-4AC3-AFFA-38D410F13F39}" type="presParOf" srcId="{C43A7C29-4AEC-42E7-BB4E-A24618E16438}" destId="{3332249D-0169-402B-ABC8-E28AB9DD8F3E}" srcOrd="0" destOrd="0" presId="urn:microsoft.com/office/officeart/2005/8/layout/cycle3"/>
    <dgm:cxn modelId="{A42E04F2-EF14-4E89-A39A-5FDA01F2C75F}" type="presParOf" srcId="{C43A7C29-4AEC-42E7-BB4E-A24618E16438}" destId="{7D08C163-46D4-4549-B1B3-85E017DE1230}" srcOrd="1" destOrd="0" presId="urn:microsoft.com/office/officeart/2005/8/layout/cycle3"/>
    <dgm:cxn modelId="{F821521A-07E3-456E-A568-578EB42B3F04}" type="presParOf" srcId="{C43A7C29-4AEC-42E7-BB4E-A24618E16438}" destId="{589CBDD3-F067-4AE8-BDE2-7AA239B0A607}" srcOrd="2" destOrd="0" presId="urn:microsoft.com/office/officeart/2005/8/layout/cycle3"/>
    <dgm:cxn modelId="{56F68CD4-DDF7-4CA9-99F2-EC34977E2F3E}" type="presParOf" srcId="{C43A7C29-4AEC-42E7-BB4E-A24618E16438}" destId="{BD26233F-FD89-4A1F-B66F-504527E6ACEB}" srcOrd="3" destOrd="0" presId="urn:microsoft.com/office/officeart/2005/8/layout/cycle3"/>
    <dgm:cxn modelId="{F0B81126-6EC7-4C08-AAB6-88958C502EBB}" type="presParOf" srcId="{C43A7C29-4AEC-42E7-BB4E-A24618E16438}" destId="{E702F9E7-A8C3-48B6-B32A-D398359DF77A}" srcOrd="4" destOrd="0" presId="urn:microsoft.com/office/officeart/2005/8/layout/cycle3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4ADF4E-102B-452F-A206-67B2FB443B5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7C4A00-6439-4493-8C4C-B55209C90195}">
      <dgm:prSet custT="1"/>
      <dgm:spPr/>
      <dgm:t>
        <a:bodyPr/>
        <a:lstStyle/>
        <a:p>
          <a:r>
            <a:rPr lang="ru-RU" sz="2800" b="1" i="0" u="none" dirty="0" smtClean="0"/>
            <a:t>энергетически-технократический </a:t>
          </a:r>
        </a:p>
        <a:p>
          <a:r>
            <a:rPr lang="ru-RU" sz="2800" b="1" i="0" u="none" dirty="0" smtClean="0"/>
            <a:t>с Х</a:t>
          </a:r>
          <a:r>
            <a:rPr lang="en-US" sz="2800" b="1" i="0" u="none" dirty="0" smtClean="0"/>
            <a:t>I</a:t>
          </a:r>
          <a:r>
            <a:rPr lang="ru-RU" sz="2800" b="1" i="0" u="none" dirty="0" smtClean="0"/>
            <a:t>Х – до середины ХХ в.</a:t>
          </a:r>
          <a:endParaRPr lang="ru-RU" sz="2800" dirty="0"/>
        </a:p>
      </dgm:t>
    </dgm:pt>
    <dgm:pt modelId="{4625678C-40A5-4396-84A3-CC4D74282234}" type="parTrans" cxnId="{CF79B96F-DFA2-4493-BF17-70C2879623D8}">
      <dgm:prSet/>
      <dgm:spPr/>
      <dgm:t>
        <a:bodyPr/>
        <a:lstStyle/>
        <a:p>
          <a:endParaRPr lang="ru-RU"/>
        </a:p>
      </dgm:t>
    </dgm:pt>
    <dgm:pt modelId="{96F33324-FE68-426D-B217-530F2E4576D4}" type="sibTrans" cxnId="{CF79B96F-DFA2-4493-BF17-70C2879623D8}">
      <dgm:prSet/>
      <dgm:spPr/>
      <dgm:t>
        <a:bodyPr/>
        <a:lstStyle/>
        <a:p>
          <a:endParaRPr lang="ru-RU"/>
        </a:p>
      </dgm:t>
    </dgm:pt>
    <dgm:pt modelId="{3360A5C4-F6B9-4E1A-8DC5-D33BD4469054}">
      <dgm:prSet phldrT="[Текст]"/>
      <dgm:spPr/>
      <dgm:t>
        <a:bodyPr/>
        <a:lstStyle/>
        <a:p>
          <a:r>
            <a:rPr lang="ru-RU" b="1" dirty="0" err="1" smtClean="0"/>
            <a:t>эволюционно-природосообразная</a:t>
          </a:r>
          <a:endParaRPr lang="ru-RU" b="1" dirty="0" smtClean="0"/>
        </a:p>
        <a:p>
          <a:r>
            <a:rPr lang="ru-RU" b="1" dirty="0" smtClean="0"/>
            <a:t>религиозные</a:t>
          </a:r>
        </a:p>
        <a:p>
          <a:r>
            <a:rPr lang="ru-RU" b="1" dirty="0" smtClean="0"/>
            <a:t>бихевиористкая</a:t>
          </a:r>
          <a:br>
            <a:rPr lang="ru-RU" b="1" dirty="0" smtClean="0"/>
          </a:br>
          <a:endParaRPr lang="ru-RU" b="1" dirty="0" smtClean="0"/>
        </a:p>
        <a:p>
          <a:r>
            <a:rPr lang="ru-RU" b="1" dirty="0" smtClean="0"/>
            <a:t>социократическая</a:t>
          </a:r>
        </a:p>
        <a:p>
          <a:r>
            <a:rPr lang="ru-RU" b="1" dirty="0" smtClean="0"/>
            <a:t>СИСТЕМЫ</a:t>
          </a:r>
          <a:endParaRPr lang="ru-RU" b="1" dirty="0"/>
        </a:p>
      </dgm:t>
    </dgm:pt>
    <dgm:pt modelId="{C5B86D8A-11A3-4D56-B3A4-BA53E27E21D9}" type="parTrans" cxnId="{2C9503D2-AFF3-44E5-9DBE-645BB9B42558}">
      <dgm:prSet/>
      <dgm:spPr/>
      <dgm:t>
        <a:bodyPr/>
        <a:lstStyle/>
        <a:p>
          <a:endParaRPr lang="ru-RU"/>
        </a:p>
      </dgm:t>
    </dgm:pt>
    <dgm:pt modelId="{58F200FD-58FA-4F3C-B1C2-0D8787B364E6}" type="sibTrans" cxnId="{2C9503D2-AFF3-44E5-9DBE-645BB9B42558}">
      <dgm:prSet/>
      <dgm:spPr/>
      <dgm:t>
        <a:bodyPr/>
        <a:lstStyle/>
        <a:p>
          <a:endParaRPr lang="ru-RU"/>
        </a:p>
      </dgm:t>
    </dgm:pt>
    <dgm:pt modelId="{3C6E3887-9962-4C15-93EC-691FB9E16C69}">
      <dgm:prSet phldrT="[Текст]"/>
      <dgm:spPr/>
      <dgm:t>
        <a:bodyPr/>
        <a:lstStyle/>
        <a:p>
          <a:r>
            <a:rPr lang="ru-RU" b="1" dirty="0" smtClean="0"/>
            <a:t>духовно личностная</a:t>
          </a:r>
        </a:p>
        <a:p>
          <a:r>
            <a:rPr lang="ru-RU" b="1" dirty="0" smtClean="0"/>
            <a:t>средовое воспитание</a:t>
          </a:r>
        </a:p>
        <a:p>
          <a:r>
            <a:rPr lang="ru-RU" b="1" dirty="0" smtClean="0"/>
            <a:t>воспитание –научение</a:t>
          </a:r>
        </a:p>
        <a:p>
          <a:r>
            <a:rPr lang="ru-RU" b="1" dirty="0" smtClean="0"/>
            <a:t>коллективистская</a:t>
          </a:r>
          <a:r>
            <a:rPr lang="ru-RU" dirty="0" smtClean="0"/>
            <a:t> </a:t>
          </a:r>
        </a:p>
        <a:p>
          <a:r>
            <a:rPr lang="ru-RU" b="1" dirty="0" smtClean="0"/>
            <a:t>МОДЕЛИ</a:t>
          </a:r>
          <a:endParaRPr lang="ru-RU" b="1" dirty="0"/>
        </a:p>
      </dgm:t>
    </dgm:pt>
    <dgm:pt modelId="{7DCC00CA-7EA7-4F81-9088-ACE4FDE96CD5}" type="parTrans" cxnId="{AADC3E6E-C7B9-4FCA-A91D-91FB253EB58E}">
      <dgm:prSet/>
      <dgm:spPr/>
      <dgm:t>
        <a:bodyPr/>
        <a:lstStyle/>
        <a:p>
          <a:endParaRPr lang="ru-RU"/>
        </a:p>
      </dgm:t>
    </dgm:pt>
    <dgm:pt modelId="{415BE047-44CE-42EA-BA41-3F3389EFDAC9}" type="sibTrans" cxnId="{AADC3E6E-C7B9-4FCA-A91D-91FB253EB58E}">
      <dgm:prSet/>
      <dgm:spPr/>
      <dgm:t>
        <a:bodyPr/>
        <a:lstStyle/>
        <a:p>
          <a:endParaRPr lang="ru-RU"/>
        </a:p>
      </dgm:t>
    </dgm:pt>
    <dgm:pt modelId="{9BB36DCC-C1C9-496E-BCFE-8CB903E9A8BA}">
      <dgm:prSet/>
      <dgm:spPr/>
      <dgm:t>
        <a:bodyPr/>
        <a:lstStyle/>
        <a:p>
          <a:endParaRPr lang="ru-RU"/>
        </a:p>
      </dgm:t>
    </dgm:pt>
    <dgm:pt modelId="{19FAC1DF-BAA8-4C01-97DA-99513177420D}" type="parTrans" cxnId="{F937B1C1-72F2-4983-B8C6-CC794466964F}">
      <dgm:prSet/>
      <dgm:spPr/>
      <dgm:t>
        <a:bodyPr/>
        <a:lstStyle/>
        <a:p>
          <a:endParaRPr lang="ru-RU"/>
        </a:p>
      </dgm:t>
    </dgm:pt>
    <dgm:pt modelId="{A50614C6-A79F-4009-88D0-D038353833C8}" type="sibTrans" cxnId="{F937B1C1-72F2-4983-B8C6-CC794466964F}">
      <dgm:prSet/>
      <dgm:spPr/>
      <dgm:t>
        <a:bodyPr/>
        <a:lstStyle/>
        <a:p>
          <a:endParaRPr lang="ru-RU"/>
        </a:p>
      </dgm:t>
    </dgm:pt>
    <dgm:pt modelId="{7621129F-0D81-4CCC-A27C-E05D5AE07628}">
      <dgm:prSet phldrT="[Текст]" custT="1"/>
      <dgm:spPr/>
      <dgm:t>
        <a:bodyPr/>
        <a:lstStyle/>
        <a:p>
          <a:endParaRPr lang="ru-RU" sz="1600" dirty="0" smtClean="0"/>
        </a:p>
        <a:p>
          <a:r>
            <a:rPr lang="ru-RU" sz="2000" b="1" dirty="0" smtClean="0"/>
            <a:t>технократические</a:t>
          </a:r>
          <a:br>
            <a:rPr lang="ru-RU" sz="2000" b="1" dirty="0" smtClean="0"/>
          </a:br>
          <a:r>
            <a:rPr lang="ru-RU" sz="2000" b="1" dirty="0" smtClean="0"/>
            <a:t>(научные, богословские)</a:t>
          </a:r>
          <a:br>
            <a:rPr lang="ru-RU" sz="2000" b="1" dirty="0" smtClean="0"/>
          </a:br>
          <a:endParaRPr lang="ru-RU" sz="2000" b="1" dirty="0" smtClean="0"/>
        </a:p>
        <a:p>
          <a:r>
            <a:rPr lang="ru-RU" sz="2000" b="1" dirty="0" smtClean="0"/>
            <a:t>духовно идеалистическая</a:t>
          </a:r>
        </a:p>
        <a:p>
          <a:endParaRPr lang="ru-RU" sz="2000" dirty="0" smtClean="0"/>
        </a:p>
        <a:p>
          <a:endParaRPr lang="ru-RU" sz="2000" b="1" dirty="0" smtClean="0"/>
        </a:p>
        <a:p>
          <a:r>
            <a:rPr lang="ru-RU" sz="2000" b="1" dirty="0" smtClean="0"/>
            <a:t>КОНЦЕПЦИИ</a:t>
          </a:r>
        </a:p>
        <a:p>
          <a:endParaRPr lang="ru-RU" sz="2000" dirty="0" smtClean="0"/>
        </a:p>
        <a:p>
          <a:endParaRPr lang="ru-RU" sz="1600" dirty="0"/>
        </a:p>
      </dgm:t>
    </dgm:pt>
    <dgm:pt modelId="{8D168734-530D-4593-B290-78BA0CDC7953}" type="sibTrans" cxnId="{F79D22B5-F696-44A2-8423-8FF42996F35C}">
      <dgm:prSet/>
      <dgm:spPr/>
      <dgm:t>
        <a:bodyPr/>
        <a:lstStyle/>
        <a:p>
          <a:endParaRPr lang="ru-RU"/>
        </a:p>
      </dgm:t>
    </dgm:pt>
    <dgm:pt modelId="{CD9B0C1E-3696-4ED7-AB39-1AEBAB51E6EB}" type="parTrans" cxnId="{F79D22B5-F696-44A2-8423-8FF42996F35C}">
      <dgm:prSet/>
      <dgm:spPr/>
      <dgm:t>
        <a:bodyPr/>
        <a:lstStyle/>
        <a:p>
          <a:endParaRPr lang="ru-RU"/>
        </a:p>
      </dgm:t>
    </dgm:pt>
    <dgm:pt modelId="{E157A13D-60DA-4742-B457-9176C5E5232F}" type="pres">
      <dgm:prSet presAssocID="{644ADF4E-102B-452F-A206-67B2FB443B5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2B58B8-6A37-4808-B4DD-37D773F182A1}" type="pres">
      <dgm:prSet presAssocID="{1A7C4A00-6439-4493-8C4C-B55209C90195}" presName="roof" presStyleLbl="dkBgShp" presStyleIdx="0" presStyleCnt="2" custLinFactNeighborX="520" custLinFactNeighborY="-36695"/>
      <dgm:spPr/>
      <dgm:t>
        <a:bodyPr/>
        <a:lstStyle/>
        <a:p>
          <a:endParaRPr lang="ru-RU"/>
        </a:p>
      </dgm:t>
    </dgm:pt>
    <dgm:pt modelId="{D57E5134-FA96-4270-BCC8-34217D7BED9D}" type="pres">
      <dgm:prSet presAssocID="{1A7C4A00-6439-4493-8C4C-B55209C90195}" presName="pillars" presStyleCnt="0"/>
      <dgm:spPr/>
    </dgm:pt>
    <dgm:pt modelId="{9BA79E67-F731-45F9-93BA-606DD218E333}" type="pres">
      <dgm:prSet presAssocID="{1A7C4A00-6439-4493-8C4C-B55209C90195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27E26-63E7-4179-BE0D-28E1FFB2F476}" type="pres">
      <dgm:prSet presAssocID="{3360A5C4-F6B9-4E1A-8DC5-D33BD4469054}" presName="pillarX" presStyleLbl="node1" presStyleIdx="1" presStyleCnt="3" custLinFactNeighborX="472" custLinFactNeighborY="-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A5035-41D9-4019-8820-AE1788457CF0}" type="pres">
      <dgm:prSet presAssocID="{3C6E3887-9962-4C15-93EC-691FB9E16C6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8BF91-D7F2-4CA5-B410-381FF5E3AA9E}" type="pres">
      <dgm:prSet presAssocID="{1A7C4A00-6439-4493-8C4C-B55209C90195}" presName="base" presStyleLbl="dkBgShp" presStyleIdx="1" presStyleCnt="2"/>
      <dgm:spPr/>
    </dgm:pt>
  </dgm:ptLst>
  <dgm:cxnLst>
    <dgm:cxn modelId="{F937B1C1-72F2-4983-B8C6-CC794466964F}" srcId="{644ADF4E-102B-452F-A206-67B2FB443B5B}" destId="{9BB36DCC-C1C9-496E-BCFE-8CB903E9A8BA}" srcOrd="1" destOrd="0" parTransId="{19FAC1DF-BAA8-4C01-97DA-99513177420D}" sibTransId="{A50614C6-A79F-4009-88D0-D038353833C8}"/>
    <dgm:cxn modelId="{CDFC592C-EF08-4BFE-A1D6-E0B5A3FBEE30}" type="presOf" srcId="{1A7C4A00-6439-4493-8C4C-B55209C90195}" destId="{8D2B58B8-6A37-4808-B4DD-37D773F182A1}" srcOrd="0" destOrd="0" presId="urn:microsoft.com/office/officeart/2005/8/layout/hList3"/>
    <dgm:cxn modelId="{B99864B3-A325-4228-920C-7812B62C6DDF}" type="presOf" srcId="{644ADF4E-102B-452F-A206-67B2FB443B5B}" destId="{E157A13D-60DA-4742-B457-9176C5E5232F}" srcOrd="0" destOrd="0" presId="urn:microsoft.com/office/officeart/2005/8/layout/hList3"/>
    <dgm:cxn modelId="{F79D22B5-F696-44A2-8423-8FF42996F35C}" srcId="{1A7C4A00-6439-4493-8C4C-B55209C90195}" destId="{7621129F-0D81-4CCC-A27C-E05D5AE07628}" srcOrd="0" destOrd="0" parTransId="{CD9B0C1E-3696-4ED7-AB39-1AEBAB51E6EB}" sibTransId="{8D168734-530D-4593-B290-78BA0CDC7953}"/>
    <dgm:cxn modelId="{04B23FE9-52B7-4E07-8FF9-B36F78A9868B}" type="presOf" srcId="{3C6E3887-9962-4C15-93EC-691FB9E16C69}" destId="{E0CA5035-41D9-4019-8820-AE1788457CF0}" srcOrd="0" destOrd="0" presId="urn:microsoft.com/office/officeart/2005/8/layout/hList3"/>
    <dgm:cxn modelId="{2C9503D2-AFF3-44E5-9DBE-645BB9B42558}" srcId="{1A7C4A00-6439-4493-8C4C-B55209C90195}" destId="{3360A5C4-F6B9-4E1A-8DC5-D33BD4469054}" srcOrd="1" destOrd="0" parTransId="{C5B86D8A-11A3-4D56-B3A4-BA53E27E21D9}" sibTransId="{58F200FD-58FA-4F3C-B1C2-0D8787B364E6}"/>
    <dgm:cxn modelId="{5B2FACD8-3A09-4F1A-B319-6DE0B4802653}" type="presOf" srcId="{7621129F-0D81-4CCC-A27C-E05D5AE07628}" destId="{9BA79E67-F731-45F9-93BA-606DD218E333}" srcOrd="0" destOrd="0" presId="urn:microsoft.com/office/officeart/2005/8/layout/hList3"/>
    <dgm:cxn modelId="{AADC3E6E-C7B9-4FCA-A91D-91FB253EB58E}" srcId="{1A7C4A00-6439-4493-8C4C-B55209C90195}" destId="{3C6E3887-9962-4C15-93EC-691FB9E16C69}" srcOrd="2" destOrd="0" parTransId="{7DCC00CA-7EA7-4F81-9088-ACE4FDE96CD5}" sibTransId="{415BE047-44CE-42EA-BA41-3F3389EFDAC9}"/>
    <dgm:cxn modelId="{CF79B96F-DFA2-4493-BF17-70C2879623D8}" srcId="{644ADF4E-102B-452F-A206-67B2FB443B5B}" destId="{1A7C4A00-6439-4493-8C4C-B55209C90195}" srcOrd="0" destOrd="0" parTransId="{4625678C-40A5-4396-84A3-CC4D74282234}" sibTransId="{96F33324-FE68-426D-B217-530F2E4576D4}"/>
    <dgm:cxn modelId="{60F3C4B7-E8DA-4A05-9D5C-FBF16A5E4F56}" type="presOf" srcId="{3360A5C4-F6B9-4E1A-8DC5-D33BD4469054}" destId="{81727E26-63E7-4179-BE0D-28E1FFB2F476}" srcOrd="0" destOrd="0" presId="urn:microsoft.com/office/officeart/2005/8/layout/hList3"/>
    <dgm:cxn modelId="{1C7425EF-C015-4585-BF90-E37F6F0924F0}" type="presParOf" srcId="{E157A13D-60DA-4742-B457-9176C5E5232F}" destId="{8D2B58B8-6A37-4808-B4DD-37D773F182A1}" srcOrd="0" destOrd="0" presId="urn:microsoft.com/office/officeart/2005/8/layout/hList3"/>
    <dgm:cxn modelId="{04E63CDC-5184-4AEB-9A08-8AB2CAD9BA73}" type="presParOf" srcId="{E157A13D-60DA-4742-B457-9176C5E5232F}" destId="{D57E5134-FA96-4270-BCC8-34217D7BED9D}" srcOrd="1" destOrd="0" presId="urn:microsoft.com/office/officeart/2005/8/layout/hList3"/>
    <dgm:cxn modelId="{C815BAC8-39A2-43A3-B350-85C4C93EDCFB}" type="presParOf" srcId="{D57E5134-FA96-4270-BCC8-34217D7BED9D}" destId="{9BA79E67-F731-45F9-93BA-606DD218E333}" srcOrd="0" destOrd="0" presId="urn:microsoft.com/office/officeart/2005/8/layout/hList3"/>
    <dgm:cxn modelId="{B92B0A35-81B5-4F04-9DA7-FFF446C6BE5C}" type="presParOf" srcId="{D57E5134-FA96-4270-BCC8-34217D7BED9D}" destId="{81727E26-63E7-4179-BE0D-28E1FFB2F476}" srcOrd="1" destOrd="0" presId="urn:microsoft.com/office/officeart/2005/8/layout/hList3"/>
    <dgm:cxn modelId="{C16EFF6F-9E51-42A7-A9D0-FB5B65259163}" type="presParOf" srcId="{D57E5134-FA96-4270-BCC8-34217D7BED9D}" destId="{E0CA5035-41D9-4019-8820-AE1788457CF0}" srcOrd="2" destOrd="0" presId="urn:microsoft.com/office/officeart/2005/8/layout/hList3"/>
    <dgm:cxn modelId="{274010F5-E2A0-4109-9BE5-1B35139415F9}" type="presParOf" srcId="{E157A13D-60DA-4742-B457-9176C5E5232F}" destId="{8EF8BF91-D7F2-4CA5-B410-381FF5E3AA9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A972A9-0F87-4D42-B1A5-39FC4B498E0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277FC5-DE91-433F-8BCF-4849964AFFEB}">
      <dgm:prSet phldrT="[Текст]"/>
      <dgm:spPr/>
      <dgm:t>
        <a:bodyPr/>
        <a:lstStyle/>
        <a:p>
          <a:r>
            <a:rPr lang="ru-RU" dirty="0" smtClean="0"/>
            <a:t>технологически информационный  с сер. – до к. ХХ в.</a:t>
          </a:r>
          <a:endParaRPr lang="ru-RU" dirty="0"/>
        </a:p>
      </dgm:t>
    </dgm:pt>
    <dgm:pt modelId="{0CE6DBB2-D9E0-408E-8761-8ED00607A940}" type="parTrans" cxnId="{2E5D52B8-42EA-4BBF-8198-A29D67E3386E}">
      <dgm:prSet/>
      <dgm:spPr/>
      <dgm:t>
        <a:bodyPr/>
        <a:lstStyle/>
        <a:p>
          <a:endParaRPr lang="ru-RU"/>
        </a:p>
      </dgm:t>
    </dgm:pt>
    <dgm:pt modelId="{2DDAD2F0-7664-416F-A080-D3C8459E5AC8}" type="sibTrans" cxnId="{2E5D52B8-42EA-4BBF-8198-A29D67E3386E}">
      <dgm:prSet/>
      <dgm:spPr/>
      <dgm:t>
        <a:bodyPr/>
        <a:lstStyle/>
        <a:p>
          <a:endParaRPr lang="ru-RU"/>
        </a:p>
      </dgm:t>
    </dgm:pt>
    <dgm:pt modelId="{69BAB3FC-8E1B-420E-BDC7-1509728F9F3B}">
      <dgm:prSet phldrT="[Текст]" custT="1"/>
      <dgm:spPr/>
      <dgm:t>
        <a:bodyPr/>
        <a:lstStyle/>
        <a:p>
          <a:r>
            <a:rPr lang="ru-RU" sz="2400" b="1" dirty="0" smtClean="0"/>
            <a:t>коммуникативно-интерактивные</a:t>
          </a:r>
        </a:p>
        <a:p>
          <a:endParaRPr lang="ru-RU" sz="2000" dirty="0" smtClean="0"/>
        </a:p>
        <a:p>
          <a:endParaRPr lang="ru-RU" sz="2000" dirty="0" smtClean="0"/>
        </a:p>
        <a:p>
          <a:endParaRPr lang="ru-RU" sz="2000" dirty="0" smtClean="0"/>
        </a:p>
        <a:p>
          <a:r>
            <a:rPr lang="ru-RU" sz="2000" b="1" dirty="0" smtClean="0"/>
            <a:t>КОНЦЕПЦИИ</a:t>
          </a:r>
          <a:r>
            <a:rPr lang="ru-RU" sz="2000" dirty="0" smtClean="0"/>
            <a:t/>
          </a:r>
          <a:br>
            <a:rPr lang="ru-RU" sz="2000" dirty="0" smtClean="0"/>
          </a:br>
          <a:endParaRPr lang="ru-RU" sz="2000" dirty="0"/>
        </a:p>
      </dgm:t>
    </dgm:pt>
    <dgm:pt modelId="{205106F6-DBC4-481D-98C3-A0D3E3B65F44}" type="parTrans" cxnId="{569597C4-2F46-4EEA-9288-753BAC4EBCE2}">
      <dgm:prSet/>
      <dgm:spPr/>
      <dgm:t>
        <a:bodyPr/>
        <a:lstStyle/>
        <a:p>
          <a:endParaRPr lang="ru-RU"/>
        </a:p>
      </dgm:t>
    </dgm:pt>
    <dgm:pt modelId="{EBDB4AC4-61F9-4DD7-8268-FC32DEC1D0F9}" type="sibTrans" cxnId="{569597C4-2F46-4EEA-9288-753BAC4EBCE2}">
      <dgm:prSet/>
      <dgm:spPr/>
      <dgm:t>
        <a:bodyPr/>
        <a:lstStyle/>
        <a:p>
          <a:endParaRPr lang="ru-RU"/>
        </a:p>
      </dgm:t>
    </dgm:pt>
    <dgm:pt modelId="{EF429810-FCF5-4DAA-B4DD-ED30FD508625}">
      <dgm:prSet phldrT="[Текст]"/>
      <dgm:spPr/>
      <dgm:t>
        <a:bodyPr/>
        <a:lstStyle/>
        <a:p>
          <a:r>
            <a:rPr lang="ru-RU" b="1" dirty="0" smtClean="0"/>
            <a:t>социоцентрированная</a:t>
          </a:r>
        </a:p>
        <a:p>
          <a:r>
            <a:rPr lang="ru-RU" dirty="0" smtClean="0"/>
            <a:t/>
          </a:r>
          <a:br>
            <a:rPr lang="ru-RU" dirty="0" smtClean="0"/>
          </a:br>
          <a:r>
            <a:rPr lang="ru-RU" b="1" dirty="0" smtClean="0"/>
            <a:t>экзистенциально-религиозная</a:t>
          </a:r>
        </a:p>
        <a:p>
          <a:r>
            <a:rPr lang="ru-RU" dirty="0" smtClean="0"/>
            <a:t/>
          </a:r>
          <a:br>
            <a:rPr lang="ru-RU" dirty="0" smtClean="0"/>
          </a:br>
          <a:r>
            <a:rPr lang="ru-RU" b="1" dirty="0" smtClean="0"/>
            <a:t>экзистенциально-атеистическая</a:t>
          </a:r>
        </a:p>
        <a:p>
          <a:endParaRPr lang="ru-RU" dirty="0" smtClean="0"/>
        </a:p>
        <a:p>
          <a:r>
            <a:rPr lang="ru-RU" b="1" dirty="0" smtClean="0"/>
            <a:t>СИСТЕМЫ</a:t>
          </a:r>
          <a:endParaRPr lang="ru-RU" b="1" dirty="0"/>
        </a:p>
      </dgm:t>
    </dgm:pt>
    <dgm:pt modelId="{A9020B68-E29A-41DE-84F8-C78318DA4971}" type="parTrans" cxnId="{C3EA6AFB-56B1-4898-B7DA-F3733FEC3227}">
      <dgm:prSet/>
      <dgm:spPr/>
      <dgm:t>
        <a:bodyPr/>
        <a:lstStyle/>
        <a:p>
          <a:endParaRPr lang="ru-RU"/>
        </a:p>
      </dgm:t>
    </dgm:pt>
    <dgm:pt modelId="{93775CF5-DE6C-4F50-A168-1998A6919D32}" type="sibTrans" cxnId="{C3EA6AFB-56B1-4898-B7DA-F3733FEC3227}">
      <dgm:prSet/>
      <dgm:spPr/>
      <dgm:t>
        <a:bodyPr/>
        <a:lstStyle/>
        <a:p>
          <a:endParaRPr lang="ru-RU"/>
        </a:p>
      </dgm:t>
    </dgm:pt>
    <dgm:pt modelId="{E54EA548-6C38-4757-A6F1-1AA11EAAD549}">
      <dgm:prSet phldrT="[Текст]"/>
      <dgm:spPr/>
      <dgm:t>
        <a:bodyPr/>
        <a:lstStyle/>
        <a:p>
          <a:r>
            <a:rPr lang="ru-RU" b="1" dirty="0" smtClean="0"/>
            <a:t>личностно-ориентированная</a:t>
          </a:r>
        </a:p>
        <a:p>
          <a:r>
            <a:rPr lang="ru-RU" dirty="0" smtClean="0"/>
            <a:t/>
          </a:r>
          <a:br>
            <a:rPr lang="ru-RU" dirty="0" smtClean="0"/>
          </a:br>
          <a:r>
            <a:rPr lang="ru-RU" b="1" dirty="0" err="1" smtClean="0"/>
            <a:t>персоналистская</a:t>
          </a:r>
          <a:endParaRPr lang="ru-RU" b="1" dirty="0" smtClean="0"/>
        </a:p>
        <a:p>
          <a:r>
            <a:rPr lang="ru-RU" dirty="0" smtClean="0"/>
            <a:t/>
          </a:r>
          <a:br>
            <a:rPr lang="ru-RU" dirty="0" smtClean="0"/>
          </a:br>
          <a:r>
            <a:rPr lang="ru-RU" b="1" dirty="0" smtClean="0"/>
            <a:t>ролевая</a:t>
          </a:r>
        </a:p>
        <a:p>
          <a:r>
            <a:rPr lang="ru-RU" dirty="0" smtClean="0"/>
            <a:t/>
          </a:r>
          <a:br>
            <a:rPr lang="ru-RU" dirty="0" smtClean="0"/>
          </a:br>
          <a:r>
            <a:rPr lang="ru-RU" b="1" dirty="0" smtClean="0"/>
            <a:t>статусная</a:t>
          </a:r>
        </a:p>
        <a:p>
          <a:endParaRPr lang="ru-RU" dirty="0" smtClean="0"/>
        </a:p>
        <a:p>
          <a:r>
            <a:rPr lang="ru-RU" b="1" dirty="0" smtClean="0"/>
            <a:t>МОДЕЛИ</a:t>
          </a:r>
          <a:endParaRPr lang="ru-RU" b="1" dirty="0"/>
        </a:p>
      </dgm:t>
    </dgm:pt>
    <dgm:pt modelId="{5192B4FB-7EB5-41B5-A2C7-013C05977220}" type="parTrans" cxnId="{135280E7-D42E-48EC-A613-CCF90EC87A39}">
      <dgm:prSet/>
      <dgm:spPr/>
      <dgm:t>
        <a:bodyPr/>
        <a:lstStyle/>
        <a:p>
          <a:endParaRPr lang="ru-RU"/>
        </a:p>
      </dgm:t>
    </dgm:pt>
    <dgm:pt modelId="{AE5AE36F-7AD5-44EA-BE83-353BFC0C76FA}" type="sibTrans" cxnId="{135280E7-D42E-48EC-A613-CCF90EC87A39}">
      <dgm:prSet/>
      <dgm:spPr/>
      <dgm:t>
        <a:bodyPr/>
        <a:lstStyle/>
        <a:p>
          <a:endParaRPr lang="ru-RU"/>
        </a:p>
      </dgm:t>
    </dgm:pt>
    <dgm:pt modelId="{6F2E0422-097B-4C5D-B41B-E6CF7CA8D8AE}" type="pres">
      <dgm:prSet presAssocID="{65A972A9-0F87-4D42-B1A5-39FC4B498E0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DE4365-CEE3-4F40-8845-3CADCFC63532}" type="pres">
      <dgm:prSet presAssocID="{53277FC5-DE91-433F-8BCF-4849964AFFEB}" presName="roof" presStyleLbl="dkBgShp" presStyleIdx="0" presStyleCnt="2"/>
      <dgm:spPr/>
      <dgm:t>
        <a:bodyPr/>
        <a:lstStyle/>
        <a:p>
          <a:endParaRPr lang="ru-RU"/>
        </a:p>
      </dgm:t>
    </dgm:pt>
    <dgm:pt modelId="{16C9757E-CA6D-43B8-B44D-CEBBFBA2C80F}" type="pres">
      <dgm:prSet presAssocID="{53277FC5-DE91-433F-8BCF-4849964AFFEB}" presName="pillars" presStyleCnt="0"/>
      <dgm:spPr/>
    </dgm:pt>
    <dgm:pt modelId="{9BEA06E2-48F4-456C-8D7A-A95480C567C2}" type="pres">
      <dgm:prSet presAssocID="{53277FC5-DE91-433F-8BCF-4849964AFFE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F79C6-486D-45D9-9061-4B1279E86AC0}" type="pres">
      <dgm:prSet presAssocID="{EF429810-FCF5-4DAA-B4DD-ED30FD5086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A26A7-3891-463F-B9B1-77AD336CE76E}" type="pres">
      <dgm:prSet presAssocID="{E54EA548-6C38-4757-A6F1-1AA11EAAD54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1619E-4F34-44FA-834D-8E1C199A37A3}" type="pres">
      <dgm:prSet presAssocID="{53277FC5-DE91-433F-8BCF-4849964AFFEB}" presName="base" presStyleLbl="dkBgShp" presStyleIdx="1" presStyleCnt="2"/>
      <dgm:spPr/>
    </dgm:pt>
  </dgm:ptLst>
  <dgm:cxnLst>
    <dgm:cxn modelId="{2E5D52B8-42EA-4BBF-8198-A29D67E3386E}" srcId="{65A972A9-0F87-4D42-B1A5-39FC4B498E0E}" destId="{53277FC5-DE91-433F-8BCF-4849964AFFEB}" srcOrd="0" destOrd="0" parTransId="{0CE6DBB2-D9E0-408E-8761-8ED00607A940}" sibTransId="{2DDAD2F0-7664-416F-A080-D3C8459E5AC8}"/>
    <dgm:cxn modelId="{3DD6A24C-C8EE-4ED1-9068-E7F8ABC058CA}" type="presOf" srcId="{EF429810-FCF5-4DAA-B4DD-ED30FD508625}" destId="{53EF79C6-486D-45D9-9061-4B1279E86AC0}" srcOrd="0" destOrd="0" presId="urn:microsoft.com/office/officeart/2005/8/layout/hList3"/>
    <dgm:cxn modelId="{E94BE3E9-F11D-4771-9F51-11589182C7A9}" type="presOf" srcId="{53277FC5-DE91-433F-8BCF-4849964AFFEB}" destId="{51DE4365-CEE3-4F40-8845-3CADCFC63532}" srcOrd="0" destOrd="0" presId="urn:microsoft.com/office/officeart/2005/8/layout/hList3"/>
    <dgm:cxn modelId="{86539780-6CB5-41C3-A3BD-6C77AA37B709}" type="presOf" srcId="{69BAB3FC-8E1B-420E-BDC7-1509728F9F3B}" destId="{9BEA06E2-48F4-456C-8D7A-A95480C567C2}" srcOrd="0" destOrd="0" presId="urn:microsoft.com/office/officeart/2005/8/layout/hList3"/>
    <dgm:cxn modelId="{569597C4-2F46-4EEA-9288-753BAC4EBCE2}" srcId="{53277FC5-DE91-433F-8BCF-4849964AFFEB}" destId="{69BAB3FC-8E1B-420E-BDC7-1509728F9F3B}" srcOrd="0" destOrd="0" parTransId="{205106F6-DBC4-481D-98C3-A0D3E3B65F44}" sibTransId="{EBDB4AC4-61F9-4DD7-8268-FC32DEC1D0F9}"/>
    <dgm:cxn modelId="{45E5A51B-1BAC-4C2C-8AA6-23117D062257}" type="presOf" srcId="{65A972A9-0F87-4D42-B1A5-39FC4B498E0E}" destId="{6F2E0422-097B-4C5D-B41B-E6CF7CA8D8AE}" srcOrd="0" destOrd="0" presId="urn:microsoft.com/office/officeart/2005/8/layout/hList3"/>
    <dgm:cxn modelId="{C3EA6AFB-56B1-4898-B7DA-F3733FEC3227}" srcId="{53277FC5-DE91-433F-8BCF-4849964AFFEB}" destId="{EF429810-FCF5-4DAA-B4DD-ED30FD508625}" srcOrd="1" destOrd="0" parTransId="{A9020B68-E29A-41DE-84F8-C78318DA4971}" sibTransId="{93775CF5-DE6C-4F50-A168-1998A6919D32}"/>
    <dgm:cxn modelId="{13168A7D-F222-4721-8777-509E352FEDA5}" type="presOf" srcId="{E54EA548-6C38-4757-A6F1-1AA11EAAD549}" destId="{FD4A26A7-3891-463F-B9B1-77AD336CE76E}" srcOrd="0" destOrd="0" presId="urn:microsoft.com/office/officeart/2005/8/layout/hList3"/>
    <dgm:cxn modelId="{135280E7-D42E-48EC-A613-CCF90EC87A39}" srcId="{53277FC5-DE91-433F-8BCF-4849964AFFEB}" destId="{E54EA548-6C38-4757-A6F1-1AA11EAAD549}" srcOrd="2" destOrd="0" parTransId="{5192B4FB-7EB5-41B5-A2C7-013C05977220}" sibTransId="{AE5AE36F-7AD5-44EA-BE83-353BFC0C76FA}"/>
    <dgm:cxn modelId="{7E0A749F-4B82-4960-9842-B089E557D16B}" type="presParOf" srcId="{6F2E0422-097B-4C5D-B41B-E6CF7CA8D8AE}" destId="{51DE4365-CEE3-4F40-8845-3CADCFC63532}" srcOrd="0" destOrd="0" presId="urn:microsoft.com/office/officeart/2005/8/layout/hList3"/>
    <dgm:cxn modelId="{BDB64A64-6359-43B8-ADBE-F10DAA2005AC}" type="presParOf" srcId="{6F2E0422-097B-4C5D-B41B-E6CF7CA8D8AE}" destId="{16C9757E-CA6D-43B8-B44D-CEBBFBA2C80F}" srcOrd="1" destOrd="0" presId="urn:microsoft.com/office/officeart/2005/8/layout/hList3"/>
    <dgm:cxn modelId="{C508B828-8EBA-40F4-AA3F-760453865CF6}" type="presParOf" srcId="{16C9757E-CA6D-43B8-B44D-CEBBFBA2C80F}" destId="{9BEA06E2-48F4-456C-8D7A-A95480C567C2}" srcOrd="0" destOrd="0" presId="urn:microsoft.com/office/officeart/2005/8/layout/hList3"/>
    <dgm:cxn modelId="{EC199871-4195-448D-9301-F0F7886A2EE8}" type="presParOf" srcId="{16C9757E-CA6D-43B8-B44D-CEBBFBA2C80F}" destId="{53EF79C6-486D-45D9-9061-4B1279E86AC0}" srcOrd="1" destOrd="0" presId="urn:microsoft.com/office/officeart/2005/8/layout/hList3"/>
    <dgm:cxn modelId="{74B5857D-2F7A-46DD-AD6D-05CBF7978E32}" type="presParOf" srcId="{16C9757E-CA6D-43B8-B44D-CEBBFBA2C80F}" destId="{FD4A26A7-3891-463F-B9B1-77AD336CE76E}" srcOrd="2" destOrd="0" presId="urn:microsoft.com/office/officeart/2005/8/layout/hList3"/>
    <dgm:cxn modelId="{3A05378A-9BFE-4B6C-98D6-57CFC9207847}" type="presParOf" srcId="{6F2E0422-097B-4C5D-B41B-E6CF7CA8D8AE}" destId="{3101619E-4F34-44FA-834D-8E1C199A37A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D573CF-3471-4517-AAC7-93B26F6D98E9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FEE0D1-A847-4288-8F36-1F68C26D1451}">
      <dgm:prSet phldrT="[Текст]"/>
      <dgm:spPr/>
      <dgm:t>
        <a:bodyPr/>
        <a:lstStyle/>
        <a:p>
          <a:r>
            <a:rPr lang="ru-RU" dirty="0" smtClean="0"/>
            <a:t>информационно-духовно наукоемкий </a:t>
          </a:r>
        </a:p>
        <a:p>
          <a:r>
            <a:rPr lang="ru-RU" dirty="0" smtClean="0"/>
            <a:t>с н. ХХ</a:t>
          </a:r>
          <a:r>
            <a:rPr lang="en-US" dirty="0" smtClean="0"/>
            <a:t>I</a:t>
          </a:r>
          <a:r>
            <a:rPr lang="ru-RU" dirty="0" smtClean="0"/>
            <a:t> </a:t>
          </a:r>
          <a:r>
            <a:rPr lang="en-US" dirty="0" smtClean="0"/>
            <a:t> </a:t>
          </a:r>
          <a:r>
            <a:rPr lang="ru-RU" dirty="0" smtClean="0"/>
            <a:t>в.</a:t>
          </a:r>
          <a:endParaRPr lang="ru-RU" dirty="0"/>
        </a:p>
      </dgm:t>
    </dgm:pt>
    <dgm:pt modelId="{293898A9-8B88-4922-9071-ACB8C897AEEB}" type="parTrans" cxnId="{9B800606-B59A-4D04-8CCD-118C6D6141FB}">
      <dgm:prSet/>
      <dgm:spPr/>
      <dgm:t>
        <a:bodyPr/>
        <a:lstStyle/>
        <a:p>
          <a:endParaRPr lang="ru-RU"/>
        </a:p>
      </dgm:t>
    </dgm:pt>
    <dgm:pt modelId="{0BA0B0C1-8E94-420D-B5FC-BA70BD4CD0CF}" type="sibTrans" cxnId="{9B800606-B59A-4D04-8CCD-118C6D6141FB}">
      <dgm:prSet/>
      <dgm:spPr/>
      <dgm:t>
        <a:bodyPr/>
        <a:lstStyle/>
        <a:p>
          <a:endParaRPr lang="ru-RU"/>
        </a:p>
      </dgm:t>
    </dgm:pt>
    <dgm:pt modelId="{908AFA84-032C-4CA8-84DF-5ADCF736C65B}">
      <dgm:prSet phldrT="[Текст]"/>
      <dgm:spPr/>
      <dgm:t>
        <a:bodyPr/>
        <a:lstStyle/>
        <a:p>
          <a:r>
            <a:rPr lang="ru-RU" b="1" dirty="0" smtClean="0"/>
            <a:t>духовно ориентированные</a:t>
          </a:r>
        </a:p>
        <a:p>
          <a:endParaRPr lang="ru-RU" dirty="0" smtClean="0"/>
        </a:p>
        <a:p>
          <a:r>
            <a:rPr lang="ru-RU" b="1" dirty="0" smtClean="0"/>
            <a:t>КОНЦЕПЦИИ</a:t>
          </a:r>
          <a:endParaRPr lang="ru-RU" dirty="0"/>
        </a:p>
      </dgm:t>
    </dgm:pt>
    <dgm:pt modelId="{F82CBBD7-D07B-44BD-AF84-BC41A63F3B09}" type="parTrans" cxnId="{68A1979B-DC70-42C8-8878-41A7CBD62B61}">
      <dgm:prSet/>
      <dgm:spPr/>
      <dgm:t>
        <a:bodyPr/>
        <a:lstStyle/>
        <a:p>
          <a:endParaRPr lang="ru-RU"/>
        </a:p>
      </dgm:t>
    </dgm:pt>
    <dgm:pt modelId="{4A32D42D-60E3-401D-82F2-FB7386A0B130}" type="sibTrans" cxnId="{68A1979B-DC70-42C8-8878-41A7CBD62B61}">
      <dgm:prSet/>
      <dgm:spPr/>
      <dgm:t>
        <a:bodyPr/>
        <a:lstStyle/>
        <a:p>
          <a:endParaRPr lang="ru-RU"/>
        </a:p>
      </dgm:t>
    </dgm:pt>
    <dgm:pt modelId="{6BAFDBBC-18A3-4E2F-A500-D55682EA6D39}">
      <dgm:prSet phldrT="[Текст]"/>
      <dgm:spPr/>
      <dgm:t>
        <a:bodyPr/>
        <a:lstStyle/>
        <a:p>
          <a:r>
            <a:rPr lang="ru-RU" b="1" dirty="0" smtClean="0"/>
            <a:t>духовно ориентированные</a:t>
          </a:r>
        </a:p>
        <a:p>
          <a:endParaRPr lang="ru-RU" b="1" dirty="0" smtClean="0"/>
        </a:p>
        <a:p>
          <a:r>
            <a:rPr lang="ru-RU" b="1" dirty="0" smtClean="0"/>
            <a:t>СИСТЕМЫ</a:t>
          </a:r>
          <a:endParaRPr lang="ru-RU" dirty="0"/>
        </a:p>
      </dgm:t>
    </dgm:pt>
    <dgm:pt modelId="{0D9DA40E-A3A6-4D4D-BD04-C51337ED00C1}" type="parTrans" cxnId="{15828A3D-88B4-4581-A2A2-1F1328F2D5DC}">
      <dgm:prSet/>
      <dgm:spPr/>
      <dgm:t>
        <a:bodyPr/>
        <a:lstStyle/>
        <a:p>
          <a:endParaRPr lang="ru-RU"/>
        </a:p>
      </dgm:t>
    </dgm:pt>
    <dgm:pt modelId="{56770087-43DB-4E53-92A2-A29EE77495EA}" type="sibTrans" cxnId="{15828A3D-88B4-4581-A2A2-1F1328F2D5DC}">
      <dgm:prSet/>
      <dgm:spPr/>
      <dgm:t>
        <a:bodyPr/>
        <a:lstStyle/>
        <a:p>
          <a:endParaRPr lang="ru-RU"/>
        </a:p>
      </dgm:t>
    </dgm:pt>
    <dgm:pt modelId="{566A41C1-EE76-470A-B223-A24736C09AA3}">
      <dgm:prSet phldrT="[Текст]"/>
      <dgm:spPr/>
      <dgm:t>
        <a:bodyPr/>
        <a:lstStyle/>
        <a:p>
          <a:r>
            <a:rPr lang="ru-RU" b="1" dirty="0" smtClean="0"/>
            <a:t>человеко ориентированная</a:t>
          </a:r>
        </a:p>
        <a:p>
          <a:endParaRPr lang="ru-RU" dirty="0" smtClean="0"/>
        </a:p>
        <a:p>
          <a:r>
            <a:rPr lang="ru-RU" b="1" dirty="0" smtClean="0"/>
            <a:t>МОДЕЛЬ</a:t>
          </a:r>
          <a:r>
            <a:rPr lang="ru-RU" dirty="0" smtClean="0"/>
            <a:t> </a:t>
          </a:r>
          <a:endParaRPr lang="ru-RU" dirty="0"/>
        </a:p>
      </dgm:t>
    </dgm:pt>
    <dgm:pt modelId="{01E0BB39-512C-4A06-A950-CE6DF2FDB395}" type="parTrans" cxnId="{B6AB16FC-194A-4DCF-B542-65AE690A6A66}">
      <dgm:prSet/>
      <dgm:spPr/>
      <dgm:t>
        <a:bodyPr/>
        <a:lstStyle/>
        <a:p>
          <a:endParaRPr lang="ru-RU"/>
        </a:p>
      </dgm:t>
    </dgm:pt>
    <dgm:pt modelId="{B0254A48-A2BF-4DCD-ADAF-4180A5CB1CC0}" type="sibTrans" cxnId="{B6AB16FC-194A-4DCF-B542-65AE690A6A66}">
      <dgm:prSet/>
      <dgm:spPr/>
      <dgm:t>
        <a:bodyPr/>
        <a:lstStyle/>
        <a:p>
          <a:endParaRPr lang="ru-RU"/>
        </a:p>
      </dgm:t>
    </dgm:pt>
    <dgm:pt modelId="{FF366A37-4A24-4900-B076-F4E7DE9A352F}" type="pres">
      <dgm:prSet presAssocID="{02D573CF-3471-4517-AAC7-93B26F6D98E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0B6E16-2EB8-4A39-BEA7-C905AD3F1E37}" type="pres">
      <dgm:prSet presAssocID="{7BFEE0D1-A847-4288-8F36-1F68C26D1451}" presName="roof" presStyleLbl="dkBgShp" presStyleIdx="0" presStyleCnt="2"/>
      <dgm:spPr/>
      <dgm:t>
        <a:bodyPr/>
        <a:lstStyle/>
        <a:p>
          <a:endParaRPr lang="ru-RU"/>
        </a:p>
      </dgm:t>
    </dgm:pt>
    <dgm:pt modelId="{BDF62E58-2A35-4B2F-9181-52767B439BB9}" type="pres">
      <dgm:prSet presAssocID="{7BFEE0D1-A847-4288-8F36-1F68C26D1451}" presName="pillars" presStyleCnt="0"/>
      <dgm:spPr/>
    </dgm:pt>
    <dgm:pt modelId="{A95FE7A7-3CD5-4243-ACFE-07C8D9572A98}" type="pres">
      <dgm:prSet presAssocID="{7BFEE0D1-A847-4288-8F36-1F68C26D1451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B3AB0-48CE-43A4-9D8B-998751EFE661}" type="pres">
      <dgm:prSet presAssocID="{6BAFDBBC-18A3-4E2F-A500-D55682EA6D39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0D3F31-3B04-49B5-AB39-B904F4E0B9AF}" type="pres">
      <dgm:prSet presAssocID="{566A41C1-EE76-470A-B223-A24736C09AA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A8DC2-77FC-41C7-906D-C66B54C73A6D}" type="pres">
      <dgm:prSet presAssocID="{7BFEE0D1-A847-4288-8F36-1F68C26D1451}" presName="base" presStyleLbl="dkBgShp" presStyleIdx="1" presStyleCnt="2"/>
      <dgm:spPr/>
    </dgm:pt>
  </dgm:ptLst>
  <dgm:cxnLst>
    <dgm:cxn modelId="{1216B70A-05EA-4A3C-B416-E1EB27DF50B7}" type="presOf" srcId="{6BAFDBBC-18A3-4E2F-A500-D55682EA6D39}" destId="{CD6B3AB0-48CE-43A4-9D8B-998751EFE661}" srcOrd="0" destOrd="0" presId="urn:microsoft.com/office/officeart/2005/8/layout/hList3"/>
    <dgm:cxn modelId="{008DF82B-5138-4E30-8EA2-D69F2F25F2F8}" type="presOf" srcId="{7BFEE0D1-A847-4288-8F36-1F68C26D1451}" destId="{440B6E16-2EB8-4A39-BEA7-C905AD3F1E37}" srcOrd="0" destOrd="0" presId="urn:microsoft.com/office/officeart/2005/8/layout/hList3"/>
    <dgm:cxn modelId="{9B800606-B59A-4D04-8CCD-118C6D6141FB}" srcId="{02D573CF-3471-4517-AAC7-93B26F6D98E9}" destId="{7BFEE0D1-A847-4288-8F36-1F68C26D1451}" srcOrd="0" destOrd="0" parTransId="{293898A9-8B88-4922-9071-ACB8C897AEEB}" sibTransId="{0BA0B0C1-8E94-420D-B5FC-BA70BD4CD0CF}"/>
    <dgm:cxn modelId="{6595BC52-C700-44BF-812C-1038AB8115F9}" type="presOf" srcId="{908AFA84-032C-4CA8-84DF-5ADCF736C65B}" destId="{A95FE7A7-3CD5-4243-ACFE-07C8D9572A98}" srcOrd="0" destOrd="0" presId="urn:microsoft.com/office/officeart/2005/8/layout/hList3"/>
    <dgm:cxn modelId="{EAB57EAA-3171-4044-9EA5-7EB2EF5C1214}" type="presOf" srcId="{566A41C1-EE76-470A-B223-A24736C09AA3}" destId="{8B0D3F31-3B04-49B5-AB39-B904F4E0B9AF}" srcOrd="0" destOrd="0" presId="urn:microsoft.com/office/officeart/2005/8/layout/hList3"/>
    <dgm:cxn modelId="{68A1979B-DC70-42C8-8878-41A7CBD62B61}" srcId="{7BFEE0D1-A847-4288-8F36-1F68C26D1451}" destId="{908AFA84-032C-4CA8-84DF-5ADCF736C65B}" srcOrd="0" destOrd="0" parTransId="{F82CBBD7-D07B-44BD-AF84-BC41A63F3B09}" sibTransId="{4A32D42D-60E3-401D-82F2-FB7386A0B130}"/>
    <dgm:cxn modelId="{B6AB16FC-194A-4DCF-B542-65AE690A6A66}" srcId="{7BFEE0D1-A847-4288-8F36-1F68C26D1451}" destId="{566A41C1-EE76-470A-B223-A24736C09AA3}" srcOrd="2" destOrd="0" parTransId="{01E0BB39-512C-4A06-A950-CE6DF2FDB395}" sibTransId="{B0254A48-A2BF-4DCD-ADAF-4180A5CB1CC0}"/>
    <dgm:cxn modelId="{15828A3D-88B4-4581-A2A2-1F1328F2D5DC}" srcId="{7BFEE0D1-A847-4288-8F36-1F68C26D1451}" destId="{6BAFDBBC-18A3-4E2F-A500-D55682EA6D39}" srcOrd="1" destOrd="0" parTransId="{0D9DA40E-A3A6-4D4D-BD04-C51337ED00C1}" sibTransId="{56770087-43DB-4E53-92A2-A29EE77495EA}"/>
    <dgm:cxn modelId="{5E1D8EA3-DD20-4B40-BBD6-C3C4C25C99AA}" type="presOf" srcId="{02D573CF-3471-4517-AAC7-93B26F6D98E9}" destId="{FF366A37-4A24-4900-B076-F4E7DE9A352F}" srcOrd="0" destOrd="0" presId="urn:microsoft.com/office/officeart/2005/8/layout/hList3"/>
    <dgm:cxn modelId="{4BA93153-EC54-4376-BCC1-C1CD01BC70EA}" type="presParOf" srcId="{FF366A37-4A24-4900-B076-F4E7DE9A352F}" destId="{440B6E16-2EB8-4A39-BEA7-C905AD3F1E37}" srcOrd="0" destOrd="0" presId="urn:microsoft.com/office/officeart/2005/8/layout/hList3"/>
    <dgm:cxn modelId="{7C9B35B2-6973-42AA-8BB2-1E6438EC1815}" type="presParOf" srcId="{FF366A37-4A24-4900-B076-F4E7DE9A352F}" destId="{BDF62E58-2A35-4B2F-9181-52767B439BB9}" srcOrd="1" destOrd="0" presId="urn:microsoft.com/office/officeart/2005/8/layout/hList3"/>
    <dgm:cxn modelId="{A72ECE6C-C3A0-4E1F-9E6D-15D207112F74}" type="presParOf" srcId="{BDF62E58-2A35-4B2F-9181-52767B439BB9}" destId="{A95FE7A7-3CD5-4243-ACFE-07C8D9572A98}" srcOrd="0" destOrd="0" presId="urn:microsoft.com/office/officeart/2005/8/layout/hList3"/>
    <dgm:cxn modelId="{158A5369-3740-4ECD-9727-289870D6C4B1}" type="presParOf" srcId="{BDF62E58-2A35-4B2F-9181-52767B439BB9}" destId="{CD6B3AB0-48CE-43A4-9D8B-998751EFE661}" srcOrd="1" destOrd="0" presId="urn:microsoft.com/office/officeart/2005/8/layout/hList3"/>
    <dgm:cxn modelId="{0B70A00F-1B53-485E-9739-B7F51B4E7C7A}" type="presParOf" srcId="{BDF62E58-2A35-4B2F-9181-52767B439BB9}" destId="{8B0D3F31-3B04-49B5-AB39-B904F4E0B9AF}" srcOrd="2" destOrd="0" presId="urn:microsoft.com/office/officeart/2005/8/layout/hList3"/>
    <dgm:cxn modelId="{9A945B2E-D986-447E-BFB1-9A8DDE38C7A1}" type="presParOf" srcId="{FF366A37-4A24-4900-B076-F4E7DE9A352F}" destId="{87FA8DC2-77FC-41C7-906D-C66B54C73A6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2F156-75B4-4C5F-B0D3-E95764349A28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МОДЕЛИ</a:t>
          </a:r>
          <a:endParaRPr lang="ru-RU" sz="2800" kern="1200" dirty="0"/>
        </a:p>
      </dsp:txBody>
      <dsp:txXfrm>
        <a:off x="3385210" y="2763755"/>
        <a:ext cx="1459178" cy="1459178"/>
      </dsp:txXfrm>
    </dsp:sp>
    <dsp:sp modelId="{9E3ED793-BF16-4B79-B801-120F7F138E97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980F29-0398-4295-9515-38132CED3ADC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КОНЦЕПЦИИ</a:t>
          </a:r>
          <a:endParaRPr lang="ru-RU" sz="2500" kern="1200" dirty="0"/>
        </a:p>
      </dsp:txBody>
      <dsp:txXfrm>
        <a:off x="961974" y="1201666"/>
        <a:ext cx="1868538" cy="1476457"/>
      </dsp:txXfrm>
    </dsp:sp>
    <dsp:sp modelId="{EC14FBFD-FF23-481B-877F-1BAC859A2F96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E5B6C-9462-4786-84AA-697565EA707D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ТИП КУЛЬТУРЫ период</a:t>
          </a:r>
          <a:endParaRPr lang="ru-RU" sz="2500" kern="1200" dirty="0"/>
        </a:p>
      </dsp:txBody>
      <dsp:txXfrm>
        <a:off x="3180530" y="46759"/>
        <a:ext cx="1868538" cy="1476457"/>
      </dsp:txXfrm>
    </dsp:sp>
    <dsp:sp modelId="{D59FDD8C-7863-4055-92F5-D5FADEDC8804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FEB32-8A8D-4172-B526-276CAA475B68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СИСТЕМЫ</a:t>
          </a:r>
          <a:endParaRPr lang="ru-RU" sz="2500" kern="1200" dirty="0"/>
        </a:p>
      </dsp:txBody>
      <dsp:txXfrm>
        <a:off x="5399086" y="1201666"/>
        <a:ext cx="1868538" cy="14764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8C163-46D4-4549-B1B3-85E017DE1230}">
      <dsp:nvSpPr>
        <dsp:cNvPr id="0" name=""/>
        <dsp:cNvSpPr/>
      </dsp:nvSpPr>
      <dsp:spPr>
        <a:xfrm>
          <a:off x="1951343" y="-105012"/>
          <a:ext cx="4326913" cy="4326913"/>
        </a:xfrm>
        <a:prstGeom prst="circularArrow">
          <a:avLst>
            <a:gd name="adj1" fmla="val 4668"/>
            <a:gd name="adj2" fmla="val 272909"/>
            <a:gd name="adj3" fmla="val 12891843"/>
            <a:gd name="adj4" fmla="val 17989748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2249D-0169-402B-ABC8-E28AB9DD8F3E}">
      <dsp:nvSpPr>
        <dsp:cNvPr id="0" name=""/>
        <dsp:cNvSpPr/>
      </dsp:nvSpPr>
      <dsp:spPr>
        <a:xfrm>
          <a:off x="2696319" y="91"/>
          <a:ext cx="2836961" cy="141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/>
              <a:ea typeface="Times New Roman"/>
              <a:cs typeface="Arial"/>
            </a:rPr>
            <a:t>мифологические</a:t>
          </a:r>
          <a:endParaRPr lang="ru-RU" sz="2400" kern="1200" dirty="0"/>
        </a:p>
      </dsp:txBody>
      <dsp:txXfrm>
        <a:off x="2765563" y="69335"/>
        <a:ext cx="2698473" cy="1279992"/>
      </dsp:txXfrm>
    </dsp:sp>
    <dsp:sp modelId="{589CBDD3-F067-4AE8-BDE2-7AA239B0A607}">
      <dsp:nvSpPr>
        <dsp:cNvPr id="0" name=""/>
        <dsp:cNvSpPr/>
      </dsp:nvSpPr>
      <dsp:spPr>
        <a:xfrm>
          <a:off x="4249968" y="1553741"/>
          <a:ext cx="2836961" cy="141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latin typeface="Arial"/>
              <a:ea typeface="Times New Roman"/>
              <a:cs typeface="Arial"/>
            </a:rPr>
            <a:t>природо-ориентированная</a:t>
          </a:r>
          <a:endParaRPr lang="ru-RU" sz="2400" kern="1200" dirty="0">
            <a:latin typeface="Arial"/>
            <a:ea typeface="Times New Roman"/>
            <a:cs typeface="Times New Roman"/>
          </a:endParaRPr>
        </a:p>
      </dsp:txBody>
      <dsp:txXfrm>
        <a:off x="4319212" y="1622985"/>
        <a:ext cx="2698473" cy="1279992"/>
      </dsp:txXfrm>
    </dsp:sp>
    <dsp:sp modelId="{BD26233F-FD89-4A1F-B66F-504527E6ACEB}">
      <dsp:nvSpPr>
        <dsp:cNvPr id="0" name=""/>
        <dsp:cNvSpPr/>
      </dsp:nvSpPr>
      <dsp:spPr>
        <a:xfrm>
          <a:off x="2696319" y="3107390"/>
          <a:ext cx="2836961" cy="141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latin typeface="Arial"/>
              <a:ea typeface="Times New Roman"/>
              <a:cs typeface="Arial"/>
            </a:rPr>
            <a:t>авторитарные </a:t>
          </a:r>
          <a:endParaRPr lang="ru-RU" sz="2400" kern="1200"/>
        </a:p>
      </dsp:txBody>
      <dsp:txXfrm>
        <a:off x="2765563" y="3176634"/>
        <a:ext cx="2698473" cy="1279992"/>
      </dsp:txXfrm>
    </dsp:sp>
    <dsp:sp modelId="{E702F9E7-A8C3-48B6-B32A-D398359DF77A}">
      <dsp:nvSpPr>
        <dsp:cNvPr id="0" name=""/>
        <dsp:cNvSpPr/>
      </dsp:nvSpPr>
      <dsp:spPr>
        <a:xfrm>
          <a:off x="1142669" y="1553741"/>
          <a:ext cx="2836961" cy="141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latin typeface="Arial"/>
              <a:ea typeface="Times New Roman"/>
              <a:cs typeface="Arial"/>
            </a:rPr>
            <a:t>мифологическая</a:t>
          </a:r>
          <a:endParaRPr lang="ru-RU" sz="2400" kern="1200"/>
        </a:p>
      </dsp:txBody>
      <dsp:txXfrm>
        <a:off x="1211913" y="1622985"/>
        <a:ext cx="2698473" cy="12799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B58B8-6A37-4808-B4DD-37D773F182A1}">
      <dsp:nvSpPr>
        <dsp:cNvPr id="0" name=""/>
        <dsp:cNvSpPr/>
      </dsp:nvSpPr>
      <dsp:spPr>
        <a:xfrm>
          <a:off x="0" y="0"/>
          <a:ext cx="8229600" cy="160211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u="none" kern="1200" dirty="0" smtClean="0"/>
            <a:t>энергетически-технократический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u="none" kern="1200" dirty="0" smtClean="0"/>
            <a:t>с Х</a:t>
          </a:r>
          <a:r>
            <a:rPr lang="en-US" sz="2800" b="1" i="0" u="none" kern="1200" dirty="0" smtClean="0"/>
            <a:t>I</a:t>
          </a:r>
          <a:r>
            <a:rPr lang="ru-RU" sz="2800" b="1" i="0" u="none" kern="1200" dirty="0" smtClean="0"/>
            <a:t>Х – до середины ХХ в.</a:t>
          </a:r>
          <a:endParaRPr lang="ru-RU" sz="2800" kern="1200" dirty="0"/>
        </a:p>
      </dsp:txBody>
      <dsp:txXfrm>
        <a:off x="0" y="0"/>
        <a:ext cx="8229600" cy="1602110"/>
      </dsp:txXfrm>
    </dsp:sp>
    <dsp:sp modelId="{9BA79E67-F731-45F9-93BA-606DD218E333}">
      <dsp:nvSpPr>
        <dsp:cNvPr id="0" name=""/>
        <dsp:cNvSpPr/>
      </dsp:nvSpPr>
      <dsp:spPr>
        <a:xfrm>
          <a:off x="4018" y="1602110"/>
          <a:ext cx="2740521" cy="3364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технократические</a:t>
          </a:r>
          <a:br>
            <a:rPr lang="ru-RU" sz="2000" b="1" kern="1200" dirty="0" smtClean="0"/>
          </a:br>
          <a:r>
            <a:rPr lang="ru-RU" sz="2000" b="1" kern="1200" dirty="0" smtClean="0"/>
            <a:t>(научные, богословские)</a:t>
          </a:r>
          <a:br>
            <a:rPr lang="ru-RU" sz="2000" b="1" kern="1200" dirty="0" smtClean="0"/>
          </a:br>
          <a:endParaRPr lang="ru-RU" sz="20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духовно идеалистическая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КОНЦЕПЦИИ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018" y="1602110"/>
        <a:ext cx="2740521" cy="3364432"/>
      </dsp:txXfrm>
    </dsp:sp>
    <dsp:sp modelId="{81727E26-63E7-4179-BE0D-28E1FFB2F476}">
      <dsp:nvSpPr>
        <dsp:cNvPr id="0" name=""/>
        <dsp:cNvSpPr/>
      </dsp:nvSpPr>
      <dsp:spPr>
        <a:xfrm>
          <a:off x="2757474" y="1571628"/>
          <a:ext cx="2740521" cy="3364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/>
            <a:t>эволюционно-природосообразная</a:t>
          </a:r>
          <a:endParaRPr lang="ru-RU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религиозные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бихевиористкая</a:t>
          </a:r>
          <a:br>
            <a:rPr lang="ru-RU" sz="2200" b="1" kern="1200" dirty="0" smtClean="0"/>
          </a:br>
          <a:endParaRPr lang="ru-RU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социократическая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СИСТЕМЫ</a:t>
          </a:r>
          <a:endParaRPr lang="ru-RU" sz="2200" b="1" kern="1200" dirty="0"/>
        </a:p>
      </dsp:txBody>
      <dsp:txXfrm>
        <a:off x="2757474" y="1571628"/>
        <a:ext cx="2740521" cy="3364432"/>
      </dsp:txXfrm>
    </dsp:sp>
    <dsp:sp modelId="{E0CA5035-41D9-4019-8820-AE1788457CF0}">
      <dsp:nvSpPr>
        <dsp:cNvPr id="0" name=""/>
        <dsp:cNvSpPr/>
      </dsp:nvSpPr>
      <dsp:spPr>
        <a:xfrm>
          <a:off x="5485060" y="1602110"/>
          <a:ext cx="2740521" cy="3364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духовно личностная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средовое воспитание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воспитание –научение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коллективистская</a:t>
          </a:r>
          <a:r>
            <a:rPr lang="ru-RU" sz="2200" kern="1200" dirty="0" smtClean="0"/>
            <a:t>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МОДЕЛИ</a:t>
          </a:r>
          <a:endParaRPr lang="ru-RU" sz="2200" b="1" kern="1200" dirty="0"/>
        </a:p>
      </dsp:txBody>
      <dsp:txXfrm>
        <a:off x="5485060" y="1602110"/>
        <a:ext cx="2740521" cy="3364432"/>
      </dsp:txXfrm>
    </dsp:sp>
    <dsp:sp modelId="{8EF8BF91-D7F2-4CA5-B410-381FF5E3AA9E}">
      <dsp:nvSpPr>
        <dsp:cNvPr id="0" name=""/>
        <dsp:cNvSpPr/>
      </dsp:nvSpPr>
      <dsp:spPr>
        <a:xfrm>
          <a:off x="0" y="4966543"/>
          <a:ext cx="8229600" cy="37382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E4365-CEE3-4F40-8845-3CADCFC63532}">
      <dsp:nvSpPr>
        <dsp:cNvPr id="0" name=""/>
        <dsp:cNvSpPr/>
      </dsp:nvSpPr>
      <dsp:spPr>
        <a:xfrm>
          <a:off x="0" y="0"/>
          <a:ext cx="8229600" cy="173069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технологически информационный  с сер. – до к. ХХ в.</a:t>
          </a:r>
          <a:endParaRPr lang="ru-RU" sz="4200" kern="1200" dirty="0"/>
        </a:p>
      </dsp:txBody>
      <dsp:txXfrm>
        <a:off x="0" y="0"/>
        <a:ext cx="8229600" cy="1730699"/>
      </dsp:txXfrm>
    </dsp:sp>
    <dsp:sp modelId="{9BEA06E2-48F4-456C-8D7A-A95480C567C2}">
      <dsp:nvSpPr>
        <dsp:cNvPr id="0" name=""/>
        <dsp:cNvSpPr/>
      </dsp:nvSpPr>
      <dsp:spPr>
        <a:xfrm>
          <a:off x="4018" y="1730699"/>
          <a:ext cx="2740521" cy="363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коммуникативно-интерактивные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КОНЦЕПЦИИ</a:t>
          </a:r>
          <a:r>
            <a:rPr lang="ru-RU" sz="2000" kern="1200" dirty="0" smtClean="0"/>
            <a:t/>
          </a:r>
          <a:br>
            <a:rPr lang="ru-RU" sz="2000" kern="1200" dirty="0" smtClean="0"/>
          </a:br>
          <a:endParaRPr lang="ru-RU" sz="2000" kern="1200" dirty="0"/>
        </a:p>
      </dsp:txBody>
      <dsp:txXfrm>
        <a:off x="4018" y="1730699"/>
        <a:ext cx="2740521" cy="3634468"/>
      </dsp:txXfrm>
    </dsp:sp>
    <dsp:sp modelId="{53EF79C6-486D-45D9-9061-4B1279E86AC0}">
      <dsp:nvSpPr>
        <dsp:cNvPr id="0" name=""/>
        <dsp:cNvSpPr/>
      </dsp:nvSpPr>
      <dsp:spPr>
        <a:xfrm>
          <a:off x="2744539" y="1730699"/>
          <a:ext cx="2740521" cy="363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социоцентрированная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/>
          </a:r>
          <a:br>
            <a:rPr lang="ru-RU" sz="2000" kern="1200" dirty="0" smtClean="0"/>
          </a:br>
          <a:r>
            <a:rPr lang="ru-RU" sz="2000" b="1" kern="1200" dirty="0" smtClean="0"/>
            <a:t>экзистенциально-религиозная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/>
          </a:r>
          <a:br>
            <a:rPr lang="ru-RU" sz="2000" kern="1200" dirty="0" smtClean="0"/>
          </a:br>
          <a:r>
            <a:rPr lang="ru-RU" sz="2000" b="1" kern="1200" dirty="0" smtClean="0"/>
            <a:t>экзистенциально-атеистическая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СИСТЕМЫ</a:t>
          </a:r>
          <a:endParaRPr lang="ru-RU" sz="2000" b="1" kern="1200" dirty="0"/>
        </a:p>
      </dsp:txBody>
      <dsp:txXfrm>
        <a:off x="2744539" y="1730699"/>
        <a:ext cx="2740521" cy="3634468"/>
      </dsp:txXfrm>
    </dsp:sp>
    <dsp:sp modelId="{FD4A26A7-3891-463F-B9B1-77AD336CE76E}">
      <dsp:nvSpPr>
        <dsp:cNvPr id="0" name=""/>
        <dsp:cNvSpPr/>
      </dsp:nvSpPr>
      <dsp:spPr>
        <a:xfrm>
          <a:off x="5485060" y="1730699"/>
          <a:ext cx="2740521" cy="363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личностно-ориентированная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/>
          </a:r>
          <a:br>
            <a:rPr lang="ru-RU" sz="2000" kern="1200" dirty="0" smtClean="0"/>
          </a:br>
          <a:r>
            <a:rPr lang="ru-RU" sz="2000" b="1" kern="1200" dirty="0" err="1" smtClean="0"/>
            <a:t>персоналистская</a:t>
          </a:r>
          <a:endParaRPr lang="ru-RU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/>
          </a:r>
          <a:br>
            <a:rPr lang="ru-RU" sz="2000" kern="1200" dirty="0" smtClean="0"/>
          </a:br>
          <a:r>
            <a:rPr lang="ru-RU" sz="2000" b="1" kern="1200" dirty="0" smtClean="0"/>
            <a:t>ролевая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/>
          </a:r>
          <a:br>
            <a:rPr lang="ru-RU" sz="2000" kern="1200" dirty="0" smtClean="0"/>
          </a:br>
          <a:r>
            <a:rPr lang="ru-RU" sz="2000" b="1" kern="1200" dirty="0" smtClean="0"/>
            <a:t>статусная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МОДЕЛИ</a:t>
          </a:r>
          <a:endParaRPr lang="ru-RU" sz="2000" b="1" kern="1200" dirty="0"/>
        </a:p>
      </dsp:txBody>
      <dsp:txXfrm>
        <a:off x="5485060" y="1730699"/>
        <a:ext cx="2740521" cy="3634468"/>
      </dsp:txXfrm>
    </dsp:sp>
    <dsp:sp modelId="{3101619E-4F34-44FA-834D-8E1C199A37A3}">
      <dsp:nvSpPr>
        <dsp:cNvPr id="0" name=""/>
        <dsp:cNvSpPr/>
      </dsp:nvSpPr>
      <dsp:spPr>
        <a:xfrm>
          <a:off x="0" y="5365167"/>
          <a:ext cx="8229600" cy="40382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47228-DA48-42A7-BEE2-2B4E7C88C50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809DC-EBC1-4139-B04C-E9D2795282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203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представления об идеале воспитанника, в который имплицитно включен смысл жизни конкретного общества, т.е. экзистенциальный вопрос о жизни и смерти, «бессмертии» человека;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6A6AB-6599-4A84-82CB-6E77E9F2D0F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представления о главном источнике развития человека, т.е. понимание того, за счет чего в первую очередь происходит личностное развитие человека.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6A6AB-6599-4A84-82CB-6E77E9F2D0F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Доминирующие типы культур (в первой части определения зафиксирован доминирующий материальный способ освоения мира, во втором – духовный способ)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6A6AB-6599-4A84-82CB-6E77E9F2D0F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FF76B-C21B-41E5-836D-8E084B6964BB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D9929-8702-4063-9EA8-35CC193B5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400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 smtClean="0"/>
              <a:t>Каким образом соотношение понимания смысла жизни и основополагающего способа развития человека в истории культуры нашло отражение в воспитательных системах?</a:t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Социокультурный </a:t>
            </a:r>
            <a:r>
              <a:rPr lang="ru-RU" dirty="0"/>
              <a:t>смысл жизни (первая группа представлений) предопределяет </a:t>
            </a:r>
            <a:r>
              <a:rPr lang="ru-RU" dirty="0">
                <a:solidFill>
                  <a:srgbClr val="FF0000"/>
                </a:solidFill>
              </a:rPr>
              <a:t>цель</a:t>
            </a:r>
            <a:r>
              <a:rPr lang="ru-RU" dirty="0"/>
              <a:t> воспитания, отражая общую стратегию воспитания, зачастую, определяя название </a:t>
            </a:r>
            <a:r>
              <a:rPr lang="ru-RU" i="1" dirty="0"/>
              <a:t>концепций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Вторая группа представлений, связанная с ответом на вопрос о механизмах развития, предопределяет процессуальную сторону воспитания, т.е. с помощью каких </a:t>
            </a:r>
            <a:r>
              <a:rPr lang="ru-RU" dirty="0">
                <a:solidFill>
                  <a:srgbClr val="FF0000"/>
                </a:solidFill>
              </a:rPr>
              <a:t>методов</a:t>
            </a:r>
            <a:r>
              <a:rPr lang="ru-RU" dirty="0"/>
              <a:t> можно достичь цели воспитания, тем самым, обозначая </a:t>
            </a:r>
            <a:r>
              <a:rPr lang="ru-RU" i="1" dirty="0"/>
              <a:t>модель</a:t>
            </a:r>
            <a:r>
              <a:rPr lang="ru-RU" dirty="0"/>
              <a:t> воспитания.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КУЛЬТУРОГЕНЕЗ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071545"/>
          <a:ext cx="8229600" cy="564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7742"/>
                <a:gridCol w="3471858"/>
              </a:tblGrid>
              <a:tr h="7483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Содержание культуры</a:t>
                      </a:r>
                      <a:r>
                        <a:rPr lang="ru-RU" baseline="0" dirty="0" smtClean="0"/>
                        <a:t> – доминирующие материальный и духовный способы жизни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Периодизация</a:t>
                      </a:r>
                      <a:endParaRPr lang="ru-RU" dirty="0"/>
                    </a:p>
                  </a:txBody>
                  <a:tcPr/>
                </a:tc>
              </a:tr>
              <a:tr h="74835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1) натурально-мифологический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древний мир, до н.э.</a:t>
                      </a:r>
                      <a:endParaRPr lang="ru-RU" sz="2200" b="1" dirty="0"/>
                    </a:p>
                  </a:txBody>
                  <a:tcPr/>
                </a:tc>
              </a:tr>
              <a:tr h="76543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2) натурально-религиозный</a:t>
                      </a:r>
                      <a:br>
                        <a:rPr lang="ru-RU" sz="2200" b="1" dirty="0" smtClean="0"/>
                      </a:b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 н.э. – Возрождение</a:t>
                      </a:r>
                      <a:endParaRPr lang="ru-RU" sz="2200" b="1" dirty="0"/>
                    </a:p>
                  </a:txBody>
                  <a:tcPr/>
                </a:tc>
              </a:tr>
              <a:tr h="1102228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3) механистически-рационалистический</a:t>
                      </a:r>
                      <a:br>
                        <a:rPr lang="ru-RU" sz="2200" b="1" dirty="0" smtClean="0"/>
                      </a:b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сред. века – до н. Х</a:t>
                      </a:r>
                      <a:r>
                        <a:rPr lang="en-US" sz="2400" b="1" dirty="0" smtClean="0"/>
                        <a:t>I</a:t>
                      </a:r>
                      <a:r>
                        <a:rPr lang="ru-RU" sz="2400" b="1" dirty="0" smtClean="0"/>
                        <a:t>Х в.</a:t>
                      </a:r>
                      <a:r>
                        <a:rPr lang="ru-RU" sz="4000" b="1" dirty="0" smtClean="0"/>
                        <a:t/>
                      </a:r>
                      <a:br>
                        <a:rPr lang="ru-RU" sz="4000" b="1" dirty="0" smtClean="0"/>
                      </a:br>
                      <a:endParaRPr lang="ru-RU" sz="2200" b="1" dirty="0"/>
                    </a:p>
                  </a:txBody>
                  <a:tcPr/>
                </a:tc>
              </a:tr>
              <a:tr h="76543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4) энергетически–технократический</a:t>
                      </a:r>
                      <a:br>
                        <a:rPr lang="ru-RU" sz="2200" b="1" dirty="0" smtClean="0"/>
                      </a:b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 Х</a:t>
                      </a:r>
                      <a:r>
                        <a:rPr lang="en-US" sz="2000" b="1" dirty="0" smtClean="0"/>
                        <a:t>I</a:t>
                      </a:r>
                      <a:r>
                        <a:rPr lang="ru-RU" sz="2000" b="1" dirty="0" smtClean="0"/>
                        <a:t>Х – до сер. ХХ в.</a:t>
                      </a:r>
                      <a:br>
                        <a:rPr lang="ru-RU" sz="2000" b="1" dirty="0" smtClean="0"/>
                      </a:br>
                      <a:endParaRPr lang="ru-RU" sz="2200" b="1" dirty="0"/>
                    </a:p>
                  </a:txBody>
                  <a:tcPr/>
                </a:tc>
              </a:tr>
              <a:tr h="74835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5) технологически-информационный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 сер. ХХ – до к. ХХ в.</a:t>
                      </a:r>
                      <a:br>
                        <a:rPr lang="ru-RU" sz="2000" b="1" dirty="0" smtClean="0"/>
                      </a:br>
                      <a:endParaRPr lang="ru-RU" sz="2200" b="1" dirty="0"/>
                    </a:p>
                  </a:txBody>
                  <a:tcPr/>
                </a:tc>
              </a:tr>
              <a:tr h="76543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6) информационно-духовно наукоемкий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 н. ХХ</a:t>
                      </a:r>
                      <a:r>
                        <a:rPr lang="en-US" sz="2000" b="1" dirty="0" smtClean="0"/>
                        <a:t>I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ru-RU" sz="2000" b="1" dirty="0" smtClean="0"/>
                        <a:t>в.</a:t>
                      </a:r>
                      <a:br>
                        <a:rPr lang="ru-RU" sz="2000" b="1" dirty="0" smtClean="0"/>
                      </a:br>
                      <a:endParaRPr lang="ru-RU" sz="2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02471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Социокультурная динамика (культурогенез) показывает, что в тот или иной конкретно-исторический период обнаруживается переплетение материального и духовного способов существования, которые можно условно соотнести с системами воспитания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>1) натурально-мифологический;</a:t>
            </a:r>
            <a:br>
              <a:rPr lang="ru-RU" sz="4000" dirty="0" smtClean="0"/>
            </a:br>
            <a:r>
              <a:rPr lang="ru-RU" sz="4000" dirty="0" smtClean="0"/>
              <a:t>2) натурально-религиозный;</a:t>
            </a:r>
            <a:br>
              <a:rPr lang="ru-RU" sz="4000" dirty="0" smtClean="0"/>
            </a:br>
            <a:r>
              <a:rPr lang="ru-RU" sz="4000" dirty="0" smtClean="0"/>
              <a:t>3) механистически-рационалистический;</a:t>
            </a:r>
            <a:br>
              <a:rPr lang="ru-RU" sz="4000" dirty="0" smtClean="0"/>
            </a:br>
            <a:r>
              <a:rPr lang="ru-RU" sz="4000" dirty="0" smtClean="0"/>
              <a:t>4) энергетически–технократический;</a:t>
            </a:r>
            <a:br>
              <a:rPr lang="ru-RU" sz="4000" dirty="0" smtClean="0"/>
            </a:br>
            <a:r>
              <a:rPr lang="ru-RU" sz="4000" dirty="0" smtClean="0"/>
              <a:t>5) технологически-информационный;</a:t>
            </a:r>
            <a:br>
              <a:rPr lang="ru-RU" sz="4000" dirty="0" smtClean="0"/>
            </a:br>
            <a:r>
              <a:rPr lang="ru-RU" sz="4000" dirty="0" smtClean="0"/>
              <a:t>6) информационно-духовно наукоемкий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 smtClean="0"/>
              <a:t>Соотношение между типом культуры и концепциями, базовыми системами и моделями воспитания в ракурсе культурогенеза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Соотношение между типом культуры и концепциями, базовыми системами и моделями воспитания в ракурсе культурогенеза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585062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500040"/>
          <a:ext cx="8229600" cy="6118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4"/>
                <a:gridCol w="1571636"/>
                <a:gridCol w="857256"/>
                <a:gridCol w="1428760"/>
                <a:gridCol w="1857388"/>
                <a:gridCol w="2114536"/>
              </a:tblGrid>
              <a:tr h="42863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Arial"/>
                        </a:rPr>
                        <a:t>Тип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latin typeface="Arial"/>
                          <a:ea typeface="Times New Roman"/>
                          <a:cs typeface="Times New Roman"/>
                        </a:rPr>
                        <a:t>Период</a:t>
                      </a:r>
                      <a:endParaRPr lang="ru-RU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Arial"/>
                        </a:rPr>
                        <a:t>Концепции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Arial"/>
                        </a:rPr>
                        <a:t>Системы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b="1" dirty="0">
                          <a:latin typeface="Arial"/>
                          <a:ea typeface="Times New Roman"/>
                          <a:cs typeface="Arial"/>
                        </a:rPr>
                        <a:t>Модели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8129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натурально-</a:t>
                      </a: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мифологический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Древний мир до н.э.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мифологические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0335" algn="l"/>
                          <a:tab pos="254635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природо-ориентированная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033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мифологическая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3271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авторитарные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4945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натурально-</a:t>
                      </a: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религиозный 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н.э – эпоха Возрождения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религиозные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033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Богопричащающая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033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Богопочитаемая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033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Богопримиряющая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1605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общинно-ориентированная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4160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авторитарно-наместническая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8939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механистически – рационалистический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Сред. в. 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– до начала Х</a:t>
                      </a:r>
                      <a:r>
                        <a:rPr lang="en-US" sz="1100" dirty="0"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Х в.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богословские,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 err="1" smtClean="0">
                          <a:latin typeface="Arial"/>
                          <a:ea typeface="Times New Roman"/>
                          <a:cs typeface="Arial"/>
                        </a:rPr>
                        <a:t>рационалист-ские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(сциентистские)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287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духовно религиозная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287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схоластически-религиозная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2870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сциентистско-атеистическая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4935" algn="l"/>
                          <a:tab pos="457200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дисциплинарно-авторитарная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493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дисциплинарная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493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свободного воспитания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072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энергетически-технократический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 Х</a:t>
                      </a:r>
                      <a:r>
                        <a:rPr lang="en-US" sz="1100" dirty="0"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Х – до середины ХХ в.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технократические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(научные,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богословские)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366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духовно идеалистическая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3665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эволюционно-природосообразная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366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бихевиористкая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13665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социократическая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9969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духовно личностная,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9969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средовое воспитание,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9969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воспитание –научение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99695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коллективистская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8939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технологически информационный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 </a:t>
                      </a:r>
                      <a:r>
                        <a:rPr lang="ru-RU" sz="1100" dirty="0" smtClean="0">
                          <a:latin typeface="Arial"/>
                          <a:ea typeface="Times New Roman"/>
                          <a:cs typeface="Arial"/>
                        </a:rPr>
                        <a:t>сер. 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– до конца ХХ века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коммуникативно-интерактивные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32385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социоцентрированная,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32385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экзистенциально-религиозная,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52400" algn="l"/>
                          <a:tab pos="32385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экзистенциально-атеистическая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9220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личностно-ориентированная,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9220" algn="l"/>
                          <a:tab pos="457200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персоналистская</a:t>
                      </a: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,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9220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ролевая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9220" algn="l"/>
                          <a:tab pos="45720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статусная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8129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информационно-духовно наукоемкий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с начала ХХ</a:t>
                      </a:r>
                      <a:r>
                        <a:rPr lang="en-US" sz="1100">
                          <a:latin typeface="Arial"/>
                          <a:ea typeface="Times New Roman"/>
                          <a:cs typeface="Arial"/>
                        </a:rPr>
                        <a:t>I </a:t>
                      </a: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века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100">
                          <a:latin typeface="Arial"/>
                          <a:ea typeface="Times New Roman"/>
                          <a:cs typeface="Arial"/>
                        </a:rPr>
                        <a:t>духовно ориентированные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06045" algn="l"/>
                          <a:tab pos="210820" algn="l"/>
                        </a:tabLst>
                      </a:pPr>
                      <a:r>
                        <a:rPr lang="ru-RU" sz="1100" dirty="0">
                          <a:latin typeface="Arial"/>
                          <a:ea typeface="Times New Roman"/>
                          <a:cs typeface="Arial"/>
                        </a:rPr>
                        <a:t>духовно ориентированные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100"/>
                        <a:buFont typeface="Symbol"/>
                        <a:buChar char=""/>
                        <a:tabLst>
                          <a:tab pos="133985" algn="l"/>
                          <a:tab pos="457200" algn="l"/>
                        </a:tabLst>
                      </a:pPr>
                      <a:r>
                        <a:rPr lang="ru-RU" sz="1100" dirty="0" err="1">
                          <a:latin typeface="Arial"/>
                          <a:ea typeface="Times New Roman"/>
                          <a:cs typeface="Arial"/>
                        </a:rPr>
                        <a:t>человеко-ориентированная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257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>
                <a:latin typeface="Arial"/>
                <a:ea typeface="Times New Roman"/>
                <a:cs typeface="Arial"/>
              </a:rPr>
              <a:t/>
            </a:r>
            <a:br>
              <a:rPr lang="ru-RU" sz="3100" dirty="0" smtClean="0">
                <a:latin typeface="Arial"/>
                <a:ea typeface="Times New Roman"/>
                <a:cs typeface="Arial"/>
              </a:rPr>
            </a:br>
            <a:r>
              <a:rPr lang="ru-RU" sz="3100" dirty="0" smtClean="0">
                <a:latin typeface="Arial"/>
                <a:ea typeface="Times New Roman"/>
                <a:cs typeface="Arial"/>
              </a:rPr>
              <a:t>Натурально-</a:t>
            </a:r>
            <a:br>
              <a:rPr lang="ru-RU" sz="3100" dirty="0" smtClean="0">
                <a:latin typeface="Arial"/>
                <a:ea typeface="Times New Roman"/>
                <a:cs typeface="Arial"/>
              </a:rPr>
            </a:br>
            <a:r>
              <a:rPr lang="ru-RU" sz="3100" dirty="0" smtClean="0">
                <a:latin typeface="Arial"/>
                <a:ea typeface="Times New Roman"/>
                <a:cs typeface="Arial"/>
              </a:rPr>
              <a:t>мифологический - древний мир до н.э. </a:t>
            </a:r>
            <a:r>
              <a:rPr lang="ru-RU" sz="8000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8000" dirty="0" smtClean="0">
                <a:latin typeface="Arial"/>
                <a:ea typeface="Times New Roman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11524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/>
                <a:ea typeface="Times New Roman"/>
                <a:cs typeface="Arial"/>
              </a:rPr>
              <a:t>НАТУРАЛЬНО - РЕЛИГИОЗНЫЙ</a:t>
            </a:r>
            <a:r>
              <a:rPr lang="ru-RU" sz="4000" dirty="0" smtClean="0">
                <a:latin typeface="Arial"/>
                <a:ea typeface="Times New Roman"/>
                <a:cs typeface="Arial"/>
              </a:rPr>
              <a:t> </a:t>
            </a:r>
            <a:r>
              <a:rPr lang="ru-RU" dirty="0" smtClean="0">
                <a:latin typeface="Arial"/>
                <a:ea typeface="Times New Roman"/>
                <a:cs typeface="Arial"/>
              </a:rPr>
              <a:t/>
            </a:r>
            <a:br>
              <a:rPr lang="ru-RU" dirty="0" smtClean="0">
                <a:latin typeface="Arial"/>
                <a:ea typeface="Times New Roman"/>
                <a:cs typeface="Arial"/>
              </a:rPr>
            </a:br>
            <a:r>
              <a:rPr lang="ru-RU" dirty="0" smtClean="0">
                <a:latin typeface="Arial"/>
                <a:ea typeface="Times New Roman"/>
                <a:cs typeface="Arial"/>
              </a:rPr>
              <a:t>н.э – эпоха Возрождения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42844" y="1714488"/>
            <a:ext cx="3000396" cy="442915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РЕЛИГИОЗНЫЕ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14744" y="1714488"/>
            <a:ext cx="2214578" cy="1214446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100"/>
              <a:tabLst>
                <a:tab pos="140335" algn="l"/>
              </a:tabLst>
            </a:pPr>
            <a:r>
              <a:rPr lang="ru-RU" sz="1200" dirty="0" smtClean="0">
                <a:latin typeface="Arial"/>
                <a:ea typeface="Times New Roman"/>
                <a:cs typeface="Arial"/>
              </a:rPr>
              <a:t>богопричащающая</a:t>
            </a:r>
            <a:endParaRPr lang="ru-RU" sz="12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786182" y="3357562"/>
            <a:ext cx="2286016" cy="107157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100"/>
              <a:tabLst>
                <a:tab pos="140335" algn="l"/>
              </a:tabLst>
            </a:pPr>
            <a:r>
              <a:rPr lang="ru-RU" sz="1400" dirty="0" smtClean="0">
                <a:latin typeface="Arial"/>
                <a:ea typeface="Times New Roman"/>
                <a:cs typeface="Arial"/>
              </a:rPr>
              <a:t>богопочитаемая</a:t>
            </a:r>
            <a:endParaRPr lang="ru-RU" sz="1400" dirty="0" smtClean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857620" y="5072074"/>
            <a:ext cx="2143140" cy="107157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Arial"/>
                <a:ea typeface="Times New Roman"/>
                <a:cs typeface="Arial"/>
              </a:rPr>
              <a:t>б</a:t>
            </a:r>
            <a:r>
              <a:rPr lang="ru-RU" sz="1200" dirty="0" smtClean="0">
                <a:latin typeface="Arial"/>
                <a:ea typeface="Times New Roman"/>
                <a:cs typeface="Arial"/>
              </a:rPr>
              <a:t>огопримиряющая</a:t>
            </a:r>
            <a:endParaRPr lang="ru-RU" sz="1200" dirty="0" smtClean="0">
              <a:latin typeface="Arial"/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715140" y="1714488"/>
            <a:ext cx="2143140" cy="122397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100"/>
              <a:tabLst>
                <a:tab pos="141605" algn="l"/>
              </a:tabLst>
            </a:pPr>
            <a:r>
              <a:rPr lang="ru-RU" sz="1200" dirty="0" smtClean="0">
                <a:latin typeface="Arial"/>
                <a:ea typeface="Times New Roman"/>
                <a:cs typeface="Arial"/>
              </a:rPr>
              <a:t>общинно-ориентированная</a:t>
            </a:r>
            <a:endParaRPr lang="ru-RU" sz="1200" dirty="0" smtClean="0">
              <a:latin typeface="Arial"/>
              <a:ea typeface="Times New Roman"/>
              <a:cs typeface="Times New Roman"/>
            </a:endParaRPr>
          </a:p>
          <a:p>
            <a:pPr lvl="0">
              <a:buSzPts val="1100"/>
              <a:tabLst>
                <a:tab pos="141605" algn="l"/>
              </a:tabLst>
            </a:pPr>
            <a:endParaRPr lang="ru-RU" sz="12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715140" y="5000636"/>
            <a:ext cx="2214578" cy="122397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Arial"/>
                <a:ea typeface="Times New Roman"/>
                <a:cs typeface="Arial"/>
              </a:rPr>
              <a:t>авторитарно-наместническая</a:t>
            </a:r>
            <a:endParaRPr lang="ru-RU" sz="1200" dirty="0"/>
          </a:p>
        </p:txBody>
      </p:sp>
      <p:cxnSp>
        <p:nvCxnSpPr>
          <p:cNvPr id="22" name="Прямая со стрелкой 21"/>
          <p:cNvCxnSpPr>
            <a:stCxn id="4" idx="7"/>
            <a:endCxn id="12" idx="2"/>
          </p:cNvCxnSpPr>
          <p:nvPr/>
        </p:nvCxnSpPr>
        <p:spPr>
          <a:xfrm rot="5400000" flipH="1" flipV="1">
            <a:off x="3188588" y="1836966"/>
            <a:ext cx="41411" cy="101090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428860" y="5786454"/>
            <a:ext cx="1500198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071802" y="2588015"/>
            <a:ext cx="3643338" cy="78581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071802" y="4786322"/>
            <a:ext cx="3786214" cy="5000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4429124" y="3500438"/>
            <a:ext cx="21431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4" idx="6"/>
            <a:endCxn id="14" idx="2"/>
          </p:cNvCxnSpPr>
          <p:nvPr/>
        </p:nvCxnSpPr>
        <p:spPr>
          <a:xfrm flipV="1">
            <a:off x="3143240" y="3893347"/>
            <a:ext cx="642942" cy="3571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8"/>
            <a:ext cx="7772400" cy="41570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4.3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систем и моделей воспитания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dirty="0" smtClean="0">
                <a:latin typeface="Arial"/>
                <a:ea typeface="Times New Roman"/>
                <a:cs typeface="Arial"/>
              </a:rPr>
              <a:t/>
            </a:r>
            <a:br>
              <a:rPr lang="ru-RU" sz="3100" b="1" dirty="0" smtClean="0">
                <a:latin typeface="Arial"/>
                <a:ea typeface="Times New Roman"/>
                <a:cs typeface="Arial"/>
              </a:rPr>
            </a:br>
            <a:r>
              <a:rPr lang="ru-RU" sz="2700" b="1" dirty="0" smtClean="0">
                <a:latin typeface="Arial"/>
                <a:ea typeface="Times New Roman"/>
                <a:cs typeface="Arial"/>
              </a:rPr>
              <a:t>МЕХАНИСТИЧЕСКИ – РАЦИОНАЛИСТИЧЕСКИЙ </a:t>
            </a:r>
            <a:r>
              <a:rPr lang="ru-RU" sz="2700" b="1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2700" b="1" dirty="0" smtClean="0">
                <a:latin typeface="Arial"/>
                <a:ea typeface="Times New Roman"/>
                <a:cs typeface="Times New Roman"/>
              </a:rPr>
            </a:br>
            <a:r>
              <a:rPr lang="ru-RU" sz="2700" dirty="0" smtClean="0">
                <a:latin typeface="Arial"/>
                <a:ea typeface="Times New Roman"/>
                <a:cs typeface="Arial"/>
              </a:rPr>
              <a:t> сред. в. – до начала Х</a:t>
            </a:r>
            <a:r>
              <a:rPr lang="en-US" sz="2700" dirty="0" smtClean="0">
                <a:latin typeface="Arial"/>
                <a:ea typeface="Times New Roman"/>
                <a:cs typeface="Arial"/>
              </a:rPr>
              <a:t>I</a:t>
            </a:r>
            <a:r>
              <a:rPr lang="ru-RU" sz="2700" dirty="0" smtClean="0">
                <a:latin typeface="Arial"/>
                <a:ea typeface="Times New Roman"/>
                <a:cs typeface="Arial"/>
              </a:rPr>
              <a:t>Х в.</a:t>
            </a:r>
            <a:r>
              <a:rPr lang="ru-RU" sz="2700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2700" dirty="0" smtClean="0">
                <a:latin typeface="Arial"/>
                <a:ea typeface="Times New Roman"/>
                <a:cs typeface="Times New Roman"/>
              </a:rPr>
            </a:br>
            <a:endParaRPr lang="ru-RU" sz="27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357298"/>
            <a:ext cx="1928826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45720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Богословские</a:t>
            </a:r>
          </a:p>
          <a:p>
            <a:pPr>
              <a:tabLst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r>
              <a:rPr lang="ru-RU" sz="1400" dirty="0" smtClean="0">
                <a:latin typeface="Arial"/>
                <a:ea typeface="Times New Roman"/>
                <a:cs typeface="Arial"/>
              </a:rPr>
              <a:t>Рационалистические</a:t>
            </a:r>
            <a:endParaRPr lang="ru-RU" sz="1400" dirty="0" smtClean="0">
              <a:latin typeface="Arial"/>
              <a:ea typeface="Times New Roman"/>
              <a:cs typeface="Times New Roman"/>
            </a:endParaRPr>
          </a:p>
          <a:p>
            <a:pPr>
              <a:tabLst>
                <a:tab pos="45720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(сциентистские)</a:t>
            </a:r>
          </a:p>
          <a:p>
            <a:pPr>
              <a:tabLst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>
              <a:tabLst>
                <a:tab pos="457200" algn="l"/>
              </a:tabLst>
            </a:pPr>
            <a:r>
              <a:rPr lang="ru-RU" sz="2400" dirty="0" smtClean="0">
                <a:latin typeface="Arial"/>
                <a:ea typeface="Times New Roman"/>
                <a:cs typeface="Arial"/>
              </a:rPr>
              <a:t> концепции</a:t>
            </a:r>
            <a:endParaRPr lang="ru-RU" sz="24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1357298"/>
            <a:ext cx="2500330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100"/>
              <a:buFont typeface="Symbol"/>
              <a:buChar char=""/>
              <a:tabLst>
                <a:tab pos="10287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духовно религиозная</a:t>
            </a:r>
          </a:p>
          <a:p>
            <a:pPr lvl="0">
              <a:buSzPts val="1100"/>
              <a:tabLst>
                <a:tab pos="102870" algn="l"/>
              </a:tabLst>
            </a:pPr>
            <a:endParaRPr lang="ru-RU" sz="2400" dirty="0" smtClean="0">
              <a:latin typeface="Arial"/>
              <a:ea typeface="Times New Roman"/>
              <a:cs typeface="Times New Roman"/>
            </a:endParaRPr>
          </a:p>
          <a:p>
            <a:pPr lvl="0">
              <a:buSzPts val="1100"/>
              <a:buFont typeface="Symbol"/>
              <a:buChar char=""/>
              <a:tabLst>
                <a:tab pos="10287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схоластически-религиозная</a:t>
            </a:r>
          </a:p>
          <a:p>
            <a:pPr lvl="0">
              <a:buSzPts val="1100"/>
              <a:tabLst>
                <a:tab pos="102870" algn="l"/>
              </a:tabLst>
            </a:pPr>
            <a:endParaRPr lang="ru-RU" sz="2400" dirty="0" smtClean="0">
              <a:latin typeface="Arial"/>
              <a:ea typeface="Times New Roman"/>
              <a:cs typeface="Times New Roman"/>
            </a:endParaRPr>
          </a:p>
          <a:p>
            <a:pPr lvl="0">
              <a:buSzPts val="1100"/>
              <a:buFont typeface="Symbol"/>
              <a:buChar char=""/>
              <a:tabLst>
                <a:tab pos="102870" algn="l"/>
              </a:tabLst>
            </a:pPr>
            <a:r>
              <a:rPr lang="ru-RU" dirty="0" err="1" smtClean="0">
                <a:latin typeface="Arial"/>
                <a:ea typeface="Times New Roman"/>
                <a:cs typeface="Arial"/>
              </a:rPr>
              <a:t>сциентистско-атеистическая</a:t>
            </a:r>
            <a:r>
              <a:rPr lang="ru-RU" dirty="0" smtClean="0">
                <a:latin typeface="Arial"/>
                <a:ea typeface="Times New Roman"/>
                <a:cs typeface="Arial"/>
              </a:rPr>
              <a:t> </a:t>
            </a:r>
          </a:p>
          <a:p>
            <a:pPr lvl="0">
              <a:buSzPts val="1100"/>
              <a:tabLst>
                <a:tab pos="102870" algn="l"/>
              </a:tabLst>
            </a:pPr>
            <a:endParaRPr lang="ru-RU" dirty="0">
              <a:latin typeface="Arial"/>
              <a:ea typeface="Times New Roman"/>
              <a:cs typeface="Arial"/>
            </a:endParaRPr>
          </a:p>
          <a:p>
            <a:pPr lvl="0" algn="ctr">
              <a:buSzPts val="1100"/>
              <a:tabLst>
                <a:tab pos="102870" algn="l"/>
              </a:tabLst>
            </a:pPr>
            <a:endParaRPr lang="ru-RU" dirty="0" smtClean="0">
              <a:latin typeface="Arial"/>
              <a:ea typeface="Times New Roman"/>
              <a:cs typeface="Arial"/>
            </a:endParaRPr>
          </a:p>
          <a:p>
            <a:pPr lvl="0" algn="ctr">
              <a:buSzPts val="1100"/>
              <a:tabLst>
                <a:tab pos="102870" algn="l"/>
              </a:tabLst>
            </a:pPr>
            <a:endParaRPr lang="ru-RU" dirty="0">
              <a:latin typeface="Arial"/>
              <a:ea typeface="Times New Roman"/>
              <a:cs typeface="Arial"/>
            </a:endParaRPr>
          </a:p>
          <a:p>
            <a:pPr lvl="0" algn="ctr">
              <a:buSzPts val="1100"/>
              <a:tabLst>
                <a:tab pos="102870" algn="l"/>
              </a:tabLst>
            </a:pPr>
            <a:endParaRPr lang="ru-RU" dirty="0" smtClean="0">
              <a:latin typeface="Arial"/>
              <a:ea typeface="Times New Roman"/>
              <a:cs typeface="Arial"/>
            </a:endParaRPr>
          </a:p>
          <a:p>
            <a:pPr lvl="0" algn="ctr">
              <a:buSzPts val="1100"/>
              <a:tabLst>
                <a:tab pos="102870" algn="l"/>
              </a:tabLst>
            </a:pPr>
            <a:endParaRPr lang="ru-RU" dirty="0">
              <a:latin typeface="Arial"/>
              <a:ea typeface="Times New Roman"/>
              <a:cs typeface="Arial"/>
            </a:endParaRPr>
          </a:p>
          <a:p>
            <a:pPr lvl="0" algn="ctr">
              <a:buSzPts val="1100"/>
              <a:tabLst>
                <a:tab pos="10287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СИСТЕМЫ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74" y="1357298"/>
            <a:ext cx="2428892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100"/>
              <a:buFont typeface="Symbol"/>
              <a:buChar char=""/>
              <a:tabLst>
                <a:tab pos="114935" algn="l"/>
                <a:tab pos="457200" algn="l"/>
              </a:tabLst>
            </a:pPr>
            <a:r>
              <a:rPr lang="ru-RU" dirty="0" err="1" smtClean="0">
                <a:latin typeface="Arial"/>
                <a:ea typeface="Times New Roman"/>
                <a:cs typeface="Arial"/>
              </a:rPr>
              <a:t>дисциплинарно-авторитарная</a:t>
            </a:r>
            <a:endParaRPr lang="ru-RU" dirty="0">
              <a:latin typeface="Arial"/>
              <a:ea typeface="Times New Roman"/>
              <a:cs typeface="Arial"/>
            </a:endParaRP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Times New Roman"/>
            </a:endParaRPr>
          </a:p>
          <a:p>
            <a:pPr lvl="0">
              <a:buSzPts val="1100"/>
              <a:buFont typeface="Symbol"/>
              <a:buChar char=""/>
              <a:tabLst>
                <a:tab pos="114935" algn="l"/>
                <a:tab pos="457200" algn="l"/>
              </a:tabLst>
            </a:pPr>
            <a:r>
              <a:rPr lang="ru-RU" dirty="0">
                <a:latin typeface="Arial"/>
                <a:ea typeface="Times New Roman"/>
                <a:cs typeface="Arial"/>
              </a:rPr>
              <a:t>д</a:t>
            </a:r>
            <a:r>
              <a:rPr lang="ru-RU" dirty="0" smtClean="0">
                <a:latin typeface="Arial"/>
                <a:ea typeface="Times New Roman"/>
                <a:cs typeface="Arial"/>
              </a:rPr>
              <a:t>исциплинарная</a:t>
            </a: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Times New Roman"/>
            </a:endParaRPr>
          </a:p>
          <a:p>
            <a:pPr lvl="0">
              <a:buSzPts val="1100"/>
              <a:buFont typeface="Symbol"/>
              <a:buChar char=""/>
              <a:tabLst>
                <a:tab pos="114935" algn="l"/>
                <a:tab pos="457200" algn="l"/>
              </a:tabLst>
            </a:pPr>
            <a:r>
              <a:rPr lang="ru-RU" dirty="0" smtClean="0">
                <a:latin typeface="Arial"/>
                <a:ea typeface="Times New Roman"/>
                <a:cs typeface="Arial"/>
              </a:rPr>
              <a:t>свободного воспитания</a:t>
            </a:r>
          </a:p>
          <a:p>
            <a:pPr lvl="0">
              <a:buSzPts val="1100"/>
              <a:buFont typeface="Symbol"/>
              <a:buChar char=""/>
              <a:tabLst>
                <a:tab pos="114935" algn="l"/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Arial"/>
            </a:endParaRP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endParaRPr lang="ru-RU" sz="2400" dirty="0">
              <a:latin typeface="Arial"/>
              <a:ea typeface="Times New Roman"/>
              <a:cs typeface="Arial"/>
            </a:endParaRP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endParaRPr lang="ru-RU" sz="2400" dirty="0" smtClean="0">
              <a:latin typeface="Arial"/>
              <a:ea typeface="Times New Roman"/>
              <a:cs typeface="Arial"/>
            </a:endParaRPr>
          </a:p>
          <a:p>
            <a:pPr lvl="0">
              <a:buSzPts val="1100"/>
              <a:tabLst>
                <a:tab pos="114935" algn="l"/>
                <a:tab pos="457200" algn="l"/>
              </a:tabLst>
            </a:pPr>
            <a:r>
              <a:rPr lang="ru-RU" sz="2400" dirty="0" smtClean="0">
                <a:latin typeface="Arial"/>
                <a:ea typeface="Times New Roman"/>
                <a:cs typeface="Arial"/>
              </a:rPr>
              <a:t>модели</a:t>
            </a:r>
            <a:endParaRPr lang="ru-RU" sz="24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2500298" y="1928802"/>
            <a:ext cx="428628" cy="3372406"/>
          </a:xfrm>
          <a:prstGeom prst="rightBrace">
            <a:avLst>
              <a:gd name="adj1" fmla="val 0"/>
              <a:gd name="adj2" fmla="val 49868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5643570" y="1988840"/>
            <a:ext cx="500066" cy="2952328"/>
          </a:xfrm>
          <a:prstGeom prst="righ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8229600" cy="60348"/>
          </a:xfrm>
        </p:spPr>
        <p:txBody>
          <a:bodyPr>
            <a:normAutofit fontScale="90000"/>
          </a:bodyPr>
          <a:lstStyle/>
          <a:p>
            <a:pPr>
              <a:tabLst>
                <a:tab pos="457200" algn="l"/>
              </a:tabLst>
            </a:pPr>
            <a:r>
              <a:rPr lang="ru-RU" b="1" dirty="0" smtClean="0">
                <a:latin typeface="Arial"/>
                <a:ea typeface="Times New Roman"/>
                <a:cs typeface="Arial"/>
              </a:rPr>
              <a:t/>
            </a:r>
            <a:br>
              <a:rPr lang="ru-RU" b="1" dirty="0" smtClean="0">
                <a:latin typeface="Arial"/>
                <a:ea typeface="Times New Roman"/>
                <a:cs typeface="Arial"/>
              </a:rPr>
            </a:br>
            <a:r>
              <a:rPr lang="ru-RU" b="1" dirty="0" smtClean="0">
                <a:latin typeface="Arial"/>
                <a:ea typeface="Times New Roman"/>
                <a:cs typeface="Arial"/>
              </a:rPr>
              <a:t/>
            </a:r>
            <a:br>
              <a:rPr lang="ru-RU" b="1" dirty="0" smtClean="0">
                <a:latin typeface="Arial"/>
                <a:ea typeface="Times New Roman"/>
                <a:cs typeface="Arial"/>
              </a:rPr>
            </a:br>
            <a:r>
              <a:rPr lang="ru-RU" b="1" dirty="0" smtClean="0">
                <a:latin typeface="Arial"/>
                <a:ea typeface="Times New Roman"/>
                <a:cs typeface="Arial"/>
              </a:rPr>
              <a:t/>
            </a:r>
            <a:br>
              <a:rPr lang="ru-RU" b="1" dirty="0" smtClean="0">
                <a:latin typeface="Arial"/>
                <a:ea typeface="Times New Roman"/>
                <a:cs typeface="Arial"/>
              </a:rPr>
            </a:br>
            <a:r>
              <a:rPr lang="ru-RU" sz="5400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5400" dirty="0" smtClean="0">
                <a:latin typeface="Arial"/>
                <a:ea typeface="Times New Roman"/>
                <a:cs typeface="Times New Roman"/>
              </a:rPr>
            </a:br>
            <a:r>
              <a:rPr lang="ru-RU" b="1" dirty="0" smtClean="0">
                <a:latin typeface="Arial"/>
                <a:ea typeface="Times New Roman"/>
                <a:cs typeface="Arial"/>
              </a:rPr>
              <a:t>  </a:t>
            </a:r>
            <a:r>
              <a:rPr lang="ru-RU" sz="5400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5400" dirty="0" smtClean="0">
                <a:latin typeface="Arial"/>
                <a:ea typeface="Times New Roman"/>
                <a:cs typeface="Times New Roman"/>
              </a:rPr>
            </a:br>
            <a:r>
              <a:rPr lang="ru-RU" sz="5400" b="1" dirty="0" smtClean="0">
                <a:latin typeface="Arial"/>
                <a:ea typeface="Times New Roman"/>
                <a:cs typeface="Times New Roman"/>
              </a:rPr>
              <a:t/>
            </a:r>
            <a:br>
              <a:rPr lang="ru-RU" sz="5400" b="1" dirty="0" smtClean="0">
                <a:latin typeface="Arial"/>
                <a:ea typeface="Times New Roman"/>
                <a:cs typeface="Times New Roman"/>
              </a:rPr>
            </a:br>
            <a:endParaRPr lang="ru-RU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785794"/>
          <a:ext cx="8229600" cy="5340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57166"/>
          <a:ext cx="8229600" cy="5768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8229600" cy="5697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7724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ПЛАН</a:t>
            </a:r>
            <a:br>
              <a:rPr lang="ru-RU" sz="6000" b="1" dirty="0" smtClean="0"/>
            </a:b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9"/>
            <a:ext cx="8329642" cy="3600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Сущность культурогенеза в рамках духовно ориентированного подхода.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Классификация систем и моделей воспитания в </a:t>
            </a:r>
            <a:r>
              <a:rPr lang="ru-RU" smtClean="0"/>
              <a:t>ракурсе культурогенеза.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0324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Как происходит развитие культур и соответствующих моделей воспитания? 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0324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Взаимозависимость культурных систем в открытом мире на фоне сближения (интеграции) и капсулирования (дифференциации)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16462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Аттрактором в сохранении и развитии культурных систем является </a:t>
            </a:r>
            <a:br>
              <a:rPr lang="ru-RU" dirty="0" smtClean="0"/>
            </a:br>
            <a:r>
              <a:rPr lang="ru-RU" dirty="0" smtClean="0"/>
              <a:t>ДУХОВНОСТЬ /трансцендентность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Критериальные основания классификации моделей воспитания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первое основание для классификации воспитательных систем в культурогенезе – это </a:t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идеал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воспитанника, </a:t>
            </a:r>
            <a:br>
              <a:rPr lang="ru-RU" dirty="0" smtClean="0"/>
            </a:br>
            <a:r>
              <a:rPr lang="ru-RU" dirty="0" smtClean="0"/>
              <a:t>который рассматривается в </a:t>
            </a:r>
            <a:r>
              <a:rPr lang="ru-RU" i="1" dirty="0" smtClean="0"/>
              <a:t>филогенетическом</a:t>
            </a:r>
            <a:r>
              <a:rPr lang="ru-RU" dirty="0" smtClean="0"/>
              <a:t> контексте и связан со стремлением человека обрести бессмертие – смысл жизни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 smtClean="0"/>
              <a:t>вторым основанием - понятие «</a:t>
            </a:r>
            <a:r>
              <a:rPr lang="ru-RU" i="1" dirty="0" smtClean="0"/>
              <a:t>источник</a:t>
            </a:r>
            <a:r>
              <a:rPr lang="ru-RU" dirty="0" smtClean="0"/>
              <a:t> развития человека», т.е. выделение основополагающего способа, посредством которого биологический индивид превращается в человеческое существо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634</Words>
  <Application>Microsoft Office PowerPoint</Application>
  <PresentationFormat>Экран (4:3)</PresentationFormat>
  <Paragraphs>206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ОБЩАЯ   И ПРОФЕССИОНАЛЬНАЯ ПЕДАГОГИКА</vt:lpstr>
      <vt:lpstr>Тема 4.3 Классификация систем и моделей воспитания</vt:lpstr>
      <vt:lpstr> ПЛАН </vt:lpstr>
      <vt:lpstr>Как происходит развитие культур и соответствующих моделей воспитания? </vt:lpstr>
      <vt:lpstr>Взаимозависимость культурных систем в открытом мире на фоне сближения (интеграции) и капсулирования (дифференциации) </vt:lpstr>
      <vt:lpstr>Аттрактором в сохранении и развитии культурных систем является  ДУХОВНОСТЬ /трансцендентность </vt:lpstr>
      <vt:lpstr>Критериальные основания классификации моделей воспитания</vt:lpstr>
      <vt:lpstr>первое основание для классификации воспитательных систем в культурогенезе – это  идеал воспитанника,  который рассматривается в филогенетическом контексте и связан со стремлением человека обрести бессмертие – смысл жизни</vt:lpstr>
      <vt:lpstr>вторым основанием - понятие «источник развития человека», т.е. выделение основополагающего способа, посредством которого биологический индивид превращается в человеческое существо</vt:lpstr>
      <vt:lpstr>Каким образом соотношение понимания смысла жизни и основополагающего способа развития человека в истории культуры нашло отражение в воспитательных системах? </vt:lpstr>
      <vt:lpstr>Презентация PowerPoint</vt:lpstr>
      <vt:lpstr>КУЛЬТУРОГЕНЕЗ</vt:lpstr>
      <vt:lpstr>Социокультурная динамика (культурогенез) показывает, что в тот или иной конкретно-исторический период обнаруживается переплетение материального и духовного способов существования, которые можно условно соотнести с системами воспитания</vt:lpstr>
      <vt:lpstr>1) натурально-мифологический; 2) натурально-религиозный; 3) механистически-рационалистический; 4) энергетически–технократический; 5) технологически-информационный; 6) информационно-духовно наукоемкий</vt:lpstr>
      <vt:lpstr>Соотношение между типом культуры и концепциями, базовыми системами и моделями воспитания в ракурсе культурогенеза </vt:lpstr>
      <vt:lpstr>Соотношение между типом культуры и концепциями, базовыми системами и моделями воспитания в ракурсе культурогенеза</vt:lpstr>
      <vt:lpstr>Презентация PowerPoint</vt:lpstr>
      <vt:lpstr> Натурально- мифологический - древний мир до н.э.  </vt:lpstr>
      <vt:lpstr>НАТУРАЛЬНО - РЕЛИГИОЗНЫЙ  н.э – эпоха Возрождения</vt:lpstr>
      <vt:lpstr> МЕХАНИСТИЧЕСКИ – РАЦИОНАЛИСТИЧЕСКИЙ   сред. в. – до начала ХIХ в. </vt:lpstr>
      <vt:lpstr>        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  И ПРОФЕССИОНАЛЬНАЯ ПЕДАГОГИКА</dc:title>
  <dc:creator>Власова Татьяна Ивановна</dc:creator>
  <cp:lastModifiedBy>Власова Татьяна Ивановна</cp:lastModifiedBy>
  <cp:revision>2</cp:revision>
  <dcterms:modified xsi:type="dcterms:W3CDTF">2014-12-01T12:02:58Z</dcterms:modified>
</cp:coreProperties>
</file>