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301" r:id="rId2"/>
    <p:sldId id="287" r:id="rId3"/>
    <p:sldId id="288" r:id="rId4"/>
    <p:sldId id="289" r:id="rId5"/>
    <p:sldId id="297" r:id="rId6"/>
    <p:sldId id="290" r:id="rId7"/>
    <p:sldId id="298" r:id="rId8"/>
    <p:sldId id="291" r:id="rId9"/>
    <p:sldId id="292" r:id="rId10"/>
    <p:sldId id="299" r:id="rId11"/>
    <p:sldId id="300" r:id="rId12"/>
    <p:sldId id="302" r:id="rId13"/>
    <p:sldId id="303" r:id="rId14"/>
    <p:sldId id="294" r:id="rId15"/>
    <p:sldId id="296" r:id="rId16"/>
    <p:sldId id="293" r:id="rId17"/>
    <p:sldId id="304" r:id="rId18"/>
    <p:sldId id="305" r:id="rId19"/>
    <p:sldId id="306" r:id="rId20"/>
    <p:sldId id="307" r:id="rId21"/>
    <p:sldId id="28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38EF31D-5569-4D90-825C-0872C620331D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8E93564-37AE-4191-81BF-50E9B04FF40D}">
      <dgm:prSet phldrT="[Текст]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/>
            <a:t>ТЕОРИИ</a:t>
          </a:r>
          <a:endParaRPr lang="ru-RU" dirty="0"/>
        </a:p>
      </dgm:t>
    </dgm:pt>
    <dgm:pt modelId="{EACEF3B2-2A39-4DCD-B7FE-AB5EBDD3D963}" type="parTrans" cxnId="{F5BBBB11-0A9E-4033-A5FC-6BEED5DED346}">
      <dgm:prSet/>
      <dgm:spPr/>
      <dgm:t>
        <a:bodyPr/>
        <a:lstStyle/>
        <a:p>
          <a:endParaRPr lang="ru-RU"/>
        </a:p>
      </dgm:t>
    </dgm:pt>
    <dgm:pt modelId="{3205DC2C-D723-45DF-AE55-0CB987E906B6}" type="sibTrans" cxnId="{F5BBBB11-0A9E-4033-A5FC-6BEED5DED346}">
      <dgm:prSet/>
      <dgm:spPr/>
      <dgm:t>
        <a:bodyPr/>
        <a:lstStyle/>
        <a:p>
          <a:endParaRPr lang="ru-RU"/>
        </a:p>
      </dgm:t>
    </dgm:pt>
    <dgm:pt modelId="{BBEC21CB-13E3-4B9E-A941-572DC213E883}">
      <dgm:prSet phldrT="[Текст]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/>
            <a:t>фундаментальные</a:t>
          </a:r>
          <a:endParaRPr lang="ru-RU" dirty="0"/>
        </a:p>
      </dgm:t>
    </dgm:pt>
    <dgm:pt modelId="{B872E5E3-5509-4171-8D90-B59EBA1BB5A4}" type="parTrans" cxnId="{B5CBAAEC-5532-44CB-A98E-1DCE1DB7FF77}">
      <dgm:prSet/>
      <dgm:spPr/>
      <dgm:t>
        <a:bodyPr/>
        <a:lstStyle/>
        <a:p>
          <a:endParaRPr lang="ru-RU"/>
        </a:p>
      </dgm:t>
    </dgm:pt>
    <dgm:pt modelId="{77478A0A-03E4-4B58-99F8-C36A4D84FC3B}" type="sibTrans" cxnId="{B5CBAAEC-5532-44CB-A98E-1DCE1DB7FF77}">
      <dgm:prSet/>
      <dgm:spPr/>
      <dgm:t>
        <a:bodyPr/>
        <a:lstStyle/>
        <a:p>
          <a:endParaRPr lang="ru-RU"/>
        </a:p>
      </dgm:t>
    </dgm:pt>
    <dgm:pt modelId="{7146ABF9-D54C-4B21-BAED-1AC20EF6D692}">
      <dgm:prSet phldrT="[Текст]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/>
            <a:t>прикладные</a:t>
          </a:r>
          <a:endParaRPr lang="ru-RU" dirty="0"/>
        </a:p>
      </dgm:t>
    </dgm:pt>
    <dgm:pt modelId="{9DED0F21-7718-4756-94CE-B338F47A60A7}" type="parTrans" cxnId="{9F6DAC73-9E5E-4E2F-931A-4CF34B28EECB}">
      <dgm:prSet/>
      <dgm:spPr/>
      <dgm:t>
        <a:bodyPr/>
        <a:lstStyle/>
        <a:p>
          <a:endParaRPr lang="ru-RU"/>
        </a:p>
      </dgm:t>
    </dgm:pt>
    <dgm:pt modelId="{25206E0E-ECF7-4385-ACC0-C860A1156CBA}" type="sibTrans" cxnId="{9F6DAC73-9E5E-4E2F-931A-4CF34B28EECB}">
      <dgm:prSet/>
      <dgm:spPr/>
      <dgm:t>
        <a:bodyPr/>
        <a:lstStyle/>
        <a:p>
          <a:endParaRPr lang="ru-RU"/>
        </a:p>
      </dgm:t>
    </dgm:pt>
    <dgm:pt modelId="{DE4077E6-92D2-4C15-A649-FBD952EAC2C0}" type="pres">
      <dgm:prSet presAssocID="{138EF31D-5569-4D90-825C-0872C620331D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B7A7500-FBA8-400D-9EDA-6089600F92FD}" type="pres">
      <dgm:prSet presAssocID="{68E93564-37AE-4191-81BF-50E9B04FF40D}" presName="root1" presStyleCnt="0"/>
      <dgm:spPr/>
    </dgm:pt>
    <dgm:pt modelId="{F4442C2F-29AB-47B0-AA0C-D3BFC7BDE774}" type="pres">
      <dgm:prSet presAssocID="{68E93564-37AE-4191-81BF-50E9B04FF40D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82F7EB3-E0A4-43E2-970A-E438BE167BB3}" type="pres">
      <dgm:prSet presAssocID="{68E93564-37AE-4191-81BF-50E9B04FF40D}" presName="level2hierChild" presStyleCnt="0"/>
      <dgm:spPr/>
    </dgm:pt>
    <dgm:pt modelId="{526DA960-B220-4E40-AD71-D05F9F62903C}" type="pres">
      <dgm:prSet presAssocID="{B872E5E3-5509-4171-8D90-B59EBA1BB5A4}" presName="conn2-1" presStyleLbl="parChTrans1D2" presStyleIdx="0" presStyleCnt="2"/>
      <dgm:spPr/>
      <dgm:t>
        <a:bodyPr/>
        <a:lstStyle/>
        <a:p>
          <a:endParaRPr lang="ru-RU"/>
        </a:p>
      </dgm:t>
    </dgm:pt>
    <dgm:pt modelId="{2A3188E1-5F05-441C-8850-1CAF0797A451}" type="pres">
      <dgm:prSet presAssocID="{B872E5E3-5509-4171-8D90-B59EBA1BB5A4}" presName="connTx" presStyleLbl="parChTrans1D2" presStyleIdx="0" presStyleCnt="2"/>
      <dgm:spPr/>
      <dgm:t>
        <a:bodyPr/>
        <a:lstStyle/>
        <a:p>
          <a:endParaRPr lang="ru-RU"/>
        </a:p>
      </dgm:t>
    </dgm:pt>
    <dgm:pt modelId="{A083CEF6-9E99-421B-88C7-17FB8F39527A}" type="pres">
      <dgm:prSet presAssocID="{BBEC21CB-13E3-4B9E-A941-572DC213E883}" presName="root2" presStyleCnt="0"/>
      <dgm:spPr/>
    </dgm:pt>
    <dgm:pt modelId="{65451478-71CE-42CA-8774-8B46D3350162}" type="pres">
      <dgm:prSet presAssocID="{BBEC21CB-13E3-4B9E-A941-572DC213E883}" presName="LevelTwoTextNode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3E5CC73-9240-49F1-AAE6-3E6C347B2695}" type="pres">
      <dgm:prSet presAssocID="{BBEC21CB-13E3-4B9E-A941-572DC213E883}" presName="level3hierChild" presStyleCnt="0"/>
      <dgm:spPr/>
    </dgm:pt>
    <dgm:pt modelId="{00A80131-A3D8-4D15-9D48-EFD4DCF922C9}" type="pres">
      <dgm:prSet presAssocID="{9DED0F21-7718-4756-94CE-B338F47A60A7}" presName="conn2-1" presStyleLbl="parChTrans1D2" presStyleIdx="1" presStyleCnt="2"/>
      <dgm:spPr/>
      <dgm:t>
        <a:bodyPr/>
        <a:lstStyle/>
        <a:p>
          <a:endParaRPr lang="ru-RU"/>
        </a:p>
      </dgm:t>
    </dgm:pt>
    <dgm:pt modelId="{898D547B-52BA-43EF-A83F-6B7499774485}" type="pres">
      <dgm:prSet presAssocID="{9DED0F21-7718-4756-94CE-B338F47A60A7}" presName="connTx" presStyleLbl="parChTrans1D2" presStyleIdx="1" presStyleCnt="2"/>
      <dgm:spPr/>
      <dgm:t>
        <a:bodyPr/>
        <a:lstStyle/>
        <a:p>
          <a:endParaRPr lang="ru-RU"/>
        </a:p>
      </dgm:t>
    </dgm:pt>
    <dgm:pt modelId="{D1027090-E352-44F5-AC77-CE0BD1711253}" type="pres">
      <dgm:prSet presAssocID="{7146ABF9-D54C-4B21-BAED-1AC20EF6D692}" presName="root2" presStyleCnt="0"/>
      <dgm:spPr/>
    </dgm:pt>
    <dgm:pt modelId="{8986CA42-56D2-48E5-BE33-EA0834506CA2}" type="pres">
      <dgm:prSet presAssocID="{7146ABF9-D54C-4B21-BAED-1AC20EF6D692}" presName="LevelTwoTextNode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7BA0CDF-CACE-459E-AE87-BDC89FF76757}" type="pres">
      <dgm:prSet presAssocID="{7146ABF9-D54C-4B21-BAED-1AC20EF6D692}" presName="level3hierChild" presStyleCnt="0"/>
      <dgm:spPr/>
    </dgm:pt>
  </dgm:ptLst>
  <dgm:cxnLst>
    <dgm:cxn modelId="{2D4BBCB4-2860-4548-9E62-12509782B2C7}" type="presOf" srcId="{138EF31D-5569-4D90-825C-0872C620331D}" destId="{DE4077E6-92D2-4C15-A649-FBD952EAC2C0}" srcOrd="0" destOrd="0" presId="urn:microsoft.com/office/officeart/2008/layout/HorizontalMultiLevelHierarchy"/>
    <dgm:cxn modelId="{0A8CF1E1-4928-4114-A789-8C1D60B1AF5A}" type="presOf" srcId="{7146ABF9-D54C-4B21-BAED-1AC20EF6D692}" destId="{8986CA42-56D2-48E5-BE33-EA0834506CA2}" srcOrd="0" destOrd="0" presId="urn:microsoft.com/office/officeart/2008/layout/HorizontalMultiLevelHierarchy"/>
    <dgm:cxn modelId="{DA194EB0-9434-4555-894F-0B517984D0C2}" type="presOf" srcId="{9DED0F21-7718-4756-94CE-B338F47A60A7}" destId="{00A80131-A3D8-4D15-9D48-EFD4DCF922C9}" srcOrd="0" destOrd="0" presId="urn:microsoft.com/office/officeart/2008/layout/HorizontalMultiLevelHierarchy"/>
    <dgm:cxn modelId="{9F6DAC73-9E5E-4E2F-931A-4CF34B28EECB}" srcId="{68E93564-37AE-4191-81BF-50E9B04FF40D}" destId="{7146ABF9-D54C-4B21-BAED-1AC20EF6D692}" srcOrd="1" destOrd="0" parTransId="{9DED0F21-7718-4756-94CE-B338F47A60A7}" sibTransId="{25206E0E-ECF7-4385-ACC0-C860A1156CBA}"/>
    <dgm:cxn modelId="{234A82D7-553A-4223-B571-8B09F4785AAD}" type="presOf" srcId="{9DED0F21-7718-4756-94CE-B338F47A60A7}" destId="{898D547B-52BA-43EF-A83F-6B7499774485}" srcOrd="1" destOrd="0" presId="urn:microsoft.com/office/officeart/2008/layout/HorizontalMultiLevelHierarchy"/>
    <dgm:cxn modelId="{F5BBBB11-0A9E-4033-A5FC-6BEED5DED346}" srcId="{138EF31D-5569-4D90-825C-0872C620331D}" destId="{68E93564-37AE-4191-81BF-50E9B04FF40D}" srcOrd="0" destOrd="0" parTransId="{EACEF3B2-2A39-4DCD-B7FE-AB5EBDD3D963}" sibTransId="{3205DC2C-D723-45DF-AE55-0CB987E906B6}"/>
    <dgm:cxn modelId="{E75DC88A-2556-4FE2-8295-3D4290944DF5}" type="presOf" srcId="{68E93564-37AE-4191-81BF-50E9B04FF40D}" destId="{F4442C2F-29AB-47B0-AA0C-D3BFC7BDE774}" srcOrd="0" destOrd="0" presId="urn:microsoft.com/office/officeart/2008/layout/HorizontalMultiLevelHierarchy"/>
    <dgm:cxn modelId="{13ED52FF-2C0C-40AB-9CE2-440D54B681A6}" type="presOf" srcId="{B872E5E3-5509-4171-8D90-B59EBA1BB5A4}" destId="{2A3188E1-5F05-441C-8850-1CAF0797A451}" srcOrd="1" destOrd="0" presId="urn:microsoft.com/office/officeart/2008/layout/HorizontalMultiLevelHierarchy"/>
    <dgm:cxn modelId="{7A31098E-AEDD-479C-B43C-9960DE440FCF}" type="presOf" srcId="{BBEC21CB-13E3-4B9E-A941-572DC213E883}" destId="{65451478-71CE-42CA-8774-8B46D3350162}" srcOrd="0" destOrd="0" presId="urn:microsoft.com/office/officeart/2008/layout/HorizontalMultiLevelHierarchy"/>
    <dgm:cxn modelId="{EAB3834B-E23A-4B13-932A-6116A4ABAA5C}" type="presOf" srcId="{B872E5E3-5509-4171-8D90-B59EBA1BB5A4}" destId="{526DA960-B220-4E40-AD71-D05F9F62903C}" srcOrd="0" destOrd="0" presId="urn:microsoft.com/office/officeart/2008/layout/HorizontalMultiLevelHierarchy"/>
    <dgm:cxn modelId="{B5CBAAEC-5532-44CB-A98E-1DCE1DB7FF77}" srcId="{68E93564-37AE-4191-81BF-50E9B04FF40D}" destId="{BBEC21CB-13E3-4B9E-A941-572DC213E883}" srcOrd="0" destOrd="0" parTransId="{B872E5E3-5509-4171-8D90-B59EBA1BB5A4}" sibTransId="{77478A0A-03E4-4B58-99F8-C36A4D84FC3B}"/>
    <dgm:cxn modelId="{A3E9D75A-16B7-49E7-82B8-3601FDFCB3F5}" type="presParOf" srcId="{DE4077E6-92D2-4C15-A649-FBD952EAC2C0}" destId="{DB7A7500-FBA8-400D-9EDA-6089600F92FD}" srcOrd="0" destOrd="0" presId="urn:microsoft.com/office/officeart/2008/layout/HorizontalMultiLevelHierarchy"/>
    <dgm:cxn modelId="{4D03A2C7-F8DB-4001-A8F7-47149ECFBBC6}" type="presParOf" srcId="{DB7A7500-FBA8-400D-9EDA-6089600F92FD}" destId="{F4442C2F-29AB-47B0-AA0C-D3BFC7BDE774}" srcOrd="0" destOrd="0" presId="urn:microsoft.com/office/officeart/2008/layout/HorizontalMultiLevelHierarchy"/>
    <dgm:cxn modelId="{9183041C-FE17-4F90-B32D-E982704BDB99}" type="presParOf" srcId="{DB7A7500-FBA8-400D-9EDA-6089600F92FD}" destId="{282F7EB3-E0A4-43E2-970A-E438BE167BB3}" srcOrd="1" destOrd="0" presId="urn:microsoft.com/office/officeart/2008/layout/HorizontalMultiLevelHierarchy"/>
    <dgm:cxn modelId="{248C85B8-D98C-4D67-9A59-94BC56395E9D}" type="presParOf" srcId="{282F7EB3-E0A4-43E2-970A-E438BE167BB3}" destId="{526DA960-B220-4E40-AD71-D05F9F62903C}" srcOrd="0" destOrd="0" presId="urn:microsoft.com/office/officeart/2008/layout/HorizontalMultiLevelHierarchy"/>
    <dgm:cxn modelId="{CAC2F491-AF41-490F-9422-A35502520891}" type="presParOf" srcId="{526DA960-B220-4E40-AD71-D05F9F62903C}" destId="{2A3188E1-5F05-441C-8850-1CAF0797A451}" srcOrd="0" destOrd="0" presId="urn:microsoft.com/office/officeart/2008/layout/HorizontalMultiLevelHierarchy"/>
    <dgm:cxn modelId="{07C0314B-B1B9-4119-B88A-0D65F7A83652}" type="presParOf" srcId="{282F7EB3-E0A4-43E2-970A-E438BE167BB3}" destId="{A083CEF6-9E99-421B-88C7-17FB8F39527A}" srcOrd="1" destOrd="0" presId="urn:microsoft.com/office/officeart/2008/layout/HorizontalMultiLevelHierarchy"/>
    <dgm:cxn modelId="{567170DF-9669-451F-80A3-94F38D74FFB6}" type="presParOf" srcId="{A083CEF6-9E99-421B-88C7-17FB8F39527A}" destId="{65451478-71CE-42CA-8774-8B46D3350162}" srcOrd="0" destOrd="0" presId="urn:microsoft.com/office/officeart/2008/layout/HorizontalMultiLevelHierarchy"/>
    <dgm:cxn modelId="{9DB78C1F-791E-446B-BF87-0EE25B92F7E6}" type="presParOf" srcId="{A083CEF6-9E99-421B-88C7-17FB8F39527A}" destId="{03E5CC73-9240-49F1-AAE6-3E6C347B2695}" srcOrd="1" destOrd="0" presId="urn:microsoft.com/office/officeart/2008/layout/HorizontalMultiLevelHierarchy"/>
    <dgm:cxn modelId="{35D9179C-3B17-4018-91BD-5D87F90CC84E}" type="presParOf" srcId="{282F7EB3-E0A4-43E2-970A-E438BE167BB3}" destId="{00A80131-A3D8-4D15-9D48-EFD4DCF922C9}" srcOrd="2" destOrd="0" presId="urn:microsoft.com/office/officeart/2008/layout/HorizontalMultiLevelHierarchy"/>
    <dgm:cxn modelId="{CAE11EFB-5B63-4D19-BE21-A25ED72C4C5E}" type="presParOf" srcId="{00A80131-A3D8-4D15-9D48-EFD4DCF922C9}" destId="{898D547B-52BA-43EF-A83F-6B7499774485}" srcOrd="0" destOrd="0" presId="urn:microsoft.com/office/officeart/2008/layout/HorizontalMultiLevelHierarchy"/>
    <dgm:cxn modelId="{C420B59C-3D4D-4C84-9618-6408CE602762}" type="presParOf" srcId="{282F7EB3-E0A4-43E2-970A-E438BE167BB3}" destId="{D1027090-E352-44F5-AC77-CE0BD1711253}" srcOrd="3" destOrd="0" presId="urn:microsoft.com/office/officeart/2008/layout/HorizontalMultiLevelHierarchy"/>
    <dgm:cxn modelId="{D64F393B-FCE1-4FAB-988C-CB5AE1744319}" type="presParOf" srcId="{D1027090-E352-44F5-AC77-CE0BD1711253}" destId="{8986CA42-56D2-48E5-BE33-EA0834506CA2}" srcOrd="0" destOrd="0" presId="urn:microsoft.com/office/officeart/2008/layout/HorizontalMultiLevelHierarchy"/>
    <dgm:cxn modelId="{FE71FD26-E409-448E-86F3-3040B553A84C}" type="presParOf" srcId="{D1027090-E352-44F5-AC77-CE0BD1711253}" destId="{37BA0CDF-CACE-459E-AE87-BDC89FF76757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B30A271-3DF8-4C83-86DF-6EC877AE1B91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B3C2943-49D4-4B83-974D-62D6D8EE2F99}">
      <dgm:prSet phldrT="[Текст]"/>
      <dgm:spPr/>
      <dgm:t>
        <a:bodyPr/>
        <a:lstStyle/>
        <a:p>
          <a:r>
            <a:rPr lang="ru-RU" dirty="0" smtClean="0"/>
            <a:t>ПЕДАГОГИЧЕСКИЕ ТЕОРИИ </a:t>
          </a:r>
          <a:endParaRPr lang="ru-RU" dirty="0"/>
        </a:p>
      </dgm:t>
    </dgm:pt>
    <dgm:pt modelId="{9B337058-C648-471E-81E8-C561959D0B22}" type="parTrans" cxnId="{0ED5350A-BE9C-4A03-AE81-DD6D9E0C0075}">
      <dgm:prSet/>
      <dgm:spPr/>
      <dgm:t>
        <a:bodyPr/>
        <a:lstStyle/>
        <a:p>
          <a:endParaRPr lang="ru-RU"/>
        </a:p>
      </dgm:t>
    </dgm:pt>
    <dgm:pt modelId="{F27F1AF5-DF33-4EA0-A9CB-12F4DC5F4052}" type="sibTrans" cxnId="{0ED5350A-BE9C-4A03-AE81-DD6D9E0C0075}">
      <dgm:prSet/>
      <dgm:spPr/>
      <dgm:t>
        <a:bodyPr/>
        <a:lstStyle/>
        <a:p>
          <a:endParaRPr lang="ru-RU"/>
        </a:p>
      </dgm:t>
    </dgm:pt>
    <dgm:pt modelId="{ED3C9CDE-BE1A-4E99-87CC-FC2935695AE6}">
      <dgm:prSet phldrT="[Текст]"/>
      <dgm:spPr/>
      <dgm:t>
        <a:bodyPr/>
        <a:lstStyle/>
        <a:p>
          <a:r>
            <a:rPr lang="ru-RU" dirty="0" smtClean="0"/>
            <a:t>ФУНДАМЕНТАЛЬНЫЕ</a:t>
          </a:r>
          <a:endParaRPr lang="ru-RU" dirty="0"/>
        </a:p>
      </dgm:t>
    </dgm:pt>
    <dgm:pt modelId="{B86D9907-1E5C-4D1A-8E6B-6DE7DFD58358}" type="parTrans" cxnId="{7E90ED2A-EF56-4729-9BBE-E369E0F0AE39}">
      <dgm:prSet/>
      <dgm:spPr/>
      <dgm:t>
        <a:bodyPr/>
        <a:lstStyle/>
        <a:p>
          <a:endParaRPr lang="ru-RU"/>
        </a:p>
      </dgm:t>
    </dgm:pt>
    <dgm:pt modelId="{88EE6386-46F6-437D-A1C8-C1CF8036B86D}" type="sibTrans" cxnId="{7E90ED2A-EF56-4729-9BBE-E369E0F0AE39}">
      <dgm:prSet/>
      <dgm:spPr/>
      <dgm:t>
        <a:bodyPr/>
        <a:lstStyle/>
        <a:p>
          <a:endParaRPr lang="ru-RU"/>
        </a:p>
      </dgm:t>
    </dgm:pt>
    <dgm:pt modelId="{195686B0-0501-4E67-ACDB-C60A2744BD30}">
      <dgm:prSet phldrT="[Текст]"/>
      <dgm:spPr/>
      <dgm:t>
        <a:bodyPr/>
        <a:lstStyle/>
        <a:p>
          <a:r>
            <a:rPr lang="ru-RU" dirty="0" smtClean="0"/>
            <a:t>ДИДАКТИКА</a:t>
          </a:r>
          <a:endParaRPr lang="ru-RU" dirty="0"/>
        </a:p>
      </dgm:t>
    </dgm:pt>
    <dgm:pt modelId="{CA51A310-DA1C-4808-86ED-DCA1F8B3748B}" type="parTrans" cxnId="{1DB7A429-E025-4EB7-8E89-3C2EAF0EBB0A}">
      <dgm:prSet/>
      <dgm:spPr/>
      <dgm:t>
        <a:bodyPr/>
        <a:lstStyle/>
        <a:p>
          <a:endParaRPr lang="ru-RU"/>
        </a:p>
      </dgm:t>
    </dgm:pt>
    <dgm:pt modelId="{9EFC4A14-23B4-4624-AEBB-AD46D463C7ED}" type="sibTrans" cxnId="{1DB7A429-E025-4EB7-8E89-3C2EAF0EBB0A}">
      <dgm:prSet/>
      <dgm:spPr/>
      <dgm:t>
        <a:bodyPr/>
        <a:lstStyle/>
        <a:p>
          <a:endParaRPr lang="ru-RU"/>
        </a:p>
      </dgm:t>
    </dgm:pt>
    <dgm:pt modelId="{CC97241E-252B-4172-947C-7FF052CDCC31}">
      <dgm:prSet phldrT="[Текст]"/>
      <dgm:spPr/>
      <dgm:t>
        <a:bodyPr/>
        <a:lstStyle/>
        <a:p>
          <a:r>
            <a:rPr lang="ru-RU" dirty="0" smtClean="0"/>
            <a:t>ТЕОРИЯ ВОСПИТАНИЯ</a:t>
          </a:r>
          <a:endParaRPr lang="ru-RU" dirty="0"/>
        </a:p>
      </dgm:t>
    </dgm:pt>
    <dgm:pt modelId="{9ACA87F8-6217-4912-A3C0-3807C29C610D}" type="parTrans" cxnId="{6D495243-0E67-4264-AC3E-6F9487DFEE1B}">
      <dgm:prSet/>
      <dgm:spPr/>
      <dgm:t>
        <a:bodyPr/>
        <a:lstStyle/>
        <a:p>
          <a:endParaRPr lang="ru-RU"/>
        </a:p>
      </dgm:t>
    </dgm:pt>
    <dgm:pt modelId="{6A0C306B-D803-465A-A2A0-B653C93E2891}" type="sibTrans" cxnId="{6D495243-0E67-4264-AC3E-6F9487DFEE1B}">
      <dgm:prSet/>
      <dgm:spPr/>
      <dgm:t>
        <a:bodyPr/>
        <a:lstStyle/>
        <a:p>
          <a:endParaRPr lang="ru-RU"/>
        </a:p>
      </dgm:t>
    </dgm:pt>
    <dgm:pt modelId="{D7F34D25-DE47-4922-93EE-531D337242B8}">
      <dgm:prSet phldrT="[Текст]"/>
      <dgm:spPr/>
      <dgm:t>
        <a:bodyPr/>
        <a:lstStyle/>
        <a:p>
          <a:r>
            <a:rPr lang="ru-RU" dirty="0" smtClean="0"/>
            <a:t>ПРИКЛАДНЫЕ</a:t>
          </a:r>
          <a:endParaRPr lang="ru-RU" dirty="0"/>
        </a:p>
      </dgm:t>
    </dgm:pt>
    <dgm:pt modelId="{6AC9A2AA-0117-4678-9B7E-22D6C8E78764}" type="parTrans" cxnId="{E5208AA1-4CCB-4D3D-ACC0-B669ADECC45B}">
      <dgm:prSet/>
      <dgm:spPr/>
      <dgm:t>
        <a:bodyPr/>
        <a:lstStyle/>
        <a:p>
          <a:endParaRPr lang="ru-RU"/>
        </a:p>
      </dgm:t>
    </dgm:pt>
    <dgm:pt modelId="{6224E198-3646-4434-BEB9-2A6699F1546B}" type="sibTrans" cxnId="{E5208AA1-4CCB-4D3D-ACC0-B669ADECC45B}">
      <dgm:prSet/>
      <dgm:spPr/>
      <dgm:t>
        <a:bodyPr/>
        <a:lstStyle/>
        <a:p>
          <a:endParaRPr lang="ru-RU"/>
        </a:p>
      </dgm:t>
    </dgm:pt>
    <dgm:pt modelId="{EDDD549F-5A0E-453C-9F0C-3F1FA7902F80}">
      <dgm:prSet phldrT="[Текст]"/>
      <dgm:spPr/>
      <dgm:t>
        <a:bodyPr/>
        <a:lstStyle/>
        <a:p>
          <a:r>
            <a:rPr lang="ru-RU" dirty="0" smtClean="0"/>
            <a:t>ТЕОРИЯ УРОКА</a:t>
          </a:r>
          <a:endParaRPr lang="ru-RU" dirty="0"/>
        </a:p>
      </dgm:t>
    </dgm:pt>
    <dgm:pt modelId="{7E40494C-0A99-416B-8FD5-B421312E4F16}" type="parTrans" cxnId="{F84EAEE1-5BD7-4199-9C90-2176A6EFD698}">
      <dgm:prSet/>
      <dgm:spPr/>
      <dgm:t>
        <a:bodyPr/>
        <a:lstStyle/>
        <a:p>
          <a:endParaRPr lang="ru-RU"/>
        </a:p>
      </dgm:t>
    </dgm:pt>
    <dgm:pt modelId="{86D3E12B-B07D-475F-AB62-CB158019E802}" type="sibTrans" cxnId="{F84EAEE1-5BD7-4199-9C90-2176A6EFD698}">
      <dgm:prSet/>
      <dgm:spPr/>
      <dgm:t>
        <a:bodyPr/>
        <a:lstStyle/>
        <a:p>
          <a:endParaRPr lang="ru-RU"/>
        </a:p>
      </dgm:t>
    </dgm:pt>
    <dgm:pt modelId="{A95051D2-CF8B-4FFC-AD4D-E217E4736557}">
      <dgm:prSet/>
      <dgm:spPr/>
      <dgm:t>
        <a:bodyPr/>
        <a:lstStyle/>
        <a:p>
          <a:r>
            <a:rPr lang="ru-RU" dirty="0" smtClean="0"/>
            <a:t>ТЕОРИЯ ВОСПИТАНИЯ ДУХОВНОСТИ</a:t>
          </a:r>
          <a:endParaRPr lang="ru-RU" dirty="0"/>
        </a:p>
      </dgm:t>
    </dgm:pt>
    <dgm:pt modelId="{556B742D-E3AF-4EF1-8F98-4FE1CF97603F}" type="parTrans" cxnId="{DBDDD715-ED58-49DD-BD0D-CFCE82B5DD67}">
      <dgm:prSet/>
      <dgm:spPr/>
      <dgm:t>
        <a:bodyPr/>
        <a:lstStyle/>
        <a:p>
          <a:endParaRPr lang="ru-RU"/>
        </a:p>
      </dgm:t>
    </dgm:pt>
    <dgm:pt modelId="{E313221E-98F0-4A18-A577-FDA84C790142}" type="sibTrans" cxnId="{DBDDD715-ED58-49DD-BD0D-CFCE82B5DD67}">
      <dgm:prSet/>
      <dgm:spPr/>
      <dgm:t>
        <a:bodyPr/>
        <a:lstStyle/>
        <a:p>
          <a:endParaRPr lang="ru-RU"/>
        </a:p>
      </dgm:t>
    </dgm:pt>
    <dgm:pt modelId="{116F3136-7759-42C5-8685-A0518462F176}" type="pres">
      <dgm:prSet presAssocID="{2B30A271-3DF8-4C83-86DF-6EC877AE1B91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A2972E77-8436-4160-85A8-61A9C04A6DDE}" type="pres">
      <dgm:prSet presAssocID="{5B3C2943-49D4-4B83-974D-62D6D8EE2F99}" presName="hierRoot1" presStyleCnt="0">
        <dgm:presLayoutVars>
          <dgm:hierBranch val="init"/>
        </dgm:presLayoutVars>
      </dgm:prSet>
      <dgm:spPr/>
    </dgm:pt>
    <dgm:pt modelId="{AE04EC66-2793-402A-AE19-AC7466224B3D}" type="pres">
      <dgm:prSet presAssocID="{5B3C2943-49D4-4B83-974D-62D6D8EE2F99}" presName="rootComposite1" presStyleCnt="0"/>
      <dgm:spPr/>
    </dgm:pt>
    <dgm:pt modelId="{7A19A1BA-3F01-4909-9101-C699BA9091C1}" type="pres">
      <dgm:prSet presAssocID="{5B3C2943-49D4-4B83-974D-62D6D8EE2F99}" presName="rootText1" presStyleLbl="node0" presStyleIdx="0" presStyleCnt="1" custScaleY="10013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DAB00F2-2514-4BD4-ADF2-54611B42931E}" type="pres">
      <dgm:prSet presAssocID="{5B3C2943-49D4-4B83-974D-62D6D8EE2F99}" presName="rootConnector1" presStyleLbl="node1" presStyleIdx="0" presStyleCnt="0"/>
      <dgm:spPr/>
      <dgm:t>
        <a:bodyPr/>
        <a:lstStyle/>
        <a:p>
          <a:endParaRPr lang="ru-RU"/>
        </a:p>
      </dgm:t>
    </dgm:pt>
    <dgm:pt modelId="{328E0069-C29F-4810-830B-D331ADFF3669}" type="pres">
      <dgm:prSet presAssocID="{5B3C2943-49D4-4B83-974D-62D6D8EE2F99}" presName="hierChild2" presStyleCnt="0"/>
      <dgm:spPr/>
    </dgm:pt>
    <dgm:pt modelId="{ADCF25F3-FC24-44A6-9CF8-1CFBA0CCCCAC}" type="pres">
      <dgm:prSet presAssocID="{B86D9907-1E5C-4D1A-8E6B-6DE7DFD58358}" presName="Name37" presStyleLbl="parChTrans1D2" presStyleIdx="0" presStyleCnt="2"/>
      <dgm:spPr/>
      <dgm:t>
        <a:bodyPr/>
        <a:lstStyle/>
        <a:p>
          <a:endParaRPr lang="ru-RU"/>
        </a:p>
      </dgm:t>
    </dgm:pt>
    <dgm:pt modelId="{B746A8F9-EDC3-46A1-85D8-0C9B315AC4C7}" type="pres">
      <dgm:prSet presAssocID="{ED3C9CDE-BE1A-4E99-87CC-FC2935695AE6}" presName="hierRoot2" presStyleCnt="0">
        <dgm:presLayoutVars>
          <dgm:hierBranch val="init"/>
        </dgm:presLayoutVars>
      </dgm:prSet>
      <dgm:spPr/>
    </dgm:pt>
    <dgm:pt modelId="{E293DED6-AE79-43EF-8184-DBE8E2977947}" type="pres">
      <dgm:prSet presAssocID="{ED3C9CDE-BE1A-4E99-87CC-FC2935695AE6}" presName="rootComposite" presStyleCnt="0"/>
      <dgm:spPr/>
    </dgm:pt>
    <dgm:pt modelId="{28C383E4-6983-4195-8357-5DD106C2815E}" type="pres">
      <dgm:prSet presAssocID="{ED3C9CDE-BE1A-4E99-87CC-FC2935695AE6}" presName="rootText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20057FC-3DC6-4B7D-BFD6-9B082D10BD55}" type="pres">
      <dgm:prSet presAssocID="{ED3C9CDE-BE1A-4E99-87CC-FC2935695AE6}" presName="rootConnector" presStyleLbl="node2" presStyleIdx="0" presStyleCnt="2"/>
      <dgm:spPr/>
      <dgm:t>
        <a:bodyPr/>
        <a:lstStyle/>
        <a:p>
          <a:endParaRPr lang="ru-RU"/>
        </a:p>
      </dgm:t>
    </dgm:pt>
    <dgm:pt modelId="{8A998502-43EA-43AD-BD53-D4F53423C58C}" type="pres">
      <dgm:prSet presAssocID="{ED3C9CDE-BE1A-4E99-87CC-FC2935695AE6}" presName="hierChild4" presStyleCnt="0"/>
      <dgm:spPr/>
    </dgm:pt>
    <dgm:pt modelId="{0A5156AF-DE0B-4427-9B06-E6ADD86CA137}" type="pres">
      <dgm:prSet presAssocID="{CA51A310-DA1C-4808-86ED-DCA1F8B3748B}" presName="Name37" presStyleLbl="parChTrans1D3" presStyleIdx="0" presStyleCnt="4"/>
      <dgm:spPr/>
      <dgm:t>
        <a:bodyPr/>
        <a:lstStyle/>
        <a:p>
          <a:endParaRPr lang="ru-RU"/>
        </a:p>
      </dgm:t>
    </dgm:pt>
    <dgm:pt modelId="{61977C03-0E39-43F8-86F2-8F89FDAB74A4}" type="pres">
      <dgm:prSet presAssocID="{195686B0-0501-4E67-ACDB-C60A2744BD30}" presName="hierRoot2" presStyleCnt="0">
        <dgm:presLayoutVars>
          <dgm:hierBranch val="init"/>
        </dgm:presLayoutVars>
      </dgm:prSet>
      <dgm:spPr/>
    </dgm:pt>
    <dgm:pt modelId="{4651619C-E57D-4A45-BA6F-88BC2B7AD7E7}" type="pres">
      <dgm:prSet presAssocID="{195686B0-0501-4E67-ACDB-C60A2744BD30}" presName="rootComposite" presStyleCnt="0"/>
      <dgm:spPr/>
    </dgm:pt>
    <dgm:pt modelId="{62B6AE10-B463-4F62-B9D8-3BB9822385EB}" type="pres">
      <dgm:prSet presAssocID="{195686B0-0501-4E67-ACDB-C60A2744BD30}" presName="rootText" presStyleLbl="node3" presStyleIdx="0" presStyleCnt="4" custLinFactNeighborX="-2923" custLinFactNeighborY="38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B57A858-897C-4E25-B839-A4E254F322B4}" type="pres">
      <dgm:prSet presAssocID="{195686B0-0501-4E67-ACDB-C60A2744BD30}" presName="rootConnector" presStyleLbl="node3" presStyleIdx="0" presStyleCnt="4"/>
      <dgm:spPr/>
      <dgm:t>
        <a:bodyPr/>
        <a:lstStyle/>
        <a:p>
          <a:endParaRPr lang="ru-RU"/>
        </a:p>
      </dgm:t>
    </dgm:pt>
    <dgm:pt modelId="{4B23EF90-1FD3-498C-9A7A-30A812CA5BA7}" type="pres">
      <dgm:prSet presAssocID="{195686B0-0501-4E67-ACDB-C60A2744BD30}" presName="hierChild4" presStyleCnt="0"/>
      <dgm:spPr/>
    </dgm:pt>
    <dgm:pt modelId="{D4D27DE5-F394-400C-8AC8-486C8B12AE22}" type="pres">
      <dgm:prSet presAssocID="{195686B0-0501-4E67-ACDB-C60A2744BD30}" presName="hierChild5" presStyleCnt="0"/>
      <dgm:spPr/>
    </dgm:pt>
    <dgm:pt modelId="{B987D618-6077-4B17-8CB7-22DB5B94D626}" type="pres">
      <dgm:prSet presAssocID="{9ACA87F8-6217-4912-A3C0-3807C29C610D}" presName="Name37" presStyleLbl="parChTrans1D3" presStyleIdx="1" presStyleCnt="4"/>
      <dgm:spPr/>
      <dgm:t>
        <a:bodyPr/>
        <a:lstStyle/>
        <a:p>
          <a:endParaRPr lang="ru-RU"/>
        </a:p>
      </dgm:t>
    </dgm:pt>
    <dgm:pt modelId="{BA717750-1FF2-42FC-8145-57B814FA331B}" type="pres">
      <dgm:prSet presAssocID="{CC97241E-252B-4172-947C-7FF052CDCC31}" presName="hierRoot2" presStyleCnt="0">
        <dgm:presLayoutVars>
          <dgm:hierBranch val="init"/>
        </dgm:presLayoutVars>
      </dgm:prSet>
      <dgm:spPr/>
    </dgm:pt>
    <dgm:pt modelId="{20470AFC-E05A-454F-B9B3-56961ABBF9F0}" type="pres">
      <dgm:prSet presAssocID="{CC97241E-252B-4172-947C-7FF052CDCC31}" presName="rootComposite" presStyleCnt="0"/>
      <dgm:spPr/>
    </dgm:pt>
    <dgm:pt modelId="{CF93A4AC-7435-44DD-B428-8A0D584476FC}" type="pres">
      <dgm:prSet presAssocID="{CC97241E-252B-4172-947C-7FF052CDCC31}" presName="rootText" presStyleLbl="node3" presStyleIdx="1" presStyleCnt="4" custLinFactNeighborX="-2923" custLinFactNeighborY="-2683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62392A5-2F0B-49F0-902F-8698DAB2635B}" type="pres">
      <dgm:prSet presAssocID="{CC97241E-252B-4172-947C-7FF052CDCC31}" presName="rootConnector" presStyleLbl="node3" presStyleIdx="1" presStyleCnt="4"/>
      <dgm:spPr/>
      <dgm:t>
        <a:bodyPr/>
        <a:lstStyle/>
        <a:p>
          <a:endParaRPr lang="ru-RU"/>
        </a:p>
      </dgm:t>
    </dgm:pt>
    <dgm:pt modelId="{32BBBBE4-08FC-4F4A-9ED0-82BD34BC3B75}" type="pres">
      <dgm:prSet presAssocID="{CC97241E-252B-4172-947C-7FF052CDCC31}" presName="hierChild4" presStyleCnt="0"/>
      <dgm:spPr/>
    </dgm:pt>
    <dgm:pt modelId="{2A8E2879-4782-47BB-8FAC-2F3EAA414CAD}" type="pres">
      <dgm:prSet presAssocID="{CC97241E-252B-4172-947C-7FF052CDCC31}" presName="hierChild5" presStyleCnt="0"/>
      <dgm:spPr/>
    </dgm:pt>
    <dgm:pt modelId="{F9FD218E-E1D9-4E92-8A2D-74C9C65A6D41}" type="pres">
      <dgm:prSet presAssocID="{ED3C9CDE-BE1A-4E99-87CC-FC2935695AE6}" presName="hierChild5" presStyleCnt="0"/>
      <dgm:spPr/>
    </dgm:pt>
    <dgm:pt modelId="{67C6654F-A46C-40DA-88C6-ABC67458F1CF}" type="pres">
      <dgm:prSet presAssocID="{6AC9A2AA-0117-4678-9B7E-22D6C8E78764}" presName="Name37" presStyleLbl="parChTrans1D2" presStyleIdx="1" presStyleCnt="2"/>
      <dgm:spPr/>
      <dgm:t>
        <a:bodyPr/>
        <a:lstStyle/>
        <a:p>
          <a:endParaRPr lang="ru-RU"/>
        </a:p>
      </dgm:t>
    </dgm:pt>
    <dgm:pt modelId="{2EF9BD80-671C-44C2-A140-1AE20FFC432A}" type="pres">
      <dgm:prSet presAssocID="{D7F34D25-DE47-4922-93EE-531D337242B8}" presName="hierRoot2" presStyleCnt="0">
        <dgm:presLayoutVars>
          <dgm:hierBranch val="init"/>
        </dgm:presLayoutVars>
      </dgm:prSet>
      <dgm:spPr/>
    </dgm:pt>
    <dgm:pt modelId="{2F3E1FAC-AF39-433F-86D2-5E56BA4D4C16}" type="pres">
      <dgm:prSet presAssocID="{D7F34D25-DE47-4922-93EE-531D337242B8}" presName="rootComposite" presStyleCnt="0"/>
      <dgm:spPr/>
    </dgm:pt>
    <dgm:pt modelId="{3C7D93D6-4D72-49B7-96A4-98EA4A7FC944}" type="pres">
      <dgm:prSet presAssocID="{D7F34D25-DE47-4922-93EE-531D337242B8}" presName="rootText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D524650-19FC-421B-8A39-78EFF045BB11}" type="pres">
      <dgm:prSet presAssocID="{D7F34D25-DE47-4922-93EE-531D337242B8}" presName="rootConnector" presStyleLbl="node2" presStyleIdx="1" presStyleCnt="2"/>
      <dgm:spPr/>
      <dgm:t>
        <a:bodyPr/>
        <a:lstStyle/>
        <a:p>
          <a:endParaRPr lang="ru-RU"/>
        </a:p>
      </dgm:t>
    </dgm:pt>
    <dgm:pt modelId="{1458E0C1-DF14-49CB-BC62-366CC7E13F72}" type="pres">
      <dgm:prSet presAssocID="{D7F34D25-DE47-4922-93EE-531D337242B8}" presName="hierChild4" presStyleCnt="0"/>
      <dgm:spPr/>
    </dgm:pt>
    <dgm:pt modelId="{E9D48346-A064-4A16-A363-9672C58A0424}" type="pres">
      <dgm:prSet presAssocID="{7E40494C-0A99-416B-8FD5-B421312E4F16}" presName="Name37" presStyleLbl="parChTrans1D3" presStyleIdx="2" presStyleCnt="4"/>
      <dgm:spPr/>
      <dgm:t>
        <a:bodyPr/>
        <a:lstStyle/>
        <a:p>
          <a:endParaRPr lang="ru-RU"/>
        </a:p>
      </dgm:t>
    </dgm:pt>
    <dgm:pt modelId="{1ED4FBAB-682D-492D-AA65-7127736038F4}" type="pres">
      <dgm:prSet presAssocID="{EDDD549F-5A0E-453C-9F0C-3F1FA7902F80}" presName="hierRoot2" presStyleCnt="0">
        <dgm:presLayoutVars>
          <dgm:hierBranch val="init"/>
        </dgm:presLayoutVars>
      </dgm:prSet>
      <dgm:spPr/>
    </dgm:pt>
    <dgm:pt modelId="{68853961-A4FE-4CD4-B2FB-1B97D814A438}" type="pres">
      <dgm:prSet presAssocID="{EDDD549F-5A0E-453C-9F0C-3F1FA7902F80}" presName="rootComposite" presStyleCnt="0"/>
      <dgm:spPr/>
    </dgm:pt>
    <dgm:pt modelId="{E0F982E8-18C0-4CCF-9562-6CA15C372939}" type="pres">
      <dgm:prSet presAssocID="{EDDD549F-5A0E-453C-9F0C-3F1FA7902F80}" presName="rootText" presStyleLbl="node3" presStyleIdx="2" presStyleCnt="4" custLinFactNeighborX="-2734" custLinFactNeighborY="-37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5FE91C2-273E-440D-BEAB-414A890510D5}" type="pres">
      <dgm:prSet presAssocID="{EDDD549F-5A0E-453C-9F0C-3F1FA7902F80}" presName="rootConnector" presStyleLbl="node3" presStyleIdx="2" presStyleCnt="4"/>
      <dgm:spPr/>
      <dgm:t>
        <a:bodyPr/>
        <a:lstStyle/>
        <a:p>
          <a:endParaRPr lang="ru-RU"/>
        </a:p>
      </dgm:t>
    </dgm:pt>
    <dgm:pt modelId="{4E098929-F97C-4AF8-8493-E9FFCE9F3BA4}" type="pres">
      <dgm:prSet presAssocID="{EDDD549F-5A0E-453C-9F0C-3F1FA7902F80}" presName="hierChild4" presStyleCnt="0"/>
      <dgm:spPr/>
    </dgm:pt>
    <dgm:pt modelId="{CAFF6325-0E0A-4435-816C-276A2FA47A32}" type="pres">
      <dgm:prSet presAssocID="{EDDD549F-5A0E-453C-9F0C-3F1FA7902F80}" presName="hierChild5" presStyleCnt="0"/>
      <dgm:spPr/>
    </dgm:pt>
    <dgm:pt modelId="{7BD5E6FB-4975-4365-A0FD-70C00ACCCC13}" type="pres">
      <dgm:prSet presAssocID="{556B742D-E3AF-4EF1-8F98-4FE1CF97603F}" presName="Name37" presStyleLbl="parChTrans1D3" presStyleIdx="3" presStyleCnt="4"/>
      <dgm:spPr/>
      <dgm:t>
        <a:bodyPr/>
        <a:lstStyle/>
        <a:p>
          <a:endParaRPr lang="ru-RU"/>
        </a:p>
      </dgm:t>
    </dgm:pt>
    <dgm:pt modelId="{68E3261B-C6E1-4F5B-9E96-757297C77BBC}" type="pres">
      <dgm:prSet presAssocID="{A95051D2-CF8B-4FFC-AD4D-E217E4736557}" presName="hierRoot2" presStyleCnt="0">
        <dgm:presLayoutVars>
          <dgm:hierBranch val="init"/>
        </dgm:presLayoutVars>
      </dgm:prSet>
      <dgm:spPr/>
    </dgm:pt>
    <dgm:pt modelId="{B997D892-517D-46B4-BF36-1ECF3E630A46}" type="pres">
      <dgm:prSet presAssocID="{A95051D2-CF8B-4FFC-AD4D-E217E4736557}" presName="rootComposite" presStyleCnt="0"/>
      <dgm:spPr/>
    </dgm:pt>
    <dgm:pt modelId="{3E98988A-6D9B-4783-BB80-F4A4430C45D4}" type="pres">
      <dgm:prSet presAssocID="{A95051D2-CF8B-4FFC-AD4D-E217E4736557}" presName="rootText" presStyleLbl="node3" presStyleIdx="3" presStyleCnt="4" custLinFactNeighborX="-2734" custLinFactNeighborY="-2414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11CC138-8084-492C-8871-A78335E83BD5}" type="pres">
      <dgm:prSet presAssocID="{A95051D2-CF8B-4FFC-AD4D-E217E4736557}" presName="rootConnector" presStyleLbl="node3" presStyleIdx="3" presStyleCnt="4"/>
      <dgm:spPr/>
      <dgm:t>
        <a:bodyPr/>
        <a:lstStyle/>
        <a:p>
          <a:endParaRPr lang="ru-RU"/>
        </a:p>
      </dgm:t>
    </dgm:pt>
    <dgm:pt modelId="{D12BEB09-3877-422B-93F9-13C24B93C02D}" type="pres">
      <dgm:prSet presAssocID="{A95051D2-CF8B-4FFC-AD4D-E217E4736557}" presName="hierChild4" presStyleCnt="0"/>
      <dgm:spPr/>
    </dgm:pt>
    <dgm:pt modelId="{F774C58B-019F-4079-8B53-48918F841DBA}" type="pres">
      <dgm:prSet presAssocID="{A95051D2-CF8B-4FFC-AD4D-E217E4736557}" presName="hierChild5" presStyleCnt="0"/>
      <dgm:spPr/>
    </dgm:pt>
    <dgm:pt modelId="{D4B6D69A-09E0-4C7F-AE85-79659F858858}" type="pres">
      <dgm:prSet presAssocID="{D7F34D25-DE47-4922-93EE-531D337242B8}" presName="hierChild5" presStyleCnt="0"/>
      <dgm:spPr/>
    </dgm:pt>
    <dgm:pt modelId="{9C4EE612-42B9-40C2-BDF4-8BC341E1680D}" type="pres">
      <dgm:prSet presAssocID="{5B3C2943-49D4-4B83-974D-62D6D8EE2F99}" presName="hierChild3" presStyleCnt="0"/>
      <dgm:spPr/>
    </dgm:pt>
  </dgm:ptLst>
  <dgm:cxnLst>
    <dgm:cxn modelId="{2D697B15-5EDE-40F1-A62B-8118282628E9}" type="presOf" srcId="{CC97241E-252B-4172-947C-7FF052CDCC31}" destId="{962392A5-2F0B-49F0-902F-8698DAB2635B}" srcOrd="1" destOrd="0" presId="urn:microsoft.com/office/officeart/2005/8/layout/orgChart1"/>
    <dgm:cxn modelId="{FD96EDDF-C23F-4576-94B9-8932F4A41654}" type="presOf" srcId="{5B3C2943-49D4-4B83-974D-62D6D8EE2F99}" destId="{8DAB00F2-2514-4BD4-ADF2-54611B42931E}" srcOrd="1" destOrd="0" presId="urn:microsoft.com/office/officeart/2005/8/layout/orgChart1"/>
    <dgm:cxn modelId="{DBDDD715-ED58-49DD-BD0D-CFCE82B5DD67}" srcId="{D7F34D25-DE47-4922-93EE-531D337242B8}" destId="{A95051D2-CF8B-4FFC-AD4D-E217E4736557}" srcOrd="1" destOrd="0" parTransId="{556B742D-E3AF-4EF1-8F98-4FE1CF97603F}" sibTransId="{E313221E-98F0-4A18-A577-FDA84C790142}"/>
    <dgm:cxn modelId="{46D4C19F-E5ED-45DA-8943-959D47703A1D}" type="presOf" srcId="{5B3C2943-49D4-4B83-974D-62D6D8EE2F99}" destId="{7A19A1BA-3F01-4909-9101-C699BA9091C1}" srcOrd="0" destOrd="0" presId="urn:microsoft.com/office/officeart/2005/8/layout/orgChart1"/>
    <dgm:cxn modelId="{0FC42A14-6FB4-4C43-B259-23DDB2A8A626}" type="presOf" srcId="{6AC9A2AA-0117-4678-9B7E-22D6C8E78764}" destId="{67C6654F-A46C-40DA-88C6-ABC67458F1CF}" srcOrd="0" destOrd="0" presId="urn:microsoft.com/office/officeart/2005/8/layout/orgChart1"/>
    <dgm:cxn modelId="{6D495243-0E67-4264-AC3E-6F9487DFEE1B}" srcId="{ED3C9CDE-BE1A-4E99-87CC-FC2935695AE6}" destId="{CC97241E-252B-4172-947C-7FF052CDCC31}" srcOrd="1" destOrd="0" parTransId="{9ACA87F8-6217-4912-A3C0-3807C29C610D}" sibTransId="{6A0C306B-D803-465A-A2A0-B653C93E2891}"/>
    <dgm:cxn modelId="{0ED5350A-BE9C-4A03-AE81-DD6D9E0C0075}" srcId="{2B30A271-3DF8-4C83-86DF-6EC877AE1B91}" destId="{5B3C2943-49D4-4B83-974D-62D6D8EE2F99}" srcOrd="0" destOrd="0" parTransId="{9B337058-C648-471E-81E8-C561959D0B22}" sibTransId="{F27F1AF5-DF33-4EA0-A9CB-12F4DC5F4052}"/>
    <dgm:cxn modelId="{F954C182-1369-4B1D-AA76-2F5E9EEC9E11}" type="presOf" srcId="{ED3C9CDE-BE1A-4E99-87CC-FC2935695AE6}" destId="{520057FC-3DC6-4B7D-BFD6-9B082D10BD55}" srcOrd="1" destOrd="0" presId="urn:microsoft.com/office/officeart/2005/8/layout/orgChart1"/>
    <dgm:cxn modelId="{DEA82A53-59CC-4AD8-925D-B7EF79B3D6DC}" type="presOf" srcId="{D7F34D25-DE47-4922-93EE-531D337242B8}" destId="{3C7D93D6-4D72-49B7-96A4-98EA4A7FC944}" srcOrd="0" destOrd="0" presId="urn:microsoft.com/office/officeart/2005/8/layout/orgChart1"/>
    <dgm:cxn modelId="{7E90ED2A-EF56-4729-9BBE-E369E0F0AE39}" srcId="{5B3C2943-49D4-4B83-974D-62D6D8EE2F99}" destId="{ED3C9CDE-BE1A-4E99-87CC-FC2935695AE6}" srcOrd="0" destOrd="0" parTransId="{B86D9907-1E5C-4D1A-8E6B-6DE7DFD58358}" sibTransId="{88EE6386-46F6-437D-A1C8-C1CF8036B86D}"/>
    <dgm:cxn modelId="{F84EAEE1-5BD7-4199-9C90-2176A6EFD698}" srcId="{D7F34D25-DE47-4922-93EE-531D337242B8}" destId="{EDDD549F-5A0E-453C-9F0C-3F1FA7902F80}" srcOrd="0" destOrd="0" parTransId="{7E40494C-0A99-416B-8FD5-B421312E4F16}" sibTransId="{86D3E12B-B07D-475F-AB62-CB158019E802}"/>
    <dgm:cxn modelId="{0A2E0FD0-582F-483B-8EE5-D792DA5CA7CD}" type="presOf" srcId="{D7F34D25-DE47-4922-93EE-531D337242B8}" destId="{BD524650-19FC-421B-8A39-78EFF045BB11}" srcOrd="1" destOrd="0" presId="urn:microsoft.com/office/officeart/2005/8/layout/orgChart1"/>
    <dgm:cxn modelId="{B91B7804-8841-4BFC-9E48-0FE52FCA6C76}" type="presOf" srcId="{195686B0-0501-4E67-ACDB-C60A2744BD30}" destId="{62B6AE10-B463-4F62-B9D8-3BB9822385EB}" srcOrd="0" destOrd="0" presId="urn:microsoft.com/office/officeart/2005/8/layout/orgChart1"/>
    <dgm:cxn modelId="{8F0EDE42-DBDD-4127-8919-0458C6199D14}" type="presOf" srcId="{ED3C9CDE-BE1A-4E99-87CC-FC2935695AE6}" destId="{28C383E4-6983-4195-8357-5DD106C2815E}" srcOrd="0" destOrd="0" presId="urn:microsoft.com/office/officeart/2005/8/layout/orgChart1"/>
    <dgm:cxn modelId="{E5208AA1-4CCB-4D3D-ACC0-B669ADECC45B}" srcId="{5B3C2943-49D4-4B83-974D-62D6D8EE2F99}" destId="{D7F34D25-DE47-4922-93EE-531D337242B8}" srcOrd="1" destOrd="0" parTransId="{6AC9A2AA-0117-4678-9B7E-22D6C8E78764}" sibTransId="{6224E198-3646-4434-BEB9-2A6699F1546B}"/>
    <dgm:cxn modelId="{A4D672EC-DC30-4CA2-86D8-3511221029D6}" type="presOf" srcId="{CC97241E-252B-4172-947C-7FF052CDCC31}" destId="{CF93A4AC-7435-44DD-B428-8A0D584476FC}" srcOrd="0" destOrd="0" presId="urn:microsoft.com/office/officeart/2005/8/layout/orgChart1"/>
    <dgm:cxn modelId="{D5467850-AAD7-4FBD-BD5A-7DF54249FFC0}" type="presOf" srcId="{CA51A310-DA1C-4808-86ED-DCA1F8B3748B}" destId="{0A5156AF-DE0B-4427-9B06-E6ADD86CA137}" srcOrd="0" destOrd="0" presId="urn:microsoft.com/office/officeart/2005/8/layout/orgChart1"/>
    <dgm:cxn modelId="{7064AFE3-5751-4810-A355-0E4D0442AA8B}" type="presOf" srcId="{EDDD549F-5A0E-453C-9F0C-3F1FA7902F80}" destId="{E0F982E8-18C0-4CCF-9562-6CA15C372939}" srcOrd="0" destOrd="0" presId="urn:microsoft.com/office/officeart/2005/8/layout/orgChart1"/>
    <dgm:cxn modelId="{470ACC32-93AE-4EE3-A628-862A71CFC34A}" type="presOf" srcId="{2B30A271-3DF8-4C83-86DF-6EC877AE1B91}" destId="{116F3136-7759-42C5-8685-A0518462F176}" srcOrd="0" destOrd="0" presId="urn:microsoft.com/office/officeart/2005/8/layout/orgChart1"/>
    <dgm:cxn modelId="{F232497A-5F9F-4809-93EF-53B0A2035E38}" type="presOf" srcId="{A95051D2-CF8B-4FFC-AD4D-E217E4736557}" destId="{3E98988A-6D9B-4783-BB80-F4A4430C45D4}" srcOrd="0" destOrd="0" presId="urn:microsoft.com/office/officeart/2005/8/layout/orgChart1"/>
    <dgm:cxn modelId="{1DB7A429-E025-4EB7-8E89-3C2EAF0EBB0A}" srcId="{ED3C9CDE-BE1A-4E99-87CC-FC2935695AE6}" destId="{195686B0-0501-4E67-ACDB-C60A2744BD30}" srcOrd="0" destOrd="0" parTransId="{CA51A310-DA1C-4808-86ED-DCA1F8B3748B}" sibTransId="{9EFC4A14-23B4-4624-AEBB-AD46D463C7ED}"/>
    <dgm:cxn modelId="{AD0D3673-4973-41C2-8A8C-D60C0D645C48}" type="presOf" srcId="{A95051D2-CF8B-4FFC-AD4D-E217E4736557}" destId="{511CC138-8084-492C-8871-A78335E83BD5}" srcOrd="1" destOrd="0" presId="urn:microsoft.com/office/officeart/2005/8/layout/orgChart1"/>
    <dgm:cxn modelId="{F93D9C35-79CA-4357-902B-7C660A0BA121}" type="presOf" srcId="{9ACA87F8-6217-4912-A3C0-3807C29C610D}" destId="{B987D618-6077-4B17-8CB7-22DB5B94D626}" srcOrd="0" destOrd="0" presId="urn:microsoft.com/office/officeart/2005/8/layout/orgChart1"/>
    <dgm:cxn modelId="{9EF7CAA1-B88C-4F4D-ABB0-7064366A6CB3}" type="presOf" srcId="{556B742D-E3AF-4EF1-8F98-4FE1CF97603F}" destId="{7BD5E6FB-4975-4365-A0FD-70C00ACCCC13}" srcOrd="0" destOrd="0" presId="urn:microsoft.com/office/officeart/2005/8/layout/orgChart1"/>
    <dgm:cxn modelId="{11D3D1F5-68ED-4B5D-B731-573822619065}" type="presOf" srcId="{B86D9907-1E5C-4D1A-8E6B-6DE7DFD58358}" destId="{ADCF25F3-FC24-44A6-9CF8-1CFBA0CCCCAC}" srcOrd="0" destOrd="0" presId="urn:microsoft.com/office/officeart/2005/8/layout/orgChart1"/>
    <dgm:cxn modelId="{A7EA20CD-39EC-4379-B0BA-6B07364D7A94}" type="presOf" srcId="{EDDD549F-5A0E-453C-9F0C-3F1FA7902F80}" destId="{05FE91C2-273E-440D-BEAB-414A890510D5}" srcOrd="1" destOrd="0" presId="urn:microsoft.com/office/officeart/2005/8/layout/orgChart1"/>
    <dgm:cxn modelId="{B56605D9-CD6D-49A2-B7ED-FCD243406860}" type="presOf" srcId="{195686B0-0501-4E67-ACDB-C60A2744BD30}" destId="{BB57A858-897C-4E25-B839-A4E254F322B4}" srcOrd="1" destOrd="0" presId="urn:microsoft.com/office/officeart/2005/8/layout/orgChart1"/>
    <dgm:cxn modelId="{34CD8981-4659-4B9B-BE3D-C4B560A95151}" type="presOf" srcId="{7E40494C-0A99-416B-8FD5-B421312E4F16}" destId="{E9D48346-A064-4A16-A363-9672C58A0424}" srcOrd="0" destOrd="0" presId="urn:microsoft.com/office/officeart/2005/8/layout/orgChart1"/>
    <dgm:cxn modelId="{DF957D81-6798-4A7C-8D55-9F76F456BCB4}" type="presParOf" srcId="{116F3136-7759-42C5-8685-A0518462F176}" destId="{A2972E77-8436-4160-85A8-61A9C04A6DDE}" srcOrd="0" destOrd="0" presId="urn:microsoft.com/office/officeart/2005/8/layout/orgChart1"/>
    <dgm:cxn modelId="{8EA3597E-CF76-4CB6-A0D7-E30C3BE23165}" type="presParOf" srcId="{A2972E77-8436-4160-85A8-61A9C04A6DDE}" destId="{AE04EC66-2793-402A-AE19-AC7466224B3D}" srcOrd="0" destOrd="0" presId="urn:microsoft.com/office/officeart/2005/8/layout/orgChart1"/>
    <dgm:cxn modelId="{38E97265-613C-412D-A5DE-AC4B9D8F2A87}" type="presParOf" srcId="{AE04EC66-2793-402A-AE19-AC7466224B3D}" destId="{7A19A1BA-3F01-4909-9101-C699BA9091C1}" srcOrd="0" destOrd="0" presId="urn:microsoft.com/office/officeart/2005/8/layout/orgChart1"/>
    <dgm:cxn modelId="{0992B522-C1C1-46CF-AA65-9673A8915D82}" type="presParOf" srcId="{AE04EC66-2793-402A-AE19-AC7466224B3D}" destId="{8DAB00F2-2514-4BD4-ADF2-54611B42931E}" srcOrd="1" destOrd="0" presId="urn:microsoft.com/office/officeart/2005/8/layout/orgChart1"/>
    <dgm:cxn modelId="{403B5009-534E-4667-8A7F-5FAD5465A359}" type="presParOf" srcId="{A2972E77-8436-4160-85A8-61A9C04A6DDE}" destId="{328E0069-C29F-4810-830B-D331ADFF3669}" srcOrd="1" destOrd="0" presId="urn:microsoft.com/office/officeart/2005/8/layout/orgChart1"/>
    <dgm:cxn modelId="{87308195-50A3-4AF9-A765-2BB050E4CFBE}" type="presParOf" srcId="{328E0069-C29F-4810-830B-D331ADFF3669}" destId="{ADCF25F3-FC24-44A6-9CF8-1CFBA0CCCCAC}" srcOrd="0" destOrd="0" presId="urn:microsoft.com/office/officeart/2005/8/layout/orgChart1"/>
    <dgm:cxn modelId="{DF6DAA06-FECD-415F-B866-FE9112D0CF9C}" type="presParOf" srcId="{328E0069-C29F-4810-830B-D331ADFF3669}" destId="{B746A8F9-EDC3-46A1-85D8-0C9B315AC4C7}" srcOrd="1" destOrd="0" presId="urn:microsoft.com/office/officeart/2005/8/layout/orgChart1"/>
    <dgm:cxn modelId="{EE635AC8-1826-4254-8BC7-EF20FE875A4F}" type="presParOf" srcId="{B746A8F9-EDC3-46A1-85D8-0C9B315AC4C7}" destId="{E293DED6-AE79-43EF-8184-DBE8E2977947}" srcOrd="0" destOrd="0" presId="urn:microsoft.com/office/officeart/2005/8/layout/orgChart1"/>
    <dgm:cxn modelId="{0EF218A7-66B1-4EB4-A8FA-5377546D4D3D}" type="presParOf" srcId="{E293DED6-AE79-43EF-8184-DBE8E2977947}" destId="{28C383E4-6983-4195-8357-5DD106C2815E}" srcOrd="0" destOrd="0" presId="urn:microsoft.com/office/officeart/2005/8/layout/orgChart1"/>
    <dgm:cxn modelId="{9DC749D8-0A5A-4DD7-BB55-D5C0D57E37A2}" type="presParOf" srcId="{E293DED6-AE79-43EF-8184-DBE8E2977947}" destId="{520057FC-3DC6-4B7D-BFD6-9B082D10BD55}" srcOrd="1" destOrd="0" presId="urn:microsoft.com/office/officeart/2005/8/layout/orgChart1"/>
    <dgm:cxn modelId="{3C84BC22-76DC-49B6-A4CB-E58A51C85A73}" type="presParOf" srcId="{B746A8F9-EDC3-46A1-85D8-0C9B315AC4C7}" destId="{8A998502-43EA-43AD-BD53-D4F53423C58C}" srcOrd="1" destOrd="0" presId="urn:microsoft.com/office/officeart/2005/8/layout/orgChart1"/>
    <dgm:cxn modelId="{C598B5EC-143C-46F9-87C6-FA2D293DEB56}" type="presParOf" srcId="{8A998502-43EA-43AD-BD53-D4F53423C58C}" destId="{0A5156AF-DE0B-4427-9B06-E6ADD86CA137}" srcOrd="0" destOrd="0" presId="urn:microsoft.com/office/officeart/2005/8/layout/orgChart1"/>
    <dgm:cxn modelId="{AE1F8C00-6D5A-4D79-8E5D-6B33724C9F6E}" type="presParOf" srcId="{8A998502-43EA-43AD-BD53-D4F53423C58C}" destId="{61977C03-0E39-43F8-86F2-8F89FDAB74A4}" srcOrd="1" destOrd="0" presId="urn:microsoft.com/office/officeart/2005/8/layout/orgChart1"/>
    <dgm:cxn modelId="{26110C38-5F35-4C17-BC80-42D7DB3DA974}" type="presParOf" srcId="{61977C03-0E39-43F8-86F2-8F89FDAB74A4}" destId="{4651619C-E57D-4A45-BA6F-88BC2B7AD7E7}" srcOrd="0" destOrd="0" presId="urn:microsoft.com/office/officeart/2005/8/layout/orgChart1"/>
    <dgm:cxn modelId="{3BEEB33A-655F-4DD9-A6BD-B57DE7FC6068}" type="presParOf" srcId="{4651619C-E57D-4A45-BA6F-88BC2B7AD7E7}" destId="{62B6AE10-B463-4F62-B9D8-3BB9822385EB}" srcOrd="0" destOrd="0" presId="urn:microsoft.com/office/officeart/2005/8/layout/orgChart1"/>
    <dgm:cxn modelId="{DC6B2B01-5A0F-46E0-899D-1DBD96D59AD5}" type="presParOf" srcId="{4651619C-E57D-4A45-BA6F-88BC2B7AD7E7}" destId="{BB57A858-897C-4E25-B839-A4E254F322B4}" srcOrd="1" destOrd="0" presId="urn:microsoft.com/office/officeart/2005/8/layout/orgChart1"/>
    <dgm:cxn modelId="{C930C996-C219-47F7-B956-1331B6546863}" type="presParOf" srcId="{61977C03-0E39-43F8-86F2-8F89FDAB74A4}" destId="{4B23EF90-1FD3-498C-9A7A-30A812CA5BA7}" srcOrd="1" destOrd="0" presId="urn:microsoft.com/office/officeart/2005/8/layout/orgChart1"/>
    <dgm:cxn modelId="{EBA86DB3-EC5D-4CCE-9D95-3AA05C3B3D8D}" type="presParOf" srcId="{61977C03-0E39-43F8-86F2-8F89FDAB74A4}" destId="{D4D27DE5-F394-400C-8AC8-486C8B12AE22}" srcOrd="2" destOrd="0" presId="urn:microsoft.com/office/officeart/2005/8/layout/orgChart1"/>
    <dgm:cxn modelId="{C980BC89-EBF0-4B37-BFCA-E8808AD33888}" type="presParOf" srcId="{8A998502-43EA-43AD-BD53-D4F53423C58C}" destId="{B987D618-6077-4B17-8CB7-22DB5B94D626}" srcOrd="2" destOrd="0" presId="urn:microsoft.com/office/officeart/2005/8/layout/orgChart1"/>
    <dgm:cxn modelId="{533F5665-90EE-42CD-896A-3B63CA3FF78F}" type="presParOf" srcId="{8A998502-43EA-43AD-BD53-D4F53423C58C}" destId="{BA717750-1FF2-42FC-8145-57B814FA331B}" srcOrd="3" destOrd="0" presId="urn:microsoft.com/office/officeart/2005/8/layout/orgChart1"/>
    <dgm:cxn modelId="{D501A730-ADAF-48AC-92F0-6B6C84E599DB}" type="presParOf" srcId="{BA717750-1FF2-42FC-8145-57B814FA331B}" destId="{20470AFC-E05A-454F-B9B3-56961ABBF9F0}" srcOrd="0" destOrd="0" presId="urn:microsoft.com/office/officeart/2005/8/layout/orgChart1"/>
    <dgm:cxn modelId="{943D91BF-550B-4275-A240-BB224ABA9BA2}" type="presParOf" srcId="{20470AFC-E05A-454F-B9B3-56961ABBF9F0}" destId="{CF93A4AC-7435-44DD-B428-8A0D584476FC}" srcOrd="0" destOrd="0" presId="urn:microsoft.com/office/officeart/2005/8/layout/orgChart1"/>
    <dgm:cxn modelId="{C3CD8824-106D-444D-8F76-6777D7C0992E}" type="presParOf" srcId="{20470AFC-E05A-454F-B9B3-56961ABBF9F0}" destId="{962392A5-2F0B-49F0-902F-8698DAB2635B}" srcOrd="1" destOrd="0" presId="urn:microsoft.com/office/officeart/2005/8/layout/orgChart1"/>
    <dgm:cxn modelId="{BF69AF95-2E58-4112-8471-F7CEB0E86C67}" type="presParOf" srcId="{BA717750-1FF2-42FC-8145-57B814FA331B}" destId="{32BBBBE4-08FC-4F4A-9ED0-82BD34BC3B75}" srcOrd="1" destOrd="0" presId="urn:microsoft.com/office/officeart/2005/8/layout/orgChart1"/>
    <dgm:cxn modelId="{214E66A8-1B17-4835-9B91-E51726E43FFA}" type="presParOf" srcId="{BA717750-1FF2-42FC-8145-57B814FA331B}" destId="{2A8E2879-4782-47BB-8FAC-2F3EAA414CAD}" srcOrd="2" destOrd="0" presId="urn:microsoft.com/office/officeart/2005/8/layout/orgChart1"/>
    <dgm:cxn modelId="{F00ECD3E-D1F2-4980-8807-BC27DEE1190A}" type="presParOf" srcId="{B746A8F9-EDC3-46A1-85D8-0C9B315AC4C7}" destId="{F9FD218E-E1D9-4E92-8A2D-74C9C65A6D41}" srcOrd="2" destOrd="0" presId="urn:microsoft.com/office/officeart/2005/8/layout/orgChart1"/>
    <dgm:cxn modelId="{347E79E3-5590-489F-B6B6-314BEF04BBA1}" type="presParOf" srcId="{328E0069-C29F-4810-830B-D331ADFF3669}" destId="{67C6654F-A46C-40DA-88C6-ABC67458F1CF}" srcOrd="2" destOrd="0" presId="urn:microsoft.com/office/officeart/2005/8/layout/orgChart1"/>
    <dgm:cxn modelId="{1656F792-2412-4EAC-ADEC-077D889B1C78}" type="presParOf" srcId="{328E0069-C29F-4810-830B-D331ADFF3669}" destId="{2EF9BD80-671C-44C2-A140-1AE20FFC432A}" srcOrd="3" destOrd="0" presId="urn:microsoft.com/office/officeart/2005/8/layout/orgChart1"/>
    <dgm:cxn modelId="{16DD281E-53B7-4329-BEDF-53B3722AB48D}" type="presParOf" srcId="{2EF9BD80-671C-44C2-A140-1AE20FFC432A}" destId="{2F3E1FAC-AF39-433F-86D2-5E56BA4D4C16}" srcOrd="0" destOrd="0" presId="urn:microsoft.com/office/officeart/2005/8/layout/orgChart1"/>
    <dgm:cxn modelId="{C6E507ED-C1E4-43AF-B016-F7C63ABD5BFF}" type="presParOf" srcId="{2F3E1FAC-AF39-433F-86D2-5E56BA4D4C16}" destId="{3C7D93D6-4D72-49B7-96A4-98EA4A7FC944}" srcOrd="0" destOrd="0" presId="urn:microsoft.com/office/officeart/2005/8/layout/orgChart1"/>
    <dgm:cxn modelId="{C02DA85E-2015-40A1-B52D-970185460E64}" type="presParOf" srcId="{2F3E1FAC-AF39-433F-86D2-5E56BA4D4C16}" destId="{BD524650-19FC-421B-8A39-78EFF045BB11}" srcOrd="1" destOrd="0" presId="urn:microsoft.com/office/officeart/2005/8/layout/orgChart1"/>
    <dgm:cxn modelId="{889E1946-6F3F-486C-BD6E-B6CFE4A1DD75}" type="presParOf" srcId="{2EF9BD80-671C-44C2-A140-1AE20FFC432A}" destId="{1458E0C1-DF14-49CB-BC62-366CC7E13F72}" srcOrd="1" destOrd="0" presId="urn:microsoft.com/office/officeart/2005/8/layout/orgChart1"/>
    <dgm:cxn modelId="{5EB115CA-1B26-4069-8BF5-D30D512B814D}" type="presParOf" srcId="{1458E0C1-DF14-49CB-BC62-366CC7E13F72}" destId="{E9D48346-A064-4A16-A363-9672C58A0424}" srcOrd="0" destOrd="0" presId="urn:microsoft.com/office/officeart/2005/8/layout/orgChart1"/>
    <dgm:cxn modelId="{8DEEE4DD-4EBC-4C8C-B62C-1A277ABADDF9}" type="presParOf" srcId="{1458E0C1-DF14-49CB-BC62-366CC7E13F72}" destId="{1ED4FBAB-682D-492D-AA65-7127736038F4}" srcOrd="1" destOrd="0" presId="urn:microsoft.com/office/officeart/2005/8/layout/orgChart1"/>
    <dgm:cxn modelId="{7DBF17FD-1517-4493-BD04-DD040B95DECD}" type="presParOf" srcId="{1ED4FBAB-682D-492D-AA65-7127736038F4}" destId="{68853961-A4FE-4CD4-B2FB-1B97D814A438}" srcOrd="0" destOrd="0" presId="urn:microsoft.com/office/officeart/2005/8/layout/orgChart1"/>
    <dgm:cxn modelId="{0F4CC8B7-9C0C-4A48-B1AB-BD1D65112446}" type="presParOf" srcId="{68853961-A4FE-4CD4-B2FB-1B97D814A438}" destId="{E0F982E8-18C0-4CCF-9562-6CA15C372939}" srcOrd="0" destOrd="0" presId="urn:microsoft.com/office/officeart/2005/8/layout/orgChart1"/>
    <dgm:cxn modelId="{2B896A85-583E-487A-956E-17B256A925EF}" type="presParOf" srcId="{68853961-A4FE-4CD4-B2FB-1B97D814A438}" destId="{05FE91C2-273E-440D-BEAB-414A890510D5}" srcOrd="1" destOrd="0" presId="urn:microsoft.com/office/officeart/2005/8/layout/orgChart1"/>
    <dgm:cxn modelId="{4A3A797C-3239-47C3-A712-D78E7C9A0080}" type="presParOf" srcId="{1ED4FBAB-682D-492D-AA65-7127736038F4}" destId="{4E098929-F97C-4AF8-8493-E9FFCE9F3BA4}" srcOrd="1" destOrd="0" presId="urn:microsoft.com/office/officeart/2005/8/layout/orgChart1"/>
    <dgm:cxn modelId="{529D9B94-2A00-4608-AC0F-A7FC6E96C05C}" type="presParOf" srcId="{1ED4FBAB-682D-492D-AA65-7127736038F4}" destId="{CAFF6325-0E0A-4435-816C-276A2FA47A32}" srcOrd="2" destOrd="0" presId="urn:microsoft.com/office/officeart/2005/8/layout/orgChart1"/>
    <dgm:cxn modelId="{838AE84F-64E1-45A7-90DB-16A107FD1643}" type="presParOf" srcId="{1458E0C1-DF14-49CB-BC62-366CC7E13F72}" destId="{7BD5E6FB-4975-4365-A0FD-70C00ACCCC13}" srcOrd="2" destOrd="0" presId="urn:microsoft.com/office/officeart/2005/8/layout/orgChart1"/>
    <dgm:cxn modelId="{EA6C34B6-C5CA-4505-8252-058A3E434A82}" type="presParOf" srcId="{1458E0C1-DF14-49CB-BC62-366CC7E13F72}" destId="{68E3261B-C6E1-4F5B-9E96-757297C77BBC}" srcOrd="3" destOrd="0" presId="urn:microsoft.com/office/officeart/2005/8/layout/orgChart1"/>
    <dgm:cxn modelId="{22A08155-E79A-40C4-81C1-42123EC0FACF}" type="presParOf" srcId="{68E3261B-C6E1-4F5B-9E96-757297C77BBC}" destId="{B997D892-517D-46B4-BF36-1ECF3E630A46}" srcOrd="0" destOrd="0" presId="urn:microsoft.com/office/officeart/2005/8/layout/orgChart1"/>
    <dgm:cxn modelId="{9E635B04-C8B6-439E-955F-DE73855EC83B}" type="presParOf" srcId="{B997D892-517D-46B4-BF36-1ECF3E630A46}" destId="{3E98988A-6D9B-4783-BB80-F4A4430C45D4}" srcOrd="0" destOrd="0" presId="urn:microsoft.com/office/officeart/2005/8/layout/orgChart1"/>
    <dgm:cxn modelId="{EB64666C-1E97-4160-9D41-0263324DF7CF}" type="presParOf" srcId="{B997D892-517D-46B4-BF36-1ECF3E630A46}" destId="{511CC138-8084-492C-8871-A78335E83BD5}" srcOrd="1" destOrd="0" presId="urn:microsoft.com/office/officeart/2005/8/layout/orgChart1"/>
    <dgm:cxn modelId="{F8D41B20-F5C7-4A03-8740-914B5C27E923}" type="presParOf" srcId="{68E3261B-C6E1-4F5B-9E96-757297C77BBC}" destId="{D12BEB09-3877-422B-93F9-13C24B93C02D}" srcOrd="1" destOrd="0" presId="urn:microsoft.com/office/officeart/2005/8/layout/orgChart1"/>
    <dgm:cxn modelId="{868279CC-5F59-48E6-A806-E863E3AACE23}" type="presParOf" srcId="{68E3261B-C6E1-4F5B-9E96-757297C77BBC}" destId="{F774C58B-019F-4079-8B53-48918F841DBA}" srcOrd="2" destOrd="0" presId="urn:microsoft.com/office/officeart/2005/8/layout/orgChart1"/>
    <dgm:cxn modelId="{941A0A56-82AD-4C3C-BE96-AE5490A79108}" type="presParOf" srcId="{2EF9BD80-671C-44C2-A140-1AE20FFC432A}" destId="{D4B6D69A-09E0-4C7F-AE85-79659F858858}" srcOrd="2" destOrd="0" presId="urn:microsoft.com/office/officeart/2005/8/layout/orgChart1"/>
    <dgm:cxn modelId="{B995CB69-F5E9-4EFD-9FB9-FFF17BF2B309}" type="presParOf" srcId="{A2972E77-8436-4160-85A8-61A9C04A6DDE}" destId="{9C4EE612-42B9-40C2-BDF4-8BC341E1680D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F678B31-58F6-4530-A703-5B6F192AB29E}" type="doc">
      <dgm:prSet loTypeId="urn:microsoft.com/office/officeart/2005/8/layout/h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96896E2-36FC-42AF-8122-A82012D79279}">
      <dgm:prSet phldrT="[Текст]"/>
      <dgm:spPr/>
      <dgm:t>
        <a:bodyPr/>
        <a:lstStyle/>
        <a:p>
          <a:r>
            <a:rPr lang="ru-RU" dirty="0" smtClean="0"/>
            <a:t>Общая характеристика основных идей</a:t>
          </a:r>
          <a:endParaRPr lang="ru-RU" dirty="0"/>
        </a:p>
      </dgm:t>
    </dgm:pt>
    <dgm:pt modelId="{DE17F5D6-DF8B-4D71-AFB6-27013E5EB924}" type="parTrans" cxnId="{63B8146E-4AF4-43D7-B7DF-4BA37185BA59}">
      <dgm:prSet/>
      <dgm:spPr/>
      <dgm:t>
        <a:bodyPr/>
        <a:lstStyle/>
        <a:p>
          <a:endParaRPr lang="ru-RU"/>
        </a:p>
      </dgm:t>
    </dgm:pt>
    <dgm:pt modelId="{3A4A63E0-D1D0-4E51-9F5A-4521233DFA97}" type="sibTrans" cxnId="{63B8146E-4AF4-43D7-B7DF-4BA37185BA59}">
      <dgm:prSet/>
      <dgm:spPr/>
      <dgm:t>
        <a:bodyPr/>
        <a:lstStyle/>
        <a:p>
          <a:endParaRPr lang="ru-RU"/>
        </a:p>
      </dgm:t>
    </dgm:pt>
    <dgm:pt modelId="{98BDF844-5349-4B6A-BE4F-71E244CC31C8}">
      <dgm:prSet/>
      <dgm:spPr/>
      <dgm:t>
        <a:bodyPr/>
        <a:lstStyle/>
        <a:p>
          <a:r>
            <a:rPr lang="ru-RU" dirty="0" smtClean="0"/>
            <a:t>реальные педагогические явления и сама педагогическая наука - явления объективные</a:t>
          </a:r>
          <a:endParaRPr lang="ru-RU" dirty="0"/>
        </a:p>
      </dgm:t>
    </dgm:pt>
    <dgm:pt modelId="{09209542-D4D2-4026-A5DD-E0366D2F6143}" type="parTrans" cxnId="{4D8B4CA5-5B55-42F3-8BD2-E7B2E813341A}">
      <dgm:prSet/>
      <dgm:spPr/>
      <dgm:t>
        <a:bodyPr/>
        <a:lstStyle/>
        <a:p>
          <a:endParaRPr lang="ru-RU"/>
        </a:p>
      </dgm:t>
    </dgm:pt>
    <dgm:pt modelId="{3D3D98C0-00E0-458D-824D-A166890635A2}" type="sibTrans" cxnId="{4D8B4CA5-5B55-42F3-8BD2-E7B2E813341A}">
      <dgm:prSet/>
      <dgm:spPr/>
      <dgm:t>
        <a:bodyPr/>
        <a:lstStyle/>
        <a:p>
          <a:endParaRPr lang="ru-RU"/>
        </a:p>
      </dgm:t>
    </dgm:pt>
    <dgm:pt modelId="{33E7D4B8-E3EC-4438-BF5E-272981871086}">
      <dgm:prSet/>
      <dgm:spPr/>
      <dgm:t>
        <a:bodyPr/>
        <a:lstStyle/>
        <a:p>
          <a:r>
            <a:rPr lang="ru-RU" dirty="0" smtClean="0"/>
            <a:t>идея детерминированности педагогики и воспитания</a:t>
          </a:r>
          <a:endParaRPr lang="ru-RU" dirty="0"/>
        </a:p>
      </dgm:t>
    </dgm:pt>
    <dgm:pt modelId="{9A9944A9-EC66-4416-AD7D-204F94C4DB70}" type="parTrans" cxnId="{D5A62D67-B2D6-4A8A-B607-BBDAB20EEC9A}">
      <dgm:prSet/>
      <dgm:spPr/>
      <dgm:t>
        <a:bodyPr/>
        <a:lstStyle/>
        <a:p>
          <a:endParaRPr lang="ru-RU"/>
        </a:p>
      </dgm:t>
    </dgm:pt>
    <dgm:pt modelId="{3EFC87D9-6FE6-416C-944E-07E3313D954C}" type="sibTrans" cxnId="{D5A62D67-B2D6-4A8A-B607-BBDAB20EEC9A}">
      <dgm:prSet/>
      <dgm:spPr/>
      <dgm:t>
        <a:bodyPr/>
        <a:lstStyle/>
        <a:p>
          <a:endParaRPr lang="ru-RU"/>
        </a:p>
      </dgm:t>
    </dgm:pt>
    <dgm:pt modelId="{CBE11F12-EDE8-49DA-B24C-618D08D3517B}" type="pres">
      <dgm:prSet presAssocID="{FF678B31-58F6-4530-A703-5B6F192AB29E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09EBC1D-A991-4909-9549-379C1402B73D}" type="pres">
      <dgm:prSet presAssocID="{096896E2-36FC-42AF-8122-A82012D79279}" presName="roof" presStyleLbl="dkBgShp" presStyleIdx="0" presStyleCnt="2"/>
      <dgm:spPr/>
      <dgm:t>
        <a:bodyPr/>
        <a:lstStyle/>
        <a:p>
          <a:endParaRPr lang="ru-RU"/>
        </a:p>
      </dgm:t>
    </dgm:pt>
    <dgm:pt modelId="{D9494CFE-A74A-4586-AAD1-220A2FD17A8C}" type="pres">
      <dgm:prSet presAssocID="{096896E2-36FC-42AF-8122-A82012D79279}" presName="pillars" presStyleCnt="0"/>
      <dgm:spPr/>
    </dgm:pt>
    <dgm:pt modelId="{D74FD3E3-7C1D-452A-848B-4176021842C1}" type="pres">
      <dgm:prSet presAssocID="{096896E2-36FC-42AF-8122-A82012D79279}" presName="pillar1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2253B4-53EA-4895-A532-A203DEC2CDDE}" type="pres">
      <dgm:prSet presAssocID="{33E7D4B8-E3EC-4438-BF5E-272981871086}" presName="pillarX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AEB41C-CD5F-4948-A687-931367C833C5}" type="pres">
      <dgm:prSet presAssocID="{096896E2-36FC-42AF-8122-A82012D79279}" presName="base" presStyleLbl="dkBgShp" presStyleIdx="1" presStyleCnt="2"/>
      <dgm:spPr/>
    </dgm:pt>
  </dgm:ptLst>
  <dgm:cxnLst>
    <dgm:cxn modelId="{EE122B37-87BB-4D93-AC97-CAEE35E8128F}" type="presOf" srcId="{096896E2-36FC-42AF-8122-A82012D79279}" destId="{409EBC1D-A991-4909-9549-379C1402B73D}" srcOrd="0" destOrd="0" presId="urn:microsoft.com/office/officeart/2005/8/layout/hList3"/>
    <dgm:cxn modelId="{EDF6588D-C433-43A9-9B02-AC447344D900}" type="presOf" srcId="{98BDF844-5349-4B6A-BE4F-71E244CC31C8}" destId="{D74FD3E3-7C1D-452A-848B-4176021842C1}" srcOrd="0" destOrd="0" presId="urn:microsoft.com/office/officeart/2005/8/layout/hList3"/>
    <dgm:cxn modelId="{63B8146E-4AF4-43D7-B7DF-4BA37185BA59}" srcId="{FF678B31-58F6-4530-A703-5B6F192AB29E}" destId="{096896E2-36FC-42AF-8122-A82012D79279}" srcOrd="0" destOrd="0" parTransId="{DE17F5D6-DF8B-4D71-AFB6-27013E5EB924}" sibTransId="{3A4A63E0-D1D0-4E51-9F5A-4521233DFA97}"/>
    <dgm:cxn modelId="{4D8B4CA5-5B55-42F3-8BD2-E7B2E813341A}" srcId="{096896E2-36FC-42AF-8122-A82012D79279}" destId="{98BDF844-5349-4B6A-BE4F-71E244CC31C8}" srcOrd="0" destOrd="0" parTransId="{09209542-D4D2-4026-A5DD-E0366D2F6143}" sibTransId="{3D3D98C0-00E0-458D-824D-A166890635A2}"/>
    <dgm:cxn modelId="{84515DC7-13AC-46FC-85CF-CDDF84741492}" type="presOf" srcId="{33E7D4B8-E3EC-4438-BF5E-272981871086}" destId="{F82253B4-53EA-4895-A532-A203DEC2CDDE}" srcOrd="0" destOrd="0" presId="urn:microsoft.com/office/officeart/2005/8/layout/hList3"/>
    <dgm:cxn modelId="{D5A62D67-B2D6-4A8A-B607-BBDAB20EEC9A}" srcId="{096896E2-36FC-42AF-8122-A82012D79279}" destId="{33E7D4B8-E3EC-4438-BF5E-272981871086}" srcOrd="1" destOrd="0" parTransId="{9A9944A9-EC66-4416-AD7D-204F94C4DB70}" sibTransId="{3EFC87D9-6FE6-416C-944E-07E3313D954C}"/>
    <dgm:cxn modelId="{E38147D7-6585-4B19-9F31-5E4D093BBADC}" type="presOf" srcId="{FF678B31-58F6-4530-A703-5B6F192AB29E}" destId="{CBE11F12-EDE8-49DA-B24C-618D08D3517B}" srcOrd="0" destOrd="0" presId="urn:microsoft.com/office/officeart/2005/8/layout/hList3"/>
    <dgm:cxn modelId="{125DB4D4-0FF6-4079-9225-418C796F6F43}" type="presParOf" srcId="{CBE11F12-EDE8-49DA-B24C-618D08D3517B}" destId="{409EBC1D-A991-4909-9549-379C1402B73D}" srcOrd="0" destOrd="0" presId="urn:microsoft.com/office/officeart/2005/8/layout/hList3"/>
    <dgm:cxn modelId="{056A159C-992D-4848-A742-B1B0DC0F987C}" type="presParOf" srcId="{CBE11F12-EDE8-49DA-B24C-618D08D3517B}" destId="{D9494CFE-A74A-4586-AAD1-220A2FD17A8C}" srcOrd="1" destOrd="0" presId="urn:microsoft.com/office/officeart/2005/8/layout/hList3"/>
    <dgm:cxn modelId="{70642DCE-1D4E-4DAC-BFFA-928983980BE7}" type="presParOf" srcId="{D9494CFE-A74A-4586-AAD1-220A2FD17A8C}" destId="{D74FD3E3-7C1D-452A-848B-4176021842C1}" srcOrd="0" destOrd="0" presId="urn:microsoft.com/office/officeart/2005/8/layout/hList3"/>
    <dgm:cxn modelId="{333D6A0A-E84A-446F-A1DE-840987625717}" type="presParOf" srcId="{D9494CFE-A74A-4586-AAD1-220A2FD17A8C}" destId="{F82253B4-53EA-4895-A532-A203DEC2CDDE}" srcOrd="1" destOrd="0" presId="urn:microsoft.com/office/officeart/2005/8/layout/hList3"/>
    <dgm:cxn modelId="{3BA48C5D-B377-4C61-BB36-58E15E50AD60}" type="presParOf" srcId="{CBE11F12-EDE8-49DA-B24C-618D08D3517B}" destId="{10AEB41C-CD5F-4948-A687-931367C833C5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A4CB9C0-5F62-4B16-B9C2-885534DEEB66}" type="doc">
      <dgm:prSet loTypeId="urn:microsoft.com/office/officeart/2005/8/layout/StepDown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9BFFCE0-121B-467F-AAD0-7F03E40DCC09}">
      <dgm:prSet phldrT="[Текст]"/>
      <dgm:spPr/>
      <dgm:t>
        <a:bodyPr/>
        <a:lstStyle/>
        <a:p>
          <a:r>
            <a:rPr lang="ru-RU" i="1" dirty="0" smtClean="0"/>
            <a:t>Конкретно-научный</a:t>
          </a:r>
          <a:endParaRPr lang="ru-RU" i="1" dirty="0"/>
        </a:p>
      </dgm:t>
    </dgm:pt>
    <dgm:pt modelId="{71E2CF2E-40AD-40FB-9790-692B3F42B269}" type="parTrans" cxnId="{9CBCF5CE-8044-4AB0-8DFC-83D3676C232B}">
      <dgm:prSet/>
      <dgm:spPr/>
      <dgm:t>
        <a:bodyPr/>
        <a:lstStyle/>
        <a:p>
          <a:endParaRPr lang="ru-RU"/>
        </a:p>
      </dgm:t>
    </dgm:pt>
    <dgm:pt modelId="{0A93EE63-49C0-405B-961E-5EEBE824849B}" type="sibTrans" cxnId="{9CBCF5CE-8044-4AB0-8DFC-83D3676C232B}">
      <dgm:prSet/>
      <dgm:spPr/>
      <dgm:t>
        <a:bodyPr/>
        <a:lstStyle/>
        <a:p>
          <a:endParaRPr lang="ru-RU"/>
        </a:p>
      </dgm:t>
    </dgm:pt>
    <dgm:pt modelId="{B3C2359F-AB61-4922-AC47-C592A487FDBE}">
      <dgm:prSet/>
      <dgm:spPr/>
      <dgm:t>
        <a:bodyPr/>
        <a:lstStyle/>
        <a:p>
          <a:r>
            <a:rPr lang="ru-RU" i="1" dirty="0" smtClean="0"/>
            <a:t>Философский</a:t>
          </a:r>
          <a:endParaRPr lang="ru-RU" dirty="0"/>
        </a:p>
      </dgm:t>
    </dgm:pt>
    <dgm:pt modelId="{9F047CA7-AEF7-4354-848C-5E5ACD87483C}" type="parTrans" cxnId="{361D0175-885A-4018-90B4-61DCADB3019E}">
      <dgm:prSet/>
      <dgm:spPr/>
      <dgm:t>
        <a:bodyPr/>
        <a:lstStyle/>
        <a:p>
          <a:endParaRPr lang="ru-RU"/>
        </a:p>
      </dgm:t>
    </dgm:pt>
    <dgm:pt modelId="{A359E442-55DF-4AAB-BA6A-8800D765F2D8}" type="sibTrans" cxnId="{361D0175-885A-4018-90B4-61DCADB3019E}">
      <dgm:prSet/>
      <dgm:spPr/>
      <dgm:t>
        <a:bodyPr/>
        <a:lstStyle/>
        <a:p>
          <a:endParaRPr lang="ru-RU"/>
        </a:p>
      </dgm:t>
    </dgm:pt>
    <dgm:pt modelId="{64DECBB3-D545-4E35-A6C5-3F663B7A132A}">
      <dgm:prSet/>
      <dgm:spPr/>
      <dgm:t>
        <a:bodyPr/>
        <a:lstStyle/>
        <a:p>
          <a:r>
            <a:rPr lang="ru-RU" i="1" dirty="0" smtClean="0"/>
            <a:t>Общенаучный</a:t>
          </a:r>
          <a:endParaRPr lang="ru-RU" dirty="0"/>
        </a:p>
      </dgm:t>
    </dgm:pt>
    <dgm:pt modelId="{9F63CE66-CF19-4175-AC70-8CFBF171BBA0}" type="parTrans" cxnId="{79EB01CF-7038-4CEC-AA3F-816C0EE30750}">
      <dgm:prSet/>
      <dgm:spPr/>
      <dgm:t>
        <a:bodyPr/>
        <a:lstStyle/>
        <a:p>
          <a:endParaRPr lang="ru-RU"/>
        </a:p>
      </dgm:t>
    </dgm:pt>
    <dgm:pt modelId="{265D6EE2-A42D-4463-A83F-73627C8D3A28}" type="sibTrans" cxnId="{79EB01CF-7038-4CEC-AA3F-816C0EE30750}">
      <dgm:prSet/>
      <dgm:spPr/>
      <dgm:t>
        <a:bodyPr/>
        <a:lstStyle/>
        <a:p>
          <a:endParaRPr lang="ru-RU"/>
        </a:p>
      </dgm:t>
    </dgm:pt>
    <dgm:pt modelId="{DB6D51B7-7264-462B-9FD6-6835A5E66E43}">
      <dgm:prSet/>
      <dgm:spPr/>
      <dgm:t>
        <a:bodyPr/>
        <a:lstStyle/>
        <a:p>
          <a:r>
            <a:rPr lang="ru-RU" i="1" dirty="0" smtClean="0">
              <a:effectLst/>
              <a:latin typeface="Times New Roman"/>
              <a:ea typeface="Calibri"/>
              <a:cs typeface="Times New Roman"/>
            </a:rPr>
            <a:t>Технологический</a:t>
          </a:r>
          <a:endParaRPr lang="ru-RU" dirty="0">
            <a:ea typeface="Calibri"/>
            <a:cs typeface="Times New Roman"/>
          </a:endParaRPr>
        </a:p>
      </dgm:t>
    </dgm:pt>
    <dgm:pt modelId="{BEF19197-FDD0-4B11-ACF9-A91D70E26251}" type="parTrans" cxnId="{E6B5183C-220F-4616-9C45-9CC0309E509B}">
      <dgm:prSet/>
      <dgm:spPr/>
      <dgm:t>
        <a:bodyPr/>
        <a:lstStyle/>
        <a:p>
          <a:endParaRPr lang="ru-RU"/>
        </a:p>
      </dgm:t>
    </dgm:pt>
    <dgm:pt modelId="{579FD7A4-0E37-4940-8AF6-C28B765DF223}" type="sibTrans" cxnId="{E6B5183C-220F-4616-9C45-9CC0309E509B}">
      <dgm:prSet/>
      <dgm:spPr/>
      <dgm:t>
        <a:bodyPr/>
        <a:lstStyle/>
        <a:p>
          <a:endParaRPr lang="ru-RU"/>
        </a:p>
      </dgm:t>
    </dgm:pt>
    <dgm:pt modelId="{0ACC743E-4B97-4FA3-919D-39ABD9E2AB38}" type="pres">
      <dgm:prSet presAssocID="{3A4CB9C0-5F62-4B16-B9C2-885534DEEB66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A4BFF8FE-3743-41B9-841D-DAD9E9AB8FF9}" type="pres">
      <dgm:prSet presAssocID="{B3C2359F-AB61-4922-AC47-C592A487FDBE}" presName="composite" presStyleCnt="0"/>
      <dgm:spPr/>
    </dgm:pt>
    <dgm:pt modelId="{8CAD6497-110B-4518-A16C-524D337847DD}" type="pres">
      <dgm:prSet presAssocID="{B3C2359F-AB61-4922-AC47-C592A487FDBE}" presName="bentUpArrow1" presStyleLbl="alignImgPlace1" presStyleIdx="0" presStyleCnt="3"/>
      <dgm:spPr/>
    </dgm:pt>
    <dgm:pt modelId="{6BE20B83-F22A-4F06-9D7C-9FADD7FA6BC0}" type="pres">
      <dgm:prSet presAssocID="{B3C2359F-AB61-4922-AC47-C592A487FDBE}" presName="ParentText" presStyleLbl="node1" presStyleIdx="0" presStyleCnt="4" custScaleX="231972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DF4B64-B8DD-4475-872B-C62C44DADBEF}" type="pres">
      <dgm:prSet presAssocID="{B3C2359F-AB61-4922-AC47-C592A487FDBE}" presName="ChildText" presStyleLbl="revTx" presStyleIdx="0" presStyleCnt="3">
        <dgm:presLayoutVars>
          <dgm:chMax val="0"/>
          <dgm:chPref val="0"/>
          <dgm:bulletEnabled val="1"/>
        </dgm:presLayoutVars>
      </dgm:prSet>
      <dgm:spPr/>
    </dgm:pt>
    <dgm:pt modelId="{2D369BF2-25CD-4A1B-B80D-0BD38D49A73F}" type="pres">
      <dgm:prSet presAssocID="{A359E442-55DF-4AAB-BA6A-8800D765F2D8}" presName="sibTrans" presStyleCnt="0"/>
      <dgm:spPr/>
    </dgm:pt>
    <dgm:pt modelId="{B84C46F4-BD7E-4B29-A127-7DBB8C4D1A01}" type="pres">
      <dgm:prSet presAssocID="{64DECBB3-D545-4E35-A6C5-3F663B7A132A}" presName="composite" presStyleCnt="0"/>
      <dgm:spPr/>
    </dgm:pt>
    <dgm:pt modelId="{4EDAF77D-B3F0-4021-ACB4-BFF06D3ADDBE}" type="pres">
      <dgm:prSet presAssocID="{64DECBB3-D545-4E35-A6C5-3F663B7A132A}" presName="bentUpArrow1" presStyleLbl="alignImgPlace1" presStyleIdx="1" presStyleCnt="3"/>
      <dgm:spPr/>
    </dgm:pt>
    <dgm:pt modelId="{5C2F03F0-067E-4694-A389-873961542815}" type="pres">
      <dgm:prSet presAssocID="{64DECBB3-D545-4E35-A6C5-3F663B7A132A}" presName="ParentText" presStyleLbl="node1" presStyleIdx="1" presStyleCnt="4" custScaleX="229549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7F0D60-B85F-4728-9243-38D07206EB9B}" type="pres">
      <dgm:prSet presAssocID="{64DECBB3-D545-4E35-A6C5-3F663B7A132A}" presName="ChildText" presStyleLbl="revTx" presStyleIdx="1" presStyleCnt="3">
        <dgm:presLayoutVars>
          <dgm:chMax val="0"/>
          <dgm:chPref val="0"/>
          <dgm:bulletEnabled val="1"/>
        </dgm:presLayoutVars>
      </dgm:prSet>
      <dgm:spPr/>
    </dgm:pt>
    <dgm:pt modelId="{037790EB-845B-4942-9F3A-3037E8413E6B}" type="pres">
      <dgm:prSet presAssocID="{265D6EE2-A42D-4463-A83F-73627C8D3A28}" presName="sibTrans" presStyleCnt="0"/>
      <dgm:spPr/>
    </dgm:pt>
    <dgm:pt modelId="{9B11D2C2-3A99-464E-8101-672CBE03BEB6}" type="pres">
      <dgm:prSet presAssocID="{B9BFFCE0-121B-467F-AAD0-7F03E40DCC09}" presName="composite" presStyleCnt="0"/>
      <dgm:spPr/>
    </dgm:pt>
    <dgm:pt modelId="{DF33C6DF-3144-42EE-9627-961BF02E9304}" type="pres">
      <dgm:prSet presAssocID="{B9BFFCE0-121B-467F-AAD0-7F03E40DCC09}" presName="bentUpArrow1" presStyleLbl="alignImgPlace1" presStyleIdx="2" presStyleCnt="3"/>
      <dgm:spPr/>
    </dgm:pt>
    <dgm:pt modelId="{4172EF31-C3FD-4AE0-AA60-8F01BDA89519}" type="pres">
      <dgm:prSet presAssocID="{B9BFFCE0-121B-467F-AAD0-7F03E40DCC09}" presName="ParentText" presStyleLbl="node1" presStyleIdx="2" presStyleCnt="4" custScaleX="23632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08EB86-B7E0-4B1B-8249-42708313AB05}" type="pres">
      <dgm:prSet presAssocID="{B9BFFCE0-121B-467F-AAD0-7F03E40DCC09}" presName="ChildText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345816-C4C2-4B3C-842D-8F698C125620}" type="pres">
      <dgm:prSet presAssocID="{0A93EE63-49C0-405B-961E-5EEBE824849B}" presName="sibTrans" presStyleCnt="0"/>
      <dgm:spPr/>
    </dgm:pt>
    <dgm:pt modelId="{E56C40FD-2EAC-417C-AD4E-DF2814FA8052}" type="pres">
      <dgm:prSet presAssocID="{DB6D51B7-7264-462B-9FD6-6835A5E66E43}" presName="composite" presStyleCnt="0"/>
      <dgm:spPr/>
    </dgm:pt>
    <dgm:pt modelId="{E6196677-EFA1-45BD-A77C-FCBFE7D4D405}" type="pres">
      <dgm:prSet presAssocID="{DB6D51B7-7264-462B-9FD6-6835A5E66E43}" presName="ParentText" presStyleLbl="node1" presStyleIdx="3" presStyleCnt="4" custScaleX="214309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8E60CC3-1A88-49C1-9CD8-CF0462BAEE44}" type="presOf" srcId="{B3C2359F-AB61-4922-AC47-C592A487FDBE}" destId="{6BE20B83-F22A-4F06-9D7C-9FADD7FA6BC0}" srcOrd="0" destOrd="0" presId="urn:microsoft.com/office/officeart/2005/8/layout/StepDownProcess"/>
    <dgm:cxn modelId="{79EB01CF-7038-4CEC-AA3F-816C0EE30750}" srcId="{3A4CB9C0-5F62-4B16-B9C2-885534DEEB66}" destId="{64DECBB3-D545-4E35-A6C5-3F663B7A132A}" srcOrd="1" destOrd="0" parTransId="{9F63CE66-CF19-4175-AC70-8CFBF171BBA0}" sibTransId="{265D6EE2-A42D-4463-A83F-73627C8D3A28}"/>
    <dgm:cxn modelId="{D356F44E-A965-4531-9AE2-30513CD63BC3}" type="presOf" srcId="{64DECBB3-D545-4E35-A6C5-3F663B7A132A}" destId="{5C2F03F0-067E-4694-A389-873961542815}" srcOrd="0" destOrd="0" presId="urn:microsoft.com/office/officeart/2005/8/layout/StepDownProcess"/>
    <dgm:cxn modelId="{361D0175-885A-4018-90B4-61DCADB3019E}" srcId="{3A4CB9C0-5F62-4B16-B9C2-885534DEEB66}" destId="{B3C2359F-AB61-4922-AC47-C592A487FDBE}" srcOrd="0" destOrd="0" parTransId="{9F047CA7-AEF7-4354-848C-5E5ACD87483C}" sibTransId="{A359E442-55DF-4AAB-BA6A-8800D765F2D8}"/>
    <dgm:cxn modelId="{E6B5183C-220F-4616-9C45-9CC0309E509B}" srcId="{3A4CB9C0-5F62-4B16-B9C2-885534DEEB66}" destId="{DB6D51B7-7264-462B-9FD6-6835A5E66E43}" srcOrd="3" destOrd="0" parTransId="{BEF19197-FDD0-4B11-ACF9-A91D70E26251}" sibTransId="{579FD7A4-0E37-4940-8AF6-C28B765DF223}"/>
    <dgm:cxn modelId="{5A894E94-CF9D-4FE7-B634-8E6FB78D2360}" type="presOf" srcId="{3A4CB9C0-5F62-4B16-B9C2-885534DEEB66}" destId="{0ACC743E-4B97-4FA3-919D-39ABD9E2AB38}" srcOrd="0" destOrd="0" presId="urn:microsoft.com/office/officeart/2005/8/layout/StepDownProcess"/>
    <dgm:cxn modelId="{9CBCF5CE-8044-4AB0-8DFC-83D3676C232B}" srcId="{3A4CB9C0-5F62-4B16-B9C2-885534DEEB66}" destId="{B9BFFCE0-121B-467F-AAD0-7F03E40DCC09}" srcOrd="2" destOrd="0" parTransId="{71E2CF2E-40AD-40FB-9790-692B3F42B269}" sibTransId="{0A93EE63-49C0-405B-961E-5EEBE824849B}"/>
    <dgm:cxn modelId="{B01E3C1B-ACF8-472D-8653-830FA905B9C7}" type="presOf" srcId="{B9BFFCE0-121B-467F-AAD0-7F03E40DCC09}" destId="{4172EF31-C3FD-4AE0-AA60-8F01BDA89519}" srcOrd="0" destOrd="0" presId="urn:microsoft.com/office/officeart/2005/8/layout/StepDownProcess"/>
    <dgm:cxn modelId="{1196178B-0CD1-42EB-9D32-9929F9C2A7C3}" type="presOf" srcId="{DB6D51B7-7264-462B-9FD6-6835A5E66E43}" destId="{E6196677-EFA1-45BD-A77C-FCBFE7D4D405}" srcOrd="0" destOrd="0" presId="urn:microsoft.com/office/officeart/2005/8/layout/StepDownProcess"/>
    <dgm:cxn modelId="{5EF34907-32D5-4E8E-B2C3-1C8AC715B587}" type="presParOf" srcId="{0ACC743E-4B97-4FA3-919D-39ABD9E2AB38}" destId="{A4BFF8FE-3743-41B9-841D-DAD9E9AB8FF9}" srcOrd="0" destOrd="0" presId="urn:microsoft.com/office/officeart/2005/8/layout/StepDownProcess"/>
    <dgm:cxn modelId="{319EDFFE-59A7-4045-A69D-B8BCF0773E46}" type="presParOf" srcId="{A4BFF8FE-3743-41B9-841D-DAD9E9AB8FF9}" destId="{8CAD6497-110B-4518-A16C-524D337847DD}" srcOrd="0" destOrd="0" presId="urn:microsoft.com/office/officeart/2005/8/layout/StepDownProcess"/>
    <dgm:cxn modelId="{212D07BE-1960-43C0-9E8E-4E3D10A58F7C}" type="presParOf" srcId="{A4BFF8FE-3743-41B9-841D-DAD9E9AB8FF9}" destId="{6BE20B83-F22A-4F06-9D7C-9FADD7FA6BC0}" srcOrd="1" destOrd="0" presId="urn:microsoft.com/office/officeart/2005/8/layout/StepDownProcess"/>
    <dgm:cxn modelId="{B5FF591E-E160-41C2-8CF0-5600272B376C}" type="presParOf" srcId="{A4BFF8FE-3743-41B9-841D-DAD9E9AB8FF9}" destId="{98DF4B64-B8DD-4475-872B-C62C44DADBEF}" srcOrd="2" destOrd="0" presId="urn:microsoft.com/office/officeart/2005/8/layout/StepDownProcess"/>
    <dgm:cxn modelId="{B643C960-773B-49D7-B448-F4DE20F892CA}" type="presParOf" srcId="{0ACC743E-4B97-4FA3-919D-39ABD9E2AB38}" destId="{2D369BF2-25CD-4A1B-B80D-0BD38D49A73F}" srcOrd="1" destOrd="0" presId="urn:microsoft.com/office/officeart/2005/8/layout/StepDownProcess"/>
    <dgm:cxn modelId="{129AC8BB-E8D8-488C-9DD7-56A2E2D182F2}" type="presParOf" srcId="{0ACC743E-4B97-4FA3-919D-39ABD9E2AB38}" destId="{B84C46F4-BD7E-4B29-A127-7DBB8C4D1A01}" srcOrd="2" destOrd="0" presId="urn:microsoft.com/office/officeart/2005/8/layout/StepDownProcess"/>
    <dgm:cxn modelId="{131A683F-DDF0-4AE0-B117-9CFC53795B64}" type="presParOf" srcId="{B84C46F4-BD7E-4B29-A127-7DBB8C4D1A01}" destId="{4EDAF77D-B3F0-4021-ACB4-BFF06D3ADDBE}" srcOrd="0" destOrd="0" presId="urn:microsoft.com/office/officeart/2005/8/layout/StepDownProcess"/>
    <dgm:cxn modelId="{0338C74E-8566-448D-B498-58428206C77B}" type="presParOf" srcId="{B84C46F4-BD7E-4B29-A127-7DBB8C4D1A01}" destId="{5C2F03F0-067E-4694-A389-873961542815}" srcOrd="1" destOrd="0" presId="urn:microsoft.com/office/officeart/2005/8/layout/StepDownProcess"/>
    <dgm:cxn modelId="{178572CE-B15C-4CC8-9D71-CE7E2E831ACE}" type="presParOf" srcId="{B84C46F4-BD7E-4B29-A127-7DBB8C4D1A01}" destId="{E77F0D60-B85F-4728-9243-38D07206EB9B}" srcOrd="2" destOrd="0" presId="urn:microsoft.com/office/officeart/2005/8/layout/StepDownProcess"/>
    <dgm:cxn modelId="{D62605FA-61D8-4F16-8F73-A2FCA690A9AF}" type="presParOf" srcId="{0ACC743E-4B97-4FA3-919D-39ABD9E2AB38}" destId="{037790EB-845B-4942-9F3A-3037E8413E6B}" srcOrd="3" destOrd="0" presId="urn:microsoft.com/office/officeart/2005/8/layout/StepDownProcess"/>
    <dgm:cxn modelId="{01440219-3BA6-4931-A131-E30AF7AC1FB4}" type="presParOf" srcId="{0ACC743E-4B97-4FA3-919D-39ABD9E2AB38}" destId="{9B11D2C2-3A99-464E-8101-672CBE03BEB6}" srcOrd="4" destOrd="0" presId="urn:microsoft.com/office/officeart/2005/8/layout/StepDownProcess"/>
    <dgm:cxn modelId="{F625DD24-8040-4318-A780-FFE43B99F5F3}" type="presParOf" srcId="{9B11D2C2-3A99-464E-8101-672CBE03BEB6}" destId="{DF33C6DF-3144-42EE-9627-961BF02E9304}" srcOrd="0" destOrd="0" presId="urn:microsoft.com/office/officeart/2005/8/layout/StepDownProcess"/>
    <dgm:cxn modelId="{3F9512AF-91D8-4A61-8812-3C728FAF1488}" type="presParOf" srcId="{9B11D2C2-3A99-464E-8101-672CBE03BEB6}" destId="{4172EF31-C3FD-4AE0-AA60-8F01BDA89519}" srcOrd="1" destOrd="0" presId="urn:microsoft.com/office/officeart/2005/8/layout/StepDownProcess"/>
    <dgm:cxn modelId="{4A5E1231-94E7-4A06-9838-10E6C4ED05F8}" type="presParOf" srcId="{9B11D2C2-3A99-464E-8101-672CBE03BEB6}" destId="{7E08EB86-B7E0-4B1B-8249-42708313AB05}" srcOrd="2" destOrd="0" presId="urn:microsoft.com/office/officeart/2005/8/layout/StepDownProcess"/>
    <dgm:cxn modelId="{7EBD2805-AB22-43B5-A6F6-0D1E09F6F76B}" type="presParOf" srcId="{0ACC743E-4B97-4FA3-919D-39ABD9E2AB38}" destId="{AF345816-C4C2-4B3C-842D-8F698C125620}" srcOrd="5" destOrd="0" presId="urn:microsoft.com/office/officeart/2005/8/layout/StepDownProcess"/>
    <dgm:cxn modelId="{2BC6E62F-D998-4E77-8916-A815F2A08822}" type="presParOf" srcId="{0ACC743E-4B97-4FA3-919D-39ABD9E2AB38}" destId="{E56C40FD-2EAC-417C-AD4E-DF2814FA8052}" srcOrd="6" destOrd="0" presId="urn:microsoft.com/office/officeart/2005/8/layout/StepDownProcess"/>
    <dgm:cxn modelId="{AC1C7633-045C-4C68-8D84-9009150BCBCB}" type="presParOf" srcId="{E56C40FD-2EAC-417C-AD4E-DF2814FA8052}" destId="{E6196677-EFA1-45BD-A77C-FCBFE7D4D405}" srcOrd="0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09B49C2-D821-46C6-ACFC-02A23A2C54A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764037F-43ED-4A17-9095-D524444C1B2B}">
      <dgm:prSet/>
      <dgm:spPr/>
      <dgm:t>
        <a:bodyPr/>
        <a:lstStyle/>
        <a:p>
          <a:pPr algn="ctr" rtl="0"/>
          <a:r>
            <a:rPr lang="ru-RU" dirty="0" smtClean="0"/>
            <a:t>НЕОТОМИЗМ</a:t>
          </a:r>
          <a:endParaRPr lang="ru-RU" dirty="0"/>
        </a:p>
      </dgm:t>
    </dgm:pt>
    <dgm:pt modelId="{CDD2A245-3103-4488-88FE-5007942F4A49}" type="parTrans" cxnId="{0A858F20-790F-4F34-823B-C4036004835E}">
      <dgm:prSet/>
      <dgm:spPr/>
      <dgm:t>
        <a:bodyPr/>
        <a:lstStyle/>
        <a:p>
          <a:pPr algn="ctr"/>
          <a:endParaRPr lang="ru-RU"/>
        </a:p>
      </dgm:t>
    </dgm:pt>
    <dgm:pt modelId="{A179F50D-B4BF-4634-BF56-0A62E7B3D6EC}" type="sibTrans" cxnId="{0A858F20-790F-4F34-823B-C4036004835E}">
      <dgm:prSet/>
      <dgm:spPr/>
      <dgm:t>
        <a:bodyPr/>
        <a:lstStyle/>
        <a:p>
          <a:pPr algn="ctr"/>
          <a:endParaRPr lang="ru-RU"/>
        </a:p>
      </dgm:t>
    </dgm:pt>
    <dgm:pt modelId="{94E536A7-6EE3-4F71-AE4E-096A1FF040DA}">
      <dgm:prSet/>
      <dgm:spPr/>
      <dgm:t>
        <a:bodyPr/>
        <a:lstStyle/>
        <a:p>
          <a:pPr algn="ctr" rtl="0"/>
          <a:r>
            <a:rPr lang="ru-RU" dirty="0" smtClean="0"/>
            <a:t>ПОЗИТИВИЗМ И НЕОПОЗИТИВИЗМ</a:t>
          </a:r>
          <a:endParaRPr lang="ru-RU" dirty="0"/>
        </a:p>
      </dgm:t>
    </dgm:pt>
    <dgm:pt modelId="{BA48B14A-125D-4C35-B65B-22A6FAD6E492}" type="parTrans" cxnId="{21DD6DC4-6637-48A9-BB29-5B87D44982E8}">
      <dgm:prSet/>
      <dgm:spPr/>
      <dgm:t>
        <a:bodyPr/>
        <a:lstStyle/>
        <a:p>
          <a:pPr algn="ctr"/>
          <a:endParaRPr lang="ru-RU"/>
        </a:p>
      </dgm:t>
    </dgm:pt>
    <dgm:pt modelId="{F20EF5B3-F145-4C0F-885C-1B1AF3C95914}" type="sibTrans" cxnId="{21DD6DC4-6637-48A9-BB29-5B87D44982E8}">
      <dgm:prSet/>
      <dgm:spPr/>
      <dgm:t>
        <a:bodyPr/>
        <a:lstStyle/>
        <a:p>
          <a:pPr algn="ctr"/>
          <a:endParaRPr lang="ru-RU"/>
        </a:p>
      </dgm:t>
    </dgm:pt>
    <dgm:pt modelId="{2A527D58-89E4-42CB-9F9C-76C454593A15}">
      <dgm:prSet/>
      <dgm:spPr/>
      <dgm:t>
        <a:bodyPr/>
        <a:lstStyle/>
        <a:p>
          <a:pPr algn="ctr" rtl="0"/>
          <a:r>
            <a:rPr lang="ru-RU" dirty="0" smtClean="0"/>
            <a:t>ПРАГМАТИЗМ</a:t>
          </a:r>
          <a:endParaRPr lang="ru-RU" dirty="0"/>
        </a:p>
      </dgm:t>
    </dgm:pt>
    <dgm:pt modelId="{78824D79-29DB-4AE3-8421-B148E439B87D}" type="parTrans" cxnId="{0DF4A640-2772-4AFC-9E7D-798B199CE4FD}">
      <dgm:prSet/>
      <dgm:spPr/>
      <dgm:t>
        <a:bodyPr/>
        <a:lstStyle/>
        <a:p>
          <a:pPr algn="ctr"/>
          <a:endParaRPr lang="ru-RU"/>
        </a:p>
      </dgm:t>
    </dgm:pt>
    <dgm:pt modelId="{50B02DAB-D913-4CE1-922B-578CB76DAD07}" type="sibTrans" cxnId="{0DF4A640-2772-4AFC-9E7D-798B199CE4FD}">
      <dgm:prSet/>
      <dgm:spPr/>
      <dgm:t>
        <a:bodyPr/>
        <a:lstStyle/>
        <a:p>
          <a:pPr algn="ctr"/>
          <a:endParaRPr lang="ru-RU"/>
        </a:p>
      </dgm:t>
    </dgm:pt>
    <dgm:pt modelId="{8780CDA9-C94C-4C1F-B64C-6291BECA59BD}">
      <dgm:prSet/>
      <dgm:spPr/>
      <dgm:t>
        <a:bodyPr/>
        <a:lstStyle/>
        <a:p>
          <a:pPr algn="ctr" rtl="0"/>
          <a:r>
            <a:rPr lang="ru-RU" dirty="0" smtClean="0"/>
            <a:t>ДИАЛЕКТИЧЕСКИЙ МАТЕРИАЛИЗМ</a:t>
          </a:r>
          <a:endParaRPr lang="ru-RU" dirty="0"/>
        </a:p>
      </dgm:t>
    </dgm:pt>
    <dgm:pt modelId="{1A723B1D-00D6-4689-9454-47A6785A51FC}" type="parTrans" cxnId="{55048DD3-710E-4D46-9BF0-04235F54BFA4}">
      <dgm:prSet/>
      <dgm:spPr/>
      <dgm:t>
        <a:bodyPr/>
        <a:lstStyle/>
        <a:p>
          <a:pPr algn="ctr"/>
          <a:endParaRPr lang="ru-RU"/>
        </a:p>
      </dgm:t>
    </dgm:pt>
    <dgm:pt modelId="{4396A587-7564-49D7-9A5F-503C24F9B939}" type="sibTrans" cxnId="{55048DD3-710E-4D46-9BF0-04235F54BFA4}">
      <dgm:prSet/>
      <dgm:spPr/>
      <dgm:t>
        <a:bodyPr/>
        <a:lstStyle/>
        <a:p>
          <a:pPr algn="ctr"/>
          <a:endParaRPr lang="ru-RU"/>
        </a:p>
      </dgm:t>
    </dgm:pt>
    <dgm:pt modelId="{C0CB4801-73DE-4F22-A2ED-27A88F1CAB3C}">
      <dgm:prSet/>
      <dgm:spPr/>
      <dgm:t>
        <a:bodyPr/>
        <a:lstStyle/>
        <a:p>
          <a:pPr algn="ctr" rtl="0"/>
          <a:r>
            <a:rPr lang="ru-RU" dirty="0" smtClean="0"/>
            <a:t>ЭКЗИСТЕНЦИАЛИЗМ</a:t>
          </a:r>
          <a:endParaRPr lang="ru-RU" dirty="0"/>
        </a:p>
      </dgm:t>
    </dgm:pt>
    <dgm:pt modelId="{6AD4EF19-539C-48BE-A585-32939E2614BB}" type="parTrans" cxnId="{2414800B-47ED-4B32-A2C0-C53D5F1A38EB}">
      <dgm:prSet/>
      <dgm:spPr/>
      <dgm:t>
        <a:bodyPr/>
        <a:lstStyle/>
        <a:p>
          <a:pPr algn="ctr"/>
          <a:endParaRPr lang="ru-RU"/>
        </a:p>
      </dgm:t>
    </dgm:pt>
    <dgm:pt modelId="{E38254DA-B2C6-4B84-9D88-5A5310C83303}" type="sibTrans" cxnId="{2414800B-47ED-4B32-A2C0-C53D5F1A38EB}">
      <dgm:prSet/>
      <dgm:spPr/>
      <dgm:t>
        <a:bodyPr/>
        <a:lstStyle/>
        <a:p>
          <a:pPr algn="ctr"/>
          <a:endParaRPr lang="ru-RU"/>
        </a:p>
      </dgm:t>
    </dgm:pt>
    <dgm:pt modelId="{88DC88D2-E892-4CB6-B26F-937E6B6B28DB}" type="pres">
      <dgm:prSet presAssocID="{809B49C2-D821-46C6-ACFC-02A23A2C54A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76A5599-42B6-4DB8-9953-1FFA322BE474}" type="pres">
      <dgm:prSet presAssocID="{0764037F-43ED-4A17-9095-D524444C1B2B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EEB313-8322-43A0-88D7-3A3FA99E2375}" type="pres">
      <dgm:prSet presAssocID="{A179F50D-B4BF-4634-BF56-0A62E7B3D6EC}" presName="spacer" presStyleCnt="0"/>
      <dgm:spPr/>
    </dgm:pt>
    <dgm:pt modelId="{EAE7AE14-4CB0-4167-AC28-873E7E19AED8}" type="pres">
      <dgm:prSet presAssocID="{94E536A7-6EE3-4F71-AE4E-096A1FF040DA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B7FB55-6CC6-4AD8-B62D-EE4CDE1C25B9}" type="pres">
      <dgm:prSet presAssocID="{F20EF5B3-F145-4C0F-885C-1B1AF3C95914}" presName="spacer" presStyleCnt="0"/>
      <dgm:spPr/>
    </dgm:pt>
    <dgm:pt modelId="{5468AC96-CF7D-43F6-BB21-5421AE63D64C}" type="pres">
      <dgm:prSet presAssocID="{2A527D58-89E4-42CB-9F9C-76C454593A15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6B1940-4873-4DD0-9E93-735AF6195FDC}" type="pres">
      <dgm:prSet presAssocID="{50B02DAB-D913-4CE1-922B-578CB76DAD07}" presName="spacer" presStyleCnt="0"/>
      <dgm:spPr/>
    </dgm:pt>
    <dgm:pt modelId="{80923D79-82F4-4241-8F18-7351D7271A43}" type="pres">
      <dgm:prSet presAssocID="{8780CDA9-C94C-4C1F-B64C-6291BECA59BD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C078F8-49AD-4054-8888-2EF556104BA8}" type="pres">
      <dgm:prSet presAssocID="{4396A587-7564-49D7-9A5F-503C24F9B939}" presName="spacer" presStyleCnt="0"/>
      <dgm:spPr/>
    </dgm:pt>
    <dgm:pt modelId="{4229B30A-1481-4376-BFE7-1C7B12481DB0}" type="pres">
      <dgm:prSet presAssocID="{C0CB4801-73DE-4F22-A2ED-27A88F1CAB3C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DF4A640-2772-4AFC-9E7D-798B199CE4FD}" srcId="{809B49C2-D821-46C6-ACFC-02A23A2C54A8}" destId="{2A527D58-89E4-42CB-9F9C-76C454593A15}" srcOrd="2" destOrd="0" parTransId="{78824D79-29DB-4AE3-8421-B148E439B87D}" sibTransId="{50B02DAB-D913-4CE1-922B-578CB76DAD07}"/>
    <dgm:cxn modelId="{25BE013A-4E3A-4CA6-99EE-C179EC0CFD70}" type="presOf" srcId="{0764037F-43ED-4A17-9095-D524444C1B2B}" destId="{A76A5599-42B6-4DB8-9953-1FFA322BE474}" srcOrd="0" destOrd="0" presId="urn:microsoft.com/office/officeart/2005/8/layout/vList2"/>
    <dgm:cxn modelId="{91EB7EE6-C375-4CF7-8D71-7B8D347CE3EC}" type="presOf" srcId="{809B49C2-D821-46C6-ACFC-02A23A2C54A8}" destId="{88DC88D2-E892-4CB6-B26F-937E6B6B28DB}" srcOrd="0" destOrd="0" presId="urn:microsoft.com/office/officeart/2005/8/layout/vList2"/>
    <dgm:cxn modelId="{2414800B-47ED-4B32-A2C0-C53D5F1A38EB}" srcId="{809B49C2-D821-46C6-ACFC-02A23A2C54A8}" destId="{C0CB4801-73DE-4F22-A2ED-27A88F1CAB3C}" srcOrd="4" destOrd="0" parTransId="{6AD4EF19-539C-48BE-A585-32939E2614BB}" sibTransId="{E38254DA-B2C6-4B84-9D88-5A5310C83303}"/>
    <dgm:cxn modelId="{01CDBE13-FCFB-4FDF-9C54-46AB9184A8A8}" type="presOf" srcId="{2A527D58-89E4-42CB-9F9C-76C454593A15}" destId="{5468AC96-CF7D-43F6-BB21-5421AE63D64C}" srcOrd="0" destOrd="0" presId="urn:microsoft.com/office/officeart/2005/8/layout/vList2"/>
    <dgm:cxn modelId="{0A858F20-790F-4F34-823B-C4036004835E}" srcId="{809B49C2-D821-46C6-ACFC-02A23A2C54A8}" destId="{0764037F-43ED-4A17-9095-D524444C1B2B}" srcOrd="0" destOrd="0" parTransId="{CDD2A245-3103-4488-88FE-5007942F4A49}" sibTransId="{A179F50D-B4BF-4634-BF56-0A62E7B3D6EC}"/>
    <dgm:cxn modelId="{629C9286-6E0B-4C6B-965C-01BB3A37E0B6}" type="presOf" srcId="{8780CDA9-C94C-4C1F-B64C-6291BECA59BD}" destId="{80923D79-82F4-4241-8F18-7351D7271A43}" srcOrd="0" destOrd="0" presId="urn:microsoft.com/office/officeart/2005/8/layout/vList2"/>
    <dgm:cxn modelId="{C2A23C96-8926-4A48-AD2C-FC2313772067}" type="presOf" srcId="{94E536A7-6EE3-4F71-AE4E-096A1FF040DA}" destId="{EAE7AE14-4CB0-4167-AC28-873E7E19AED8}" srcOrd="0" destOrd="0" presId="urn:microsoft.com/office/officeart/2005/8/layout/vList2"/>
    <dgm:cxn modelId="{14ABF47E-62E0-444D-BC6A-D1197DF57E81}" type="presOf" srcId="{C0CB4801-73DE-4F22-A2ED-27A88F1CAB3C}" destId="{4229B30A-1481-4376-BFE7-1C7B12481DB0}" srcOrd="0" destOrd="0" presId="urn:microsoft.com/office/officeart/2005/8/layout/vList2"/>
    <dgm:cxn modelId="{55048DD3-710E-4D46-9BF0-04235F54BFA4}" srcId="{809B49C2-D821-46C6-ACFC-02A23A2C54A8}" destId="{8780CDA9-C94C-4C1F-B64C-6291BECA59BD}" srcOrd="3" destOrd="0" parTransId="{1A723B1D-00D6-4689-9454-47A6785A51FC}" sibTransId="{4396A587-7564-49D7-9A5F-503C24F9B939}"/>
    <dgm:cxn modelId="{21DD6DC4-6637-48A9-BB29-5B87D44982E8}" srcId="{809B49C2-D821-46C6-ACFC-02A23A2C54A8}" destId="{94E536A7-6EE3-4F71-AE4E-096A1FF040DA}" srcOrd="1" destOrd="0" parTransId="{BA48B14A-125D-4C35-B65B-22A6FAD6E492}" sibTransId="{F20EF5B3-F145-4C0F-885C-1B1AF3C95914}"/>
    <dgm:cxn modelId="{E0CA2467-D30A-4387-9716-05C372C91DB3}" type="presParOf" srcId="{88DC88D2-E892-4CB6-B26F-937E6B6B28DB}" destId="{A76A5599-42B6-4DB8-9953-1FFA322BE474}" srcOrd="0" destOrd="0" presId="urn:microsoft.com/office/officeart/2005/8/layout/vList2"/>
    <dgm:cxn modelId="{D1038031-370D-4E45-BE55-40C5DC865223}" type="presParOf" srcId="{88DC88D2-E892-4CB6-B26F-937E6B6B28DB}" destId="{2DEEB313-8322-43A0-88D7-3A3FA99E2375}" srcOrd="1" destOrd="0" presId="urn:microsoft.com/office/officeart/2005/8/layout/vList2"/>
    <dgm:cxn modelId="{C4500485-F34A-4682-A91E-299B3CAB4ADA}" type="presParOf" srcId="{88DC88D2-E892-4CB6-B26F-937E6B6B28DB}" destId="{EAE7AE14-4CB0-4167-AC28-873E7E19AED8}" srcOrd="2" destOrd="0" presId="urn:microsoft.com/office/officeart/2005/8/layout/vList2"/>
    <dgm:cxn modelId="{E43967B4-C2E0-4553-93A9-616F8C2543E6}" type="presParOf" srcId="{88DC88D2-E892-4CB6-B26F-937E6B6B28DB}" destId="{8BB7FB55-6CC6-4AD8-B62D-EE4CDE1C25B9}" srcOrd="3" destOrd="0" presId="urn:microsoft.com/office/officeart/2005/8/layout/vList2"/>
    <dgm:cxn modelId="{2D259BDE-72CF-41BD-BA0D-2670CC5BF54D}" type="presParOf" srcId="{88DC88D2-E892-4CB6-B26F-937E6B6B28DB}" destId="{5468AC96-CF7D-43F6-BB21-5421AE63D64C}" srcOrd="4" destOrd="0" presId="urn:microsoft.com/office/officeart/2005/8/layout/vList2"/>
    <dgm:cxn modelId="{548E4DF6-6435-41CA-A5B0-EA152B4F0B14}" type="presParOf" srcId="{88DC88D2-E892-4CB6-B26F-937E6B6B28DB}" destId="{7F6B1940-4873-4DD0-9E93-735AF6195FDC}" srcOrd="5" destOrd="0" presId="urn:microsoft.com/office/officeart/2005/8/layout/vList2"/>
    <dgm:cxn modelId="{E519E94E-7799-4614-86B3-9CC0E9EB82D8}" type="presParOf" srcId="{88DC88D2-E892-4CB6-B26F-937E6B6B28DB}" destId="{80923D79-82F4-4241-8F18-7351D7271A43}" srcOrd="6" destOrd="0" presId="urn:microsoft.com/office/officeart/2005/8/layout/vList2"/>
    <dgm:cxn modelId="{AF51E216-4DE4-427C-88A9-B5FCA6F8C0AD}" type="presParOf" srcId="{88DC88D2-E892-4CB6-B26F-937E6B6B28DB}" destId="{69C078F8-49AD-4054-8888-2EF556104BA8}" srcOrd="7" destOrd="0" presId="urn:microsoft.com/office/officeart/2005/8/layout/vList2"/>
    <dgm:cxn modelId="{1502D1AD-C8EB-4E76-BF94-C40D70C9213A}" type="presParOf" srcId="{88DC88D2-E892-4CB6-B26F-937E6B6B28DB}" destId="{4229B30A-1481-4376-BFE7-1C7B12481DB0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1DDF03F-6C9F-40E4-BDDA-BFE43C2B248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4C6AE4D-77EF-4C53-9AF3-68D27981939B}">
      <dgm:prSet custT="1"/>
      <dgm:spPr/>
      <dgm:t>
        <a:bodyPr/>
        <a:lstStyle/>
        <a:p>
          <a:pPr algn="ctr" rtl="0"/>
          <a:r>
            <a:rPr lang="ru-RU" sz="4400" dirty="0" smtClean="0"/>
            <a:t>системный</a:t>
          </a:r>
          <a:endParaRPr lang="ru-RU" sz="4400" dirty="0"/>
        </a:p>
      </dgm:t>
    </dgm:pt>
    <dgm:pt modelId="{D4D2C2B9-9641-4AA9-B804-6F80CE5EC26C}" type="parTrans" cxnId="{A3042A7C-9639-48D8-BCFF-A2A4E8F95F7C}">
      <dgm:prSet/>
      <dgm:spPr/>
      <dgm:t>
        <a:bodyPr/>
        <a:lstStyle/>
        <a:p>
          <a:endParaRPr lang="ru-RU"/>
        </a:p>
      </dgm:t>
    </dgm:pt>
    <dgm:pt modelId="{DE815667-048A-486A-9355-54EF836216F6}" type="sibTrans" cxnId="{A3042A7C-9639-48D8-BCFF-A2A4E8F95F7C}">
      <dgm:prSet/>
      <dgm:spPr/>
      <dgm:t>
        <a:bodyPr/>
        <a:lstStyle/>
        <a:p>
          <a:endParaRPr lang="ru-RU"/>
        </a:p>
      </dgm:t>
    </dgm:pt>
    <dgm:pt modelId="{73BC79DE-6E38-493C-B3AC-A4B774B060FA}">
      <dgm:prSet custT="1"/>
      <dgm:spPr/>
      <dgm:t>
        <a:bodyPr/>
        <a:lstStyle/>
        <a:p>
          <a:pPr algn="ctr" rtl="0"/>
          <a:r>
            <a:rPr lang="ru-RU" sz="3600" dirty="0" smtClean="0"/>
            <a:t>аксиологический</a:t>
          </a:r>
          <a:endParaRPr lang="ru-RU" sz="3600" dirty="0"/>
        </a:p>
      </dgm:t>
    </dgm:pt>
    <dgm:pt modelId="{D5058718-1986-4B45-8AAE-CC5DC8FF1C86}" type="parTrans" cxnId="{BA8D5738-6C4C-4062-A9C9-1A9EFB7D79FF}">
      <dgm:prSet/>
      <dgm:spPr/>
      <dgm:t>
        <a:bodyPr/>
        <a:lstStyle/>
        <a:p>
          <a:endParaRPr lang="ru-RU"/>
        </a:p>
      </dgm:t>
    </dgm:pt>
    <dgm:pt modelId="{3B1623F8-BEA6-4EAE-AC82-B29907F44D41}" type="sibTrans" cxnId="{BA8D5738-6C4C-4062-A9C9-1A9EFB7D79FF}">
      <dgm:prSet/>
      <dgm:spPr/>
      <dgm:t>
        <a:bodyPr/>
        <a:lstStyle/>
        <a:p>
          <a:endParaRPr lang="ru-RU"/>
        </a:p>
      </dgm:t>
    </dgm:pt>
    <dgm:pt modelId="{4BB97894-C21A-4F7A-9110-2E8DED05A278}" type="pres">
      <dgm:prSet presAssocID="{A1DDF03F-6C9F-40E4-BDDA-BFE43C2B248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116E828-76AB-452B-A523-7914471E8E31}" type="pres">
      <dgm:prSet presAssocID="{04C6AE4D-77EF-4C53-9AF3-68D27981939B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F1D81F-9AB0-4BB3-8334-F152095FFEDC}" type="pres">
      <dgm:prSet presAssocID="{DE815667-048A-486A-9355-54EF836216F6}" presName="spacer" presStyleCnt="0"/>
      <dgm:spPr/>
    </dgm:pt>
    <dgm:pt modelId="{FC6AE0B4-F62B-4965-9D6D-97D9FDB78673}" type="pres">
      <dgm:prSet presAssocID="{73BC79DE-6E38-493C-B3AC-A4B774B060FA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3042A7C-9639-48D8-BCFF-A2A4E8F95F7C}" srcId="{A1DDF03F-6C9F-40E4-BDDA-BFE43C2B2481}" destId="{04C6AE4D-77EF-4C53-9AF3-68D27981939B}" srcOrd="0" destOrd="0" parTransId="{D4D2C2B9-9641-4AA9-B804-6F80CE5EC26C}" sibTransId="{DE815667-048A-486A-9355-54EF836216F6}"/>
    <dgm:cxn modelId="{BA8D5738-6C4C-4062-A9C9-1A9EFB7D79FF}" srcId="{A1DDF03F-6C9F-40E4-BDDA-BFE43C2B2481}" destId="{73BC79DE-6E38-493C-B3AC-A4B774B060FA}" srcOrd="1" destOrd="0" parTransId="{D5058718-1986-4B45-8AAE-CC5DC8FF1C86}" sibTransId="{3B1623F8-BEA6-4EAE-AC82-B29907F44D41}"/>
    <dgm:cxn modelId="{E1C97E9B-B951-47E6-A0D1-4B4901A0E105}" type="presOf" srcId="{04C6AE4D-77EF-4C53-9AF3-68D27981939B}" destId="{7116E828-76AB-452B-A523-7914471E8E31}" srcOrd="0" destOrd="0" presId="urn:microsoft.com/office/officeart/2005/8/layout/vList2"/>
    <dgm:cxn modelId="{35D7A7AA-3D3D-44CD-AC08-89775CDBFDD6}" type="presOf" srcId="{A1DDF03F-6C9F-40E4-BDDA-BFE43C2B2481}" destId="{4BB97894-C21A-4F7A-9110-2E8DED05A278}" srcOrd="0" destOrd="0" presId="urn:microsoft.com/office/officeart/2005/8/layout/vList2"/>
    <dgm:cxn modelId="{A94B29C2-1410-410F-B09B-9B4AE53A54ED}" type="presOf" srcId="{73BC79DE-6E38-493C-B3AC-A4B774B060FA}" destId="{FC6AE0B4-F62B-4965-9D6D-97D9FDB78673}" srcOrd="0" destOrd="0" presId="urn:microsoft.com/office/officeart/2005/8/layout/vList2"/>
    <dgm:cxn modelId="{ABE624F2-9843-40B3-926A-A42933706879}" type="presParOf" srcId="{4BB97894-C21A-4F7A-9110-2E8DED05A278}" destId="{7116E828-76AB-452B-A523-7914471E8E31}" srcOrd="0" destOrd="0" presId="urn:microsoft.com/office/officeart/2005/8/layout/vList2"/>
    <dgm:cxn modelId="{7FE35ECC-BBB6-494E-A3DA-559A764D7E35}" type="presParOf" srcId="{4BB97894-C21A-4F7A-9110-2E8DED05A278}" destId="{02F1D81F-9AB0-4BB3-8334-F152095FFEDC}" srcOrd="1" destOrd="0" presId="urn:microsoft.com/office/officeart/2005/8/layout/vList2"/>
    <dgm:cxn modelId="{EF4E1FB1-3B31-46C5-9B3E-321189533643}" type="presParOf" srcId="{4BB97894-C21A-4F7A-9110-2E8DED05A278}" destId="{FC6AE0B4-F62B-4965-9D6D-97D9FDB78673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65AF2AD4-D65A-42D2-AD29-C6BF24E1C33D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B76237C-E6DF-4048-A728-DA39A47757FC}">
      <dgm:prSet/>
      <dgm:spPr/>
      <dgm:t>
        <a:bodyPr/>
        <a:lstStyle/>
        <a:p>
          <a:pPr rtl="0"/>
          <a:r>
            <a:rPr lang="ru-RU" smtClean="0"/>
            <a:t>ПОДХОДЫ:</a:t>
          </a:r>
          <a:endParaRPr lang="ru-RU"/>
        </a:p>
      </dgm:t>
    </dgm:pt>
    <dgm:pt modelId="{45866075-CDE7-44A2-B9E5-40B640EAC0D3}" type="parTrans" cxnId="{B1E1D8D4-E93F-4D45-AB43-555AC319667F}">
      <dgm:prSet/>
      <dgm:spPr/>
      <dgm:t>
        <a:bodyPr/>
        <a:lstStyle/>
        <a:p>
          <a:endParaRPr lang="ru-RU"/>
        </a:p>
      </dgm:t>
    </dgm:pt>
    <dgm:pt modelId="{54A771A4-1F04-4FE2-8DF4-AD530147E3D8}" type="sibTrans" cxnId="{B1E1D8D4-E93F-4D45-AB43-555AC319667F}">
      <dgm:prSet/>
      <dgm:spPr/>
      <dgm:t>
        <a:bodyPr/>
        <a:lstStyle/>
        <a:p>
          <a:endParaRPr lang="ru-RU"/>
        </a:p>
      </dgm:t>
    </dgm:pt>
    <dgm:pt modelId="{D28A590B-61D0-4088-ACF1-C96EEDE0B375}">
      <dgm:prSet/>
      <dgm:spPr>
        <a:solidFill>
          <a:schemeClr val="accent2">
            <a:lumMod val="40000"/>
            <a:lumOff val="60000"/>
            <a:alpha val="90000"/>
          </a:schemeClr>
        </a:solidFill>
      </dgm:spPr>
      <dgm:t>
        <a:bodyPr/>
        <a:lstStyle/>
        <a:p>
          <a:pPr rtl="0"/>
          <a:r>
            <a:rPr lang="ru-RU" dirty="0" smtClean="0"/>
            <a:t>личностный</a:t>
          </a:r>
          <a:endParaRPr lang="ru-RU" dirty="0"/>
        </a:p>
      </dgm:t>
    </dgm:pt>
    <dgm:pt modelId="{3268B5C2-847B-4588-9A19-1D6ADF7FB728}" type="parTrans" cxnId="{82DB7541-93E7-4B46-93E5-52997D1C276D}">
      <dgm:prSet/>
      <dgm:spPr/>
      <dgm:t>
        <a:bodyPr/>
        <a:lstStyle/>
        <a:p>
          <a:endParaRPr lang="ru-RU"/>
        </a:p>
      </dgm:t>
    </dgm:pt>
    <dgm:pt modelId="{54FD5E18-7957-4653-8335-63CBD7867889}" type="sibTrans" cxnId="{82DB7541-93E7-4B46-93E5-52997D1C276D}">
      <dgm:prSet/>
      <dgm:spPr/>
      <dgm:t>
        <a:bodyPr/>
        <a:lstStyle/>
        <a:p>
          <a:endParaRPr lang="ru-RU"/>
        </a:p>
      </dgm:t>
    </dgm:pt>
    <dgm:pt modelId="{882A869E-68E8-45D4-A109-F76998DEADF6}">
      <dgm:prSet/>
      <dgm:spPr>
        <a:solidFill>
          <a:schemeClr val="accent2">
            <a:lumMod val="40000"/>
            <a:lumOff val="60000"/>
            <a:alpha val="90000"/>
          </a:schemeClr>
        </a:solidFill>
      </dgm:spPr>
      <dgm:t>
        <a:bodyPr/>
        <a:lstStyle/>
        <a:p>
          <a:pPr rtl="0"/>
          <a:r>
            <a:rPr lang="ru-RU" smtClean="0"/>
            <a:t>деятельностный</a:t>
          </a:r>
          <a:endParaRPr lang="ru-RU"/>
        </a:p>
      </dgm:t>
    </dgm:pt>
    <dgm:pt modelId="{BE285039-1FDF-4B87-AA4C-DAD222FDF6B4}" type="parTrans" cxnId="{97B3C22D-9FEF-4D83-961B-E2E74175D3A3}">
      <dgm:prSet/>
      <dgm:spPr/>
      <dgm:t>
        <a:bodyPr/>
        <a:lstStyle/>
        <a:p>
          <a:endParaRPr lang="ru-RU"/>
        </a:p>
      </dgm:t>
    </dgm:pt>
    <dgm:pt modelId="{FCE6C639-CE2E-4785-8CAD-5BD8EBF208D7}" type="sibTrans" cxnId="{97B3C22D-9FEF-4D83-961B-E2E74175D3A3}">
      <dgm:prSet/>
      <dgm:spPr/>
      <dgm:t>
        <a:bodyPr/>
        <a:lstStyle/>
        <a:p>
          <a:endParaRPr lang="ru-RU"/>
        </a:p>
      </dgm:t>
    </dgm:pt>
    <dgm:pt modelId="{031E5A40-26CE-4373-A481-BE21DB8BC2BE}">
      <dgm:prSet/>
      <dgm:spPr>
        <a:solidFill>
          <a:schemeClr val="accent2">
            <a:lumMod val="40000"/>
            <a:lumOff val="60000"/>
            <a:alpha val="90000"/>
          </a:schemeClr>
        </a:solidFill>
      </dgm:spPr>
      <dgm:t>
        <a:bodyPr/>
        <a:lstStyle/>
        <a:p>
          <a:pPr rtl="0"/>
          <a:r>
            <a:rPr lang="ru-RU" dirty="0" smtClean="0"/>
            <a:t>полисубъектный (диалогический)</a:t>
          </a:r>
          <a:endParaRPr lang="ru-RU" dirty="0"/>
        </a:p>
      </dgm:t>
    </dgm:pt>
    <dgm:pt modelId="{DA325762-16E0-40BA-BA1C-EFB8F9C238FC}" type="parTrans" cxnId="{1B593EDA-0474-411E-B608-8229848541C5}">
      <dgm:prSet/>
      <dgm:spPr/>
      <dgm:t>
        <a:bodyPr/>
        <a:lstStyle/>
        <a:p>
          <a:endParaRPr lang="ru-RU"/>
        </a:p>
      </dgm:t>
    </dgm:pt>
    <dgm:pt modelId="{C52EB4FC-0FEE-4016-868F-986147BBF9B6}" type="sibTrans" cxnId="{1B593EDA-0474-411E-B608-8229848541C5}">
      <dgm:prSet/>
      <dgm:spPr/>
      <dgm:t>
        <a:bodyPr/>
        <a:lstStyle/>
        <a:p>
          <a:endParaRPr lang="ru-RU"/>
        </a:p>
      </dgm:t>
    </dgm:pt>
    <dgm:pt modelId="{7FEA5A5B-729C-460D-9D00-093F548A50F0}">
      <dgm:prSet/>
      <dgm:spPr>
        <a:solidFill>
          <a:schemeClr val="accent2">
            <a:lumMod val="40000"/>
            <a:lumOff val="60000"/>
            <a:alpha val="90000"/>
          </a:schemeClr>
        </a:solidFill>
      </dgm:spPr>
      <dgm:t>
        <a:bodyPr/>
        <a:lstStyle/>
        <a:p>
          <a:pPr rtl="0"/>
          <a:r>
            <a:rPr lang="ru-RU" dirty="0" smtClean="0"/>
            <a:t>культурологический</a:t>
          </a:r>
          <a:endParaRPr lang="ru-RU" dirty="0"/>
        </a:p>
      </dgm:t>
    </dgm:pt>
    <dgm:pt modelId="{8CA57AB1-6C6E-48A1-B118-39D95A6FC705}" type="parTrans" cxnId="{BB528CDC-8AE6-42DC-9357-4C8F56B9FAD3}">
      <dgm:prSet/>
      <dgm:spPr/>
      <dgm:t>
        <a:bodyPr/>
        <a:lstStyle/>
        <a:p>
          <a:endParaRPr lang="ru-RU"/>
        </a:p>
      </dgm:t>
    </dgm:pt>
    <dgm:pt modelId="{F0DDA3BA-2C8A-4406-85E6-4132BBCE95CB}" type="sibTrans" cxnId="{BB528CDC-8AE6-42DC-9357-4C8F56B9FAD3}">
      <dgm:prSet/>
      <dgm:spPr/>
      <dgm:t>
        <a:bodyPr/>
        <a:lstStyle/>
        <a:p>
          <a:endParaRPr lang="ru-RU"/>
        </a:p>
      </dgm:t>
    </dgm:pt>
    <dgm:pt modelId="{64B25620-FB8A-42FD-A1A1-DE8D1D6E1B7B}">
      <dgm:prSet/>
      <dgm:spPr>
        <a:solidFill>
          <a:schemeClr val="accent2">
            <a:lumMod val="40000"/>
            <a:lumOff val="60000"/>
            <a:alpha val="90000"/>
          </a:schemeClr>
        </a:solidFill>
      </dgm:spPr>
      <dgm:t>
        <a:bodyPr/>
        <a:lstStyle/>
        <a:p>
          <a:pPr rtl="0"/>
          <a:r>
            <a:rPr lang="ru-RU" dirty="0" smtClean="0"/>
            <a:t>этнопедагогический</a:t>
          </a:r>
          <a:endParaRPr lang="ru-RU" dirty="0"/>
        </a:p>
      </dgm:t>
    </dgm:pt>
    <dgm:pt modelId="{46BB95D5-2D4C-4E15-8307-B1D3599B797E}" type="parTrans" cxnId="{3830BF29-3D14-46B4-BBB9-8F76CC39C0B9}">
      <dgm:prSet/>
      <dgm:spPr/>
      <dgm:t>
        <a:bodyPr/>
        <a:lstStyle/>
        <a:p>
          <a:endParaRPr lang="ru-RU"/>
        </a:p>
      </dgm:t>
    </dgm:pt>
    <dgm:pt modelId="{0CD357D2-E3B1-466A-9DFF-C7F36B0EEF6B}" type="sibTrans" cxnId="{3830BF29-3D14-46B4-BBB9-8F76CC39C0B9}">
      <dgm:prSet/>
      <dgm:spPr/>
      <dgm:t>
        <a:bodyPr/>
        <a:lstStyle/>
        <a:p>
          <a:endParaRPr lang="ru-RU"/>
        </a:p>
      </dgm:t>
    </dgm:pt>
    <dgm:pt modelId="{4A84F631-C218-4F8E-B823-1F7B4FF2074F}">
      <dgm:prSet/>
      <dgm:spPr>
        <a:solidFill>
          <a:schemeClr val="accent2">
            <a:lumMod val="40000"/>
            <a:lumOff val="60000"/>
            <a:alpha val="90000"/>
          </a:schemeClr>
        </a:solidFill>
      </dgm:spPr>
      <dgm:t>
        <a:bodyPr/>
        <a:lstStyle/>
        <a:p>
          <a:pPr rtl="0"/>
          <a:r>
            <a:rPr lang="ru-RU" dirty="0" smtClean="0"/>
            <a:t>антропологический </a:t>
          </a:r>
          <a:endParaRPr lang="ru-RU" dirty="0"/>
        </a:p>
      </dgm:t>
    </dgm:pt>
    <dgm:pt modelId="{3944AD82-430E-4EEE-9467-B25C37F86F30}" type="parTrans" cxnId="{1A008836-6C31-4A73-BA57-F7CE3646B0B4}">
      <dgm:prSet/>
      <dgm:spPr/>
      <dgm:t>
        <a:bodyPr/>
        <a:lstStyle/>
        <a:p>
          <a:endParaRPr lang="ru-RU"/>
        </a:p>
      </dgm:t>
    </dgm:pt>
    <dgm:pt modelId="{5D5FE42E-76AB-4F3C-BE32-6F47B8314B7B}" type="sibTrans" cxnId="{1A008836-6C31-4A73-BA57-F7CE3646B0B4}">
      <dgm:prSet/>
      <dgm:spPr/>
      <dgm:t>
        <a:bodyPr/>
        <a:lstStyle/>
        <a:p>
          <a:endParaRPr lang="ru-RU"/>
        </a:p>
      </dgm:t>
    </dgm:pt>
    <dgm:pt modelId="{32BB33C2-C91F-4B7D-9763-D560748965D5}" type="pres">
      <dgm:prSet presAssocID="{65AF2AD4-D65A-42D2-AD29-C6BF24E1C33D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CF424A7-51DE-43E8-B23A-B9514EE8CDAF}" type="pres">
      <dgm:prSet presAssocID="{4B76237C-E6DF-4048-A728-DA39A47757FC}" presName="parentLin" presStyleCnt="0"/>
      <dgm:spPr/>
    </dgm:pt>
    <dgm:pt modelId="{3BCA83EA-36B7-41AE-9F24-1C88BFDAB94F}" type="pres">
      <dgm:prSet presAssocID="{4B76237C-E6DF-4048-A728-DA39A47757FC}" presName="parentLeftMargin" presStyleLbl="node1" presStyleIdx="0" presStyleCnt="1"/>
      <dgm:spPr/>
      <dgm:t>
        <a:bodyPr/>
        <a:lstStyle/>
        <a:p>
          <a:endParaRPr lang="ru-RU"/>
        </a:p>
      </dgm:t>
    </dgm:pt>
    <dgm:pt modelId="{83ACEE67-B014-48A3-AC14-0C5962C8BD9F}" type="pres">
      <dgm:prSet presAssocID="{4B76237C-E6DF-4048-A728-DA39A47757FC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D90AB1-2C9D-4F76-9647-6DBEB736569F}" type="pres">
      <dgm:prSet presAssocID="{4B76237C-E6DF-4048-A728-DA39A47757FC}" presName="negativeSpace" presStyleCnt="0"/>
      <dgm:spPr/>
    </dgm:pt>
    <dgm:pt modelId="{7A12448D-8926-4124-B507-DAE5E29FF5BE}" type="pres">
      <dgm:prSet presAssocID="{4B76237C-E6DF-4048-A728-DA39A47757FC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A008836-6C31-4A73-BA57-F7CE3646B0B4}" srcId="{4B76237C-E6DF-4048-A728-DA39A47757FC}" destId="{4A84F631-C218-4F8E-B823-1F7B4FF2074F}" srcOrd="5" destOrd="0" parTransId="{3944AD82-430E-4EEE-9467-B25C37F86F30}" sibTransId="{5D5FE42E-76AB-4F3C-BE32-6F47B8314B7B}"/>
    <dgm:cxn modelId="{3830BF29-3D14-46B4-BBB9-8F76CC39C0B9}" srcId="{4B76237C-E6DF-4048-A728-DA39A47757FC}" destId="{64B25620-FB8A-42FD-A1A1-DE8D1D6E1B7B}" srcOrd="4" destOrd="0" parTransId="{46BB95D5-2D4C-4E15-8307-B1D3599B797E}" sibTransId="{0CD357D2-E3B1-466A-9DFF-C7F36B0EEF6B}"/>
    <dgm:cxn modelId="{5E86B922-6E02-49E9-8188-6DCF175B9656}" type="presOf" srcId="{D28A590B-61D0-4088-ACF1-C96EEDE0B375}" destId="{7A12448D-8926-4124-B507-DAE5E29FF5BE}" srcOrd="0" destOrd="0" presId="urn:microsoft.com/office/officeart/2005/8/layout/list1"/>
    <dgm:cxn modelId="{82DB7541-93E7-4B46-93E5-52997D1C276D}" srcId="{4B76237C-E6DF-4048-A728-DA39A47757FC}" destId="{D28A590B-61D0-4088-ACF1-C96EEDE0B375}" srcOrd="0" destOrd="0" parTransId="{3268B5C2-847B-4588-9A19-1D6ADF7FB728}" sibTransId="{54FD5E18-7957-4653-8335-63CBD7867889}"/>
    <dgm:cxn modelId="{535190A8-16E1-4A9E-93A3-87B9D89187EF}" type="presOf" srcId="{65AF2AD4-D65A-42D2-AD29-C6BF24E1C33D}" destId="{32BB33C2-C91F-4B7D-9763-D560748965D5}" srcOrd="0" destOrd="0" presId="urn:microsoft.com/office/officeart/2005/8/layout/list1"/>
    <dgm:cxn modelId="{BB528CDC-8AE6-42DC-9357-4C8F56B9FAD3}" srcId="{4B76237C-E6DF-4048-A728-DA39A47757FC}" destId="{7FEA5A5B-729C-460D-9D00-093F548A50F0}" srcOrd="3" destOrd="0" parTransId="{8CA57AB1-6C6E-48A1-B118-39D95A6FC705}" sibTransId="{F0DDA3BA-2C8A-4406-85E6-4132BBCE95CB}"/>
    <dgm:cxn modelId="{1B593EDA-0474-411E-B608-8229848541C5}" srcId="{4B76237C-E6DF-4048-A728-DA39A47757FC}" destId="{031E5A40-26CE-4373-A481-BE21DB8BC2BE}" srcOrd="2" destOrd="0" parTransId="{DA325762-16E0-40BA-BA1C-EFB8F9C238FC}" sibTransId="{C52EB4FC-0FEE-4016-868F-986147BBF9B6}"/>
    <dgm:cxn modelId="{9486C6FC-D6EB-427A-8CA2-0445A86BDE56}" type="presOf" srcId="{031E5A40-26CE-4373-A481-BE21DB8BC2BE}" destId="{7A12448D-8926-4124-B507-DAE5E29FF5BE}" srcOrd="0" destOrd="2" presId="urn:microsoft.com/office/officeart/2005/8/layout/list1"/>
    <dgm:cxn modelId="{97B3C22D-9FEF-4D83-961B-E2E74175D3A3}" srcId="{4B76237C-E6DF-4048-A728-DA39A47757FC}" destId="{882A869E-68E8-45D4-A109-F76998DEADF6}" srcOrd="1" destOrd="0" parTransId="{BE285039-1FDF-4B87-AA4C-DAD222FDF6B4}" sibTransId="{FCE6C639-CE2E-4785-8CAD-5BD8EBF208D7}"/>
    <dgm:cxn modelId="{7DB9EC72-CD8B-4580-8D1A-49B4A5854BB4}" type="presOf" srcId="{882A869E-68E8-45D4-A109-F76998DEADF6}" destId="{7A12448D-8926-4124-B507-DAE5E29FF5BE}" srcOrd="0" destOrd="1" presId="urn:microsoft.com/office/officeart/2005/8/layout/list1"/>
    <dgm:cxn modelId="{894117E4-CAF6-41F6-92E6-B48B87B846F2}" type="presOf" srcId="{7FEA5A5B-729C-460D-9D00-093F548A50F0}" destId="{7A12448D-8926-4124-B507-DAE5E29FF5BE}" srcOrd="0" destOrd="3" presId="urn:microsoft.com/office/officeart/2005/8/layout/list1"/>
    <dgm:cxn modelId="{E5F1A26F-1982-45E6-9B18-B71CD7EDC12E}" type="presOf" srcId="{64B25620-FB8A-42FD-A1A1-DE8D1D6E1B7B}" destId="{7A12448D-8926-4124-B507-DAE5E29FF5BE}" srcOrd="0" destOrd="4" presId="urn:microsoft.com/office/officeart/2005/8/layout/list1"/>
    <dgm:cxn modelId="{B1E1D8D4-E93F-4D45-AB43-555AC319667F}" srcId="{65AF2AD4-D65A-42D2-AD29-C6BF24E1C33D}" destId="{4B76237C-E6DF-4048-A728-DA39A47757FC}" srcOrd="0" destOrd="0" parTransId="{45866075-CDE7-44A2-B9E5-40B640EAC0D3}" sibTransId="{54A771A4-1F04-4FE2-8DF4-AD530147E3D8}"/>
    <dgm:cxn modelId="{B7337C56-4713-4020-8FA4-222344D3DF75}" type="presOf" srcId="{4B76237C-E6DF-4048-A728-DA39A47757FC}" destId="{83ACEE67-B014-48A3-AC14-0C5962C8BD9F}" srcOrd="1" destOrd="0" presId="urn:microsoft.com/office/officeart/2005/8/layout/list1"/>
    <dgm:cxn modelId="{4E8AEC9B-A4F7-4B10-A9F8-9963BEEC52D1}" type="presOf" srcId="{4B76237C-E6DF-4048-A728-DA39A47757FC}" destId="{3BCA83EA-36B7-41AE-9F24-1C88BFDAB94F}" srcOrd="0" destOrd="0" presId="urn:microsoft.com/office/officeart/2005/8/layout/list1"/>
    <dgm:cxn modelId="{F2545A90-54CC-47BE-B761-A2E40631BDCD}" type="presOf" srcId="{4A84F631-C218-4F8E-B823-1F7B4FF2074F}" destId="{7A12448D-8926-4124-B507-DAE5E29FF5BE}" srcOrd="0" destOrd="5" presId="urn:microsoft.com/office/officeart/2005/8/layout/list1"/>
    <dgm:cxn modelId="{68497F65-6D41-4CD5-8402-58B5EEC9F446}" type="presParOf" srcId="{32BB33C2-C91F-4B7D-9763-D560748965D5}" destId="{5CF424A7-51DE-43E8-B23A-B9514EE8CDAF}" srcOrd="0" destOrd="0" presId="urn:microsoft.com/office/officeart/2005/8/layout/list1"/>
    <dgm:cxn modelId="{3BB18A67-EC63-432D-90F7-7148417E90C2}" type="presParOf" srcId="{5CF424A7-51DE-43E8-B23A-B9514EE8CDAF}" destId="{3BCA83EA-36B7-41AE-9F24-1C88BFDAB94F}" srcOrd="0" destOrd="0" presId="urn:microsoft.com/office/officeart/2005/8/layout/list1"/>
    <dgm:cxn modelId="{A53FACAF-D8A5-4790-9A05-50292A3BEE1E}" type="presParOf" srcId="{5CF424A7-51DE-43E8-B23A-B9514EE8CDAF}" destId="{83ACEE67-B014-48A3-AC14-0C5962C8BD9F}" srcOrd="1" destOrd="0" presId="urn:microsoft.com/office/officeart/2005/8/layout/list1"/>
    <dgm:cxn modelId="{479275D4-5114-4156-B216-33DCC0711585}" type="presParOf" srcId="{32BB33C2-C91F-4B7D-9763-D560748965D5}" destId="{68D90AB1-2C9D-4F76-9647-6DBEB736569F}" srcOrd="1" destOrd="0" presId="urn:microsoft.com/office/officeart/2005/8/layout/list1"/>
    <dgm:cxn modelId="{9A74027A-FAE9-4CE9-B740-9B27B386BA29}" type="presParOf" srcId="{32BB33C2-C91F-4B7D-9763-D560748965D5}" destId="{7A12448D-8926-4124-B507-DAE5E29FF5BE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117B56A3-69E1-4545-A849-43A965D1940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2DA108B-752C-46D3-8BF2-722CC2C59B17}">
      <dgm:prSet/>
      <dgm:spPr/>
      <dgm:t>
        <a:bodyPr/>
        <a:lstStyle/>
        <a:p>
          <a:pPr rtl="0"/>
          <a:r>
            <a:rPr lang="ru-RU" b="1" dirty="0" smtClean="0"/>
            <a:t>МЕТОДЫ ИССЛЕДОВАНИЯ</a:t>
          </a:r>
          <a:endParaRPr lang="ru-RU" dirty="0"/>
        </a:p>
      </dgm:t>
    </dgm:pt>
    <dgm:pt modelId="{143D73C9-9490-45F5-8E71-4982E4B8D21C}" type="parTrans" cxnId="{09B5C879-13DA-492C-8DC0-AEBCDE82A501}">
      <dgm:prSet/>
      <dgm:spPr/>
      <dgm:t>
        <a:bodyPr/>
        <a:lstStyle/>
        <a:p>
          <a:endParaRPr lang="ru-RU"/>
        </a:p>
      </dgm:t>
    </dgm:pt>
    <dgm:pt modelId="{D7B88BC3-991A-4850-BA1D-6E222C5A8705}" type="sibTrans" cxnId="{09B5C879-13DA-492C-8DC0-AEBCDE82A501}">
      <dgm:prSet/>
      <dgm:spPr/>
      <dgm:t>
        <a:bodyPr/>
        <a:lstStyle/>
        <a:p>
          <a:endParaRPr lang="ru-RU"/>
        </a:p>
      </dgm:t>
    </dgm:pt>
    <dgm:pt modelId="{7B3B041D-FB1C-48EC-A09D-79EC8B027F07}">
      <dgm:prSet/>
      <dgm:spPr/>
      <dgm:t>
        <a:bodyPr/>
        <a:lstStyle/>
        <a:p>
          <a:pPr rtl="0"/>
          <a:r>
            <a:rPr lang="ru-RU" dirty="0" smtClean="0"/>
            <a:t>теоретические – анализ, группировка фактов, систематизация, синтез и др.</a:t>
          </a:r>
          <a:endParaRPr lang="ru-RU" dirty="0"/>
        </a:p>
      </dgm:t>
    </dgm:pt>
    <dgm:pt modelId="{B33481AB-E0D2-4BCB-8E0B-D0CE209B04FA}" type="parTrans" cxnId="{A1CD6673-C08B-4489-B2CF-09F8D673E03A}">
      <dgm:prSet/>
      <dgm:spPr/>
      <dgm:t>
        <a:bodyPr/>
        <a:lstStyle/>
        <a:p>
          <a:endParaRPr lang="ru-RU"/>
        </a:p>
      </dgm:t>
    </dgm:pt>
    <dgm:pt modelId="{C21C8A5E-26CB-4EEF-B40C-A40D253EB61B}" type="sibTrans" cxnId="{A1CD6673-C08B-4489-B2CF-09F8D673E03A}">
      <dgm:prSet/>
      <dgm:spPr/>
      <dgm:t>
        <a:bodyPr/>
        <a:lstStyle/>
        <a:p>
          <a:endParaRPr lang="ru-RU"/>
        </a:p>
      </dgm:t>
    </dgm:pt>
    <dgm:pt modelId="{14624F6D-1342-408F-B2E9-7E8A37B93547}">
      <dgm:prSet/>
      <dgm:spPr/>
      <dgm:t>
        <a:bodyPr/>
        <a:lstStyle/>
        <a:p>
          <a:pPr rtl="0"/>
          <a:r>
            <a:rPr lang="ru-RU" dirty="0" smtClean="0"/>
            <a:t>эмпирические - наблюдение, беседа, интервью, анкетирование, тестирование, социометрия, изучение продуктов деятельности учащихся, педагогической документации и др.</a:t>
          </a:r>
          <a:endParaRPr lang="ru-RU" dirty="0"/>
        </a:p>
      </dgm:t>
    </dgm:pt>
    <dgm:pt modelId="{1CF6C9F2-8527-477F-8A64-465D0CE57CE2}" type="parTrans" cxnId="{375A31B5-58AC-46D0-8D7B-DCC943CAE500}">
      <dgm:prSet/>
      <dgm:spPr/>
      <dgm:t>
        <a:bodyPr/>
        <a:lstStyle/>
        <a:p>
          <a:endParaRPr lang="ru-RU"/>
        </a:p>
      </dgm:t>
    </dgm:pt>
    <dgm:pt modelId="{B83C4774-1761-44FC-8BB0-35C3B62CECBB}" type="sibTrans" cxnId="{375A31B5-58AC-46D0-8D7B-DCC943CAE500}">
      <dgm:prSet/>
      <dgm:spPr/>
      <dgm:t>
        <a:bodyPr/>
        <a:lstStyle/>
        <a:p>
          <a:endParaRPr lang="ru-RU"/>
        </a:p>
      </dgm:t>
    </dgm:pt>
    <dgm:pt modelId="{1E794BA2-9631-411E-8AAE-77C5DC1E9888}" type="pres">
      <dgm:prSet presAssocID="{117B56A3-69E1-4545-A849-43A965D1940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2DCC2A0-5707-41BA-B686-3E7C091D5745}" type="pres">
      <dgm:prSet presAssocID="{72DA108B-752C-46D3-8BF2-722CC2C59B1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AF57EC-AA2E-4123-B514-E22F43776452}" type="pres">
      <dgm:prSet presAssocID="{72DA108B-752C-46D3-8BF2-722CC2C59B17}" presName="childText" presStyleLbl="revTx" presStyleIdx="0" presStyleCnt="1" custScaleY="750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1CD6673-C08B-4489-B2CF-09F8D673E03A}" srcId="{72DA108B-752C-46D3-8BF2-722CC2C59B17}" destId="{7B3B041D-FB1C-48EC-A09D-79EC8B027F07}" srcOrd="0" destOrd="0" parTransId="{B33481AB-E0D2-4BCB-8E0B-D0CE209B04FA}" sibTransId="{C21C8A5E-26CB-4EEF-B40C-A40D253EB61B}"/>
    <dgm:cxn modelId="{375A31B5-58AC-46D0-8D7B-DCC943CAE500}" srcId="{72DA108B-752C-46D3-8BF2-722CC2C59B17}" destId="{14624F6D-1342-408F-B2E9-7E8A37B93547}" srcOrd="1" destOrd="0" parTransId="{1CF6C9F2-8527-477F-8A64-465D0CE57CE2}" sibTransId="{B83C4774-1761-44FC-8BB0-35C3B62CECBB}"/>
    <dgm:cxn modelId="{A2DDD74F-4F45-4E3E-85E9-9C534DD367EC}" type="presOf" srcId="{72DA108B-752C-46D3-8BF2-722CC2C59B17}" destId="{32DCC2A0-5707-41BA-B686-3E7C091D5745}" srcOrd="0" destOrd="0" presId="urn:microsoft.com/office/officeart/2005/8/layout/vList2"/>
    <dgm:cxn modelId="{09B5C879-13DA-492C-8DC0-AEBCDE82A501}" srcId="{117B56A3-69E1-4545-A849-43A965D1940D}" destId="{72DA108B-752C-46D3-8BF2-722CC2C59B17}" srcOrd="0" destOrd="0" parTransId="{143D73C9-9490-45F5-8E71-4982E4B8D21C}" sibTransId="{D7B88BC3-991A-4850-BA1D-6E222C5A8705}"/>
    <dgm:cxn modelId="{A6281F52-EC90-4F0E-A4A2-01F3C0903CBE}" type="presOf" srcId="{7B3B041D-FB1C-48EC-A09D-79EC8B027F07}" destId="{17AF57EC-AA2E-4123-B514-E22F43776452}" srcOrd="0" destOrd="0" presId="urn:microsoft.com/office/officeart/2005/8/layout/vList2"/>
    <dgm:cxn modelId="{821841FE-6806-4791-8E96-CA123FA5BC2A}" type="presOf" srcId="{117B56A3-69E1-4545-A849-43A965D1940D}" destId="{1E794BA2-9631-411E-8AAE-77C5DC1E9888}" srcOrd="0" destOrd="0" presId="urn:microsoft.com/office/officeart/2005/8/layout/vList2"/>
    <dgm:cxn modelId="{03EBCDD3-4C97-478E-B556-870D6F4E1487}" type="presOf" srcId="{14624F6D-1342-408F-B2E9-7E8A37B93547}" destId="{17AF57EC-AA2E-4123-B514-E22F43776452}" srcOrd="0" destOrd="1" presId="urn:microsoft.com/office/officeart/2005/8/layout/vList2"/>
    <dgm:cxn modelId="{0C0CCC57-6783-448C-A165-B4FE3A02974E}" type="presParOf" srcId="{1E794BA2-9631-411E-8AAE-77C5DC1E9888}" destId="{32DCC2A0-5707-41BA-B686-3E7C091D5745}" srcOrd="0" destOrd="0" presId="urn:microsoft.com/office/officeart/2005/8/layout/vList2"/>
    <dgm:cxn modelId="{25FC7A37-949F-48E2-883A-E0A7B48318E9}" type="presParOf" srcId="{1E794BA2-9631-411E-8AAE-77C5DC1E9888}" destId="{17AF57EC-AA2E-4123-B514-E22F43776452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5AE8D767-E564-49CB-8D65-67EB5114B33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EEDA7A8A-96A0-4B03-8A53-BC1408F26EB7}">
      <dgm:prSet/>
      <dgm:spPr/>
      <dgm:t>
        <a:bodyPr/>
        <a:lstStyle/>
        <a:p>
          <a:pPr rtl="0"/>
          <a:r>
            <a:rPr lang="ru-RU" smtClean="0"/>
            <a:t>теоретический - формулировка проблемы, определение цели, объекта, предмета исследования, его задач и гипотез; </a:t>
          </a:r>
          <a:endParaRPr lang="ru-RU"/>
        </a:p>
      </dgm:t>
    </dgm:pt>
    <dgm:pt modelId="{3F758E03-A425-4BEE-AB02-AB323DD38004}" type="parTrans" cxnId="{18902F93-C58F-42CD-BE6B-E58AC7F02413}">
      <dgm:prSet/>
      <dgm:spPr/>
      <dgm:t>
        <a:bodyPr/>
        <a:lstStyle/>
        <a:p>
          <a:endParaRPr lang="ru-RU"/>
        </a:p>
      </dgm:t>
    </dgm:pt>
    <dgm:pt modelId="{6D589283-0CA3-44FB-863C-7193B7401A8D}" type="sibTrans" cxnId="{18902F93-C58F-42CD-BE6B-E58AC7F02413}">
      <dgm:prSet/>
      <dgm:spPr/>
      <dgm:t>
        <a:bodyPr/>
        <a:lstStyle/>
        <a:p>
          <a:endParaRPr lang="ru-RU"/>
        </a:p>
      </dgm:t>
    </dgm:pt>
    <dgm:pt modelId="{7CA70686-179D-4278-9B1C-CDE61D367FDF}">
      <dgm:prSet/>
      <dgm:spPr/>
      <dgm:t>
        <a:bodyPr/>
        <a:lstStyle/>
        <a:p>
          <a:pPr rtl="0"/>
          <a:r>
            <a:rPr lang="ru-RU" smtClean="0"/>
            <a:t>методический - разработка методики исследования — его плана, программы, методов обработки полученных результатов; </a:t>
          </a:r>
          <a:endParaRPr lang="ru-RU"/>
        </a:p>
      </dgm:t>
    </dgm:pt>
    <dgm:pt modelId="{A86B7C89-FEF2-4767-AF54-7F190E94C817}" type="parTrans" cxnId="{47D36AFA-8455-47D5-8905-7879BF274503}">
      <dgm:prSet/>
      <dgm:spPr/>
      <dgm:t>
        <a:bodyPr/>
        <a:lstStyle/>
        <a:p>
          <a:endParaRPr lang="ru-RU"/>
        </a:p>
      </dgm:t>
    </dgm:pt>
    <dgm:pt modelId="{18FED57C-E942-4C73-A086-A3003377E620}" type="sibTrans" cxnId="{47D36AFA-8455-47D5-8905-7879BF274503}">
      <dgm:prSet/>
      <dgm:spPr/>
      <dgm:t>
        <a:bodyPr/>
        <a:lstStyle/>
        <a:p>
          <a:endParaRPr lang="ru-RU"/>
        </a:p>
      </dgm:t>
    </dgm:pt>
    <dgm:pt modelId="{09F53025-3CD4-478A-B31B-E3E103C380C3}">
      <dgm:prSet/>
      <dgm:spPr/>
      <dgm:t>
        <a:bodyPr/>
        <a:lstStyle/>
        <a:p>
          <a:pPr rtl="0"/>
          <a:r>
            <a:rPr lang="ru-RU" smtClean="0"/>
            <a:t>собственно эксперимент - создание экспериментальных ситуаций, наблюдение, управление и коррекция;</a:t>
          </a:r>
          <a:endParaRPr lang="ru-RU"/>
        </a:p>
      </dgm:t>
    </dgm:pt>
    <dgm:pt modelId="{D1AEC4B0-543E-48D4-8496-4BD2760B7423}" type="parTrans" cxnId="{3775A971-52B8-4602-AA1E-C197270911ED}">
      <dgm:prSet/>
      <dgm:spPr/>
      <dgm:t>
        <a:bodyPr/>
        <a:lstStyle/>
        <a:p>
          <a:endParaRPr lang="ru-RU"/>
        </a:p>
      </dgm:t>
    </dgm:pt>
    <dgm:pt modelId="{9A56BD7A-169B-4B8F-AA93-4D4D725455C8}" type="sibTrans" cxnId="{3775A971-52B8-4602-AA1E-C197270911ED}">
      <dgm:prSet/>
      <dgm:spPr/>
      <dgm:t>
        <a:bodyPr/>
        <a:lstStyle/>
        <a:p>
          <a:endParaRPr lang="ru-RU"/>
        </a:p>
      </dgm:t>
    </dgm:pt>
    <dgm:pt modelId="{70AAB12F-105A-4D7A-A643-B6280D0E14FA}">
      <dgm:prSet/>
      <dgm:spPr/>
      <dgm:t>
        <a:bodyPr/>
        <a:lstStyle/>
        <a:p>
          <a:pPr rtl="0"/>
          <a:r>
            <a:rPr lang="ru-RU" smtClean="0"/>
            <a:t>аналитический - количественный и качественный анализ, интерпретация полученных данных, формулирование выводов и практических рекомендаций.</a:t>
          </a:r>
          <a:endParaRPr lang="ru-RU"/>
        </a:p>
      </dgm:t>
    </dgm:pt>
    <dgm:pt modelId="{D2EABDB5-0D6C-437A-9D0F-A20F18E37D45}" type="parTrans" cxnId="{C2CEB30F-33DF-4FD3-915B-5E5EAEC0996D}">
      <dgm:prSet/>
      <dgm:spPr/>
      <dgm:t>
        <a:bodyPr/>
        <a:lstStyle/>
        <a:p>
          <a:endParaRPr lang="ru-RU"/>
        </a:p>
      </dgm:t>
    </dgm:pt>
    <dgm:pt modelId="{F204B4D4-22C6-4179-94BA-1475006D1C47}" type="sibTrans" cxnId="{C2CEB30F-33DF-4FD3-915B-5E5EAEC0996D}">
      <dgm:prSet/>
      <dgm:spPr/>
      <dgm:t>
        <a:bodyPr/>
        <a:lstStyle/>
        <a:p>
          <a:endParaRPr lang="ru-RU"/>
        </a:p>
      </dgm:t>
    </dgm:pt>
    <dgm:pt modelId="{63AFC459-48CB-4C38-8C96-F44A0FBE8D32}" type="pres">
      <dgm:prSet presAssocID="{5AE8D767-E564-49CB-8D65-67EB5114B33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6D735D9-3DA3-4E38-801E-DD38A86C74D3}" type="pres">
      <dgm:prSet presAssocID="{EEDA7A8A-96A0-4B03-8A53-BC1408F26EB7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270A41-8A09-43B8-92CE-0C86023EC721}" type="pres">
      <dgm:prSet presAssocID="{6D589283-0CA3-44FB-863C-7193B7401A8D}" presName="spacer" presStyleCnt="0"/>
      <dgm:spPr/>
    </dgm:pt>
    <dgm:pt modelId="{2178BF38-7753-40E4-9CBD-28B8707A321E}" type="pres">
      <dgm:prSet presAssocID="{7CA70686-179D-4278-9B1C-CDE61D367FDF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5EC21F-A32C-4715-97F1-4E6531AB7185}" type="pres">
      <dgm:prSet presAssocID="{18FED57C-E942-4C73-A086-A3003377E620}" presName="spacer" presStyleCnt="0"/>
      <dgm:spPr/>
    </dgm:pt>
    <dgm:pt modelId="{5AC78A1E-7E8C-41FD-9370-AB5BD6C6BC94}" type="pres">
      <dgm:prSet presAssocID="{09F53025-3CD4-478A-B31B-E3E103C380C3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103FC4-AFE3-4070-B912-E93780B7897A}" type="pres">
      <dgm:prSet presAssocID="{9A56BD7A-169B-4B8F-AA93-4D4D725455C8}" presName="spacer" presStyleCnt="0"/>
      <dgm:spPr/>
    </dgm:pt>
    <dgm:pt modelId="{0BA5A797-64B1-4BEE-A933-130970937CF9}" type="pres">
      <dgm:prSet presAssocID="{70AAB12F-105A-4D7A-A643-B6280D0E14FA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2EF8442-6A64-40F8-8C1E-091D4EB185B9}" type="presOf" srcId="{70AAB12F-105A-4D7A-A643-B6280D0E14FA}" destId="{0BA5A797-64B1-4BEE-A933-130970937CF9}" srcOrd="0" destOrd="0" presId="urn:microsoft.com/office/officeart/2005/8/layout/vList2"/>
    <dgm:cxn modelId="{C2CEB30F-33DF-4FD3-915B-5E5EAEC0996D}" srcId="{5AE8D767-E564-49CB-8D65-67EB5114B335}" destId="{70AAB12F-105A-4D7A-A643-B6280D0E14FA}" srcOrd="3" destOrd="0" parTransId="{D2EABDB5-0D6C-437A-9D0F-A20F18E37D45}" sibTransId="{F204B4D4-22C6-4179-94BA-1475006D1C47}"/>
    <dgm:cxn modelId="{3C4B6CA5-FA4E-4179-AC9C-CC58A380D18D}" type="presOf" srcId="{7CA70686-179D-4278-9B1C-CDE61D367FDF}" destId="{2178BF38-7753-40E4-9CBD-28B8707A321E}" srcOrd="0" destOrd="0" presId="urn:microsoft.com/office/officeart/2005/8/layout/vList2"/>
    <dgm:cxn modelId="{47D36AFA-8455-47D5-8905-7879BF274503}" srcId="{5AE8D767-E564-49CB-8D65-67EB5114B335}" destId="{7CA70686-179D-4278-9B1C-CDE61D367FDF}" srcOrd="1" destOrd="0" parTransId="{A86B7C89-FEF2-4767-AF54-7F190E94C817}" sibTransId="{18FED57C-E942-4C73-A086-A3003377E620}"/>
    <dgm:cxn modelId="{20777C73-AA6A-4959-BC89-D83255917CFA}" type="presOf" srcId="{09F53025-3CD4-478A-B31B-E3E103C380C3}" destId="{5AC78A1E-7E8C-41FD-9370-AB5BD6C6BC94}" srcOrd="0" destOrd="0" presId="urn:microsoft.com/office/officeart/2005/8/layout/vList2"/>
    <dgm:cxn modelId="{A595DBA8-9AC9-4E57-A7DB-F61F47DFDE45}" type="presOf" srcId="{5AE8D767-E564-49CB-8D65-67EB5114B335}" destId="{63AFC459-48CB-4C38-8C96-F44A0FBE8D32}" srcOrd="0" destOrd="0" presId="urn:microsoft.com/office/officeart/2005/8/layout/vList2"/>
    <dgm:cxn modelId="{3775A971-52B8-4602-AA1E-C197270911ED}" srcId="{5AE8D767-E564-49CB-8D65-67EB5114B335}" destId="{09F53025-3CD4-478A-B31B-E3E103C380C3}" srcOrd="2" destOrd="0" parTransId="{D1AEC4B0-543E-48D4-8496-4BD2760B7423}" sibTransId="{9A56BD7A-169B-4B8F-AA93-4D4D725455C8}"/>
    <dgm:cxn modelId="{18902F93-C58F-42CD-BE6B-E58AC7F02413}" srcId="{5AE8D767-E564-49CB-8D65-67EB5114B335}" destId="{EEDA7A8A-96A0-4B03-8A53-BC1408F26EB7}" srcOrd="0" destOrd="0" parTransId="{3F758E03-A425-4BEE-AB02-AB323DD38004}" sibTransId="{6D589283-0CA3-44FB-863C-7193B7401A8D}"/>
    <dgm:cxn modelId="{DF177378-D16B-4A03-9511-4CCCCA177CB3}" type="presOf" srcId="{EEDA7A8A-96A0-4B03-8A53-BC1408F26EB7}" destId="{16D735D9-3DA3-4E38-801E-DD38A86C74D3}" srcOrd="0" destOrd="0" presId="urn:microsoft.com/office/officeart/2005/8/layout/vList2"/>
    <dgm:cxn modelId="{113960CD-6728-4E4B-AEFE-0FF7D34A409A}" type="presParOf" srcId="{63AFC459-48CB-4C38-8C96-F44A0FBE8D32}" destId="{16D735D9-3DA3-4E38-801E-DD38A86C74D3}" srcOrd="0" destOrd="0" presId="urn:microsoft.com/office/officeart/2005/8/layout/vList2"/>
    <dgm:cxn modelId="{3F38B826-2776-4082-A469-7E3D44661CA7}" type="presParOf" srcId="{63AFC459-48CB-4C38-8C96-F44A0FBE8D32}" destId="{57270A41-8A09-43B8-92CE-0C86023EC721}" srcOrd="1" destOrd="0" presId="urn:microsoft.com/office/officeart/2005/8/layout/vList2"/>
    <dgm:cxn modelId="{E9B5B551-9032-4048-8EA7-FB9A9040959B}" type="presParOf" srcId="{63AFC459-48CB-4C38-8C96-F44A0FBE8D32}" destId="{2178BF38-7753-40E4-9CBD-28B8707A321E}" srcOrd="2" destOrd="0" presId="urn:microsoft.com/office/officeart/2005/8/layout/vList2"/>
    <dgm:cxn modelId="{0C565EF7-03CC-4CE3-AFE0-FFE6B4679344}" type="presParOf" srcId="{63AFC459-48CB-4C38-8C96-F44A0FBE8D32}" destId="{065EC21F-A32C-4715-97F1-4E6531AB7185}" srcOrd="3" destOrd="0" presId="urn:microsoft.com/office/officeart/2005/8/layout/vList2"/>
    <dgm:cxn modelId="{8042EB78-87A2-48B2-A828-509D719C9D71}" type="presParOf" srcId="{63AFC459-48CB-4C38-8C96-F44A0FBE8D32}" destId="{5AC78A1E-7E8C-41FD-9370-AB5BD6C6BC94}" srcOrd="4" destOrd="0" presId="urn:microsoft.com/office/officeart/2005/8/layout/vList2"/>
    <dgm:cxn modelId="{37EA3C28-95BC-43DF-9E50-8A7D4C190D82}" type="presParOf" srcId="{63AFC459-48CB-4C38-8C96-F44A0FBE8D32}" destId="{8F103FC4-AFE3-4070-B912-E93780B7897A}" srcOrd="5" destOrd="0" presId="urn:microsoft.com/office/officeart/2005/8/layout/vList2"/>
    <dgm:cxn modelId="{1F5C5CA8-5B72-4334-8989-A32FDBA1C593}" type="presParOf" srcId="{63AFC459-48CB-4C38-8C96-F44A0FBE8D32}" destId="{0BA5A797-64B1-4BEE-A933-130970937CF9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A80131-A3D8-4D15-9D48-EFD4DCF922C9}">
      <dsp:nvSpPr>
        <dsp:cNvPr id="0" name=""/>
        <dsp:cNvSpPr/>
      </dsp:nvSpPr>
      <dsp:spPr>
        <a:xfrm>
          <a:off x="2852418" y="2262981"/>
          <a:ext cx="564116" cy="5374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82058" y="0"/>
              </a:lnTo>
              <a:lnTo>
                <a:pt x="282058" y="537458"/>
              </a:lnTo>
              <a:lnTo>
                <a:pt x="564116" y="53745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3114997" y="2512231"/>
        <a:ext cx="38957" cy="38957"/>
      </dsp:txXfrm>
    </dsp:sp>
    <dsp:sp modelId="{526DA960-B220-4E40-AD71-D05F9F62903C}">
      <dsp:nvSpPr>
        <dsp:cNvPr id="0" name=""/>
        <dsp:cNvSpPr/>
      </dsp:nvSpPr>
      <dsp:spPr>
        <a:xfrm>
          <a:off x="2852418" y="1725523"/>
          <a:ext cx="564116" cy="537458"/>
        </a:xfrm>
        <a:custGeom>
          <a:avLst/>
          <a:gdLst/>
          <a:ahLst/>
          <a:cxnLst/>
          <a:rect l="0" t="0" r="0" b="0"/>
          <a:pathLst>
            <a:path>
              <a:moveTo>
                <a:pt x="0" y="537458"/>
              </a:moveTo>
              <a:lnTo>
                <a:pt x="282058" y="537458"/>
              </a:lnTo>
              <a:lnTo>
                <a:pt x="282058" y="0"/>
              </a:lnTo>
              <a:lnTo>
                <a:pt x="564116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3114997" y="1974773"/>
        <a:ext cx="38957" cy="38957"/>
      </dsp:txXfrm>
    </dsp:sp>
    <dsp:sp modelId="{F4442C2F-29AB-47B0-AA0C-D3BFC7BDE774}">
      <dsp:nvSpPr>
        <dsp:cNvPr id="0" name=""/>
        <dsp:cNvSpPr/>
      </dsp:nvSpPr>
      <dsp:spPr>
        <a:xfrm rot="16200000">
          <a:off x="159470" y="1833015"/>
          <a:ext cx="4525963" cy="859932"/>
        </a:xfrm>
        <a:prstGeom prst="rect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600" kern="1200" dirty="0" smtClean="0"/>
            <a:t>ТЕОРИИ</a:t>
          </a:r>
          <a:endParaRPr lang="ru-RU" sz="5600" kern="1200" dirty="0"/>
        </a:p>
      </dsp:txBody>
      <dsp:txXfrm>
        <a:off x="159470" y="1833015"/>
        <a:ext cx="4525963" cy="859932"/>
      </dsp:txXfrm>
    </dsp:sp>
    <dsp:sp modelId="{65451478-71CE-42CA-8774-8B46D3350162}">
      <dsp:nvSpPr>
        <dsp:cNvPr id="0" name=""/>
        <dsp:cNvSpPr/>
      </dsp:nvSpPr>
      <dsp:spPr>
        <a:xfrm>
          <a:off x="3416534" y="1295556"/>
          <a:ext cx="2820580" cy="859932"/>
        </a:xfrm>
        <a:prstGeom prst="rect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фундаментальные</a:t>
          </a:r>
          <a:endParaRPr lang="ru-RU" sz="2700" kern="1200" dirty="0"/>
        </a:p>
      </dsp:txBody>
      <dsp:txXfrm>
        <a:off x="3416534" y="1295556"/>
        <a:ext cx="2820580" cy="859932"/>
      </dsp:txXfrm>
    </dsp:sp>
    <dsp:sp modelId="{8986CA42-56D2-48E5-BE33-EA0834506CA2}">
      <dsp:nvSpPr>
        <dsp:cNvPr id="0" name=""/>
        <dsp:cNvSpPr/>
      </dsp:nvSpPr>
      <dsp:spPr>
        <a:xfrm>
          <a:off x="3416534" y="2370473"/>
          <a:ext cx="2820580" cy="859932"/>
        </a:xfrm>
        <a:prstGeom prst="rect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прикладные</a:t>
          </a:r>
          <a:endParaRPr lang="ru-RU" sz="2700" kern="1200" dirty="0"/>
        </a:p>
      </dsp:txBody>
      <dsp:txXfrm>
        <a:off x="3416534" y="2370473"/>
        <a:ext cx="2820580" cy="85993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D5E6FB-4975-4365-A0FD-70C00ACCCC13}">
      <dsp:nvSpPr>
        <dsp:cNvPr id="0" name=""/>
        <dsp:cNvSpPr/>
      </dsp:nvSpPr>
      <dsp:spPr>
        <a:xfrm>
          <a:off x="4309690" y="2949390"/>
          <a:ext cx="298815" cy="255618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56182"/>
              </a:lnTo>
              <a:lnTo>
                <a:pt x="298815" y="2556182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9D48346-A064-4A16-A363-9672C58A0424}">
      <dsp:nvSpPr>
        <dsp:cNvPr id="0" name=""/>
        <dsp:cNvSpPr/>
      </dsp:nvSpPr>
      <dsp:spPr>
        <a:xfrm>
          <a:off x="4309690" y="2949390"/>
          <a:ext cx="298815" cy="111602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16027"/>
              </a:lnTo>
              <a:lnTo>
                <a:pt x="298815" y="1116027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C6654F-A46C-40DA-88C6-ABC67458F1CF}">
      <dsp:nvSpPr>
        <dsp:cNvPr id="0" name=""/>
        <dsp:cNvSpPr/>
      </dsp:nvSpPr>
      <dsp:spPr>
        <a:xfrm>
          <a:off x="3810283" y="1219738"/>
          <a:ext cx="1473858" cy="51158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5793"/>
              </a:lnTo>
              <a:lnTo>
                <a:pt x="1473858" y="255793"/>
              </a:lnTo>
              <a:lnTo>
                <a:pt x="1473858" y="51158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987D618-6077-4B17-8CB7-22DB5B94D626}">
      <dsp:nvSpPr>
        <dsp:cNvPr id="0" name=""/>
        <dsp:cNvSpPr/>
      </dsp:nvSpPr>
      <dsp:spPr>
        <a:xfrm>
          <a:off x="1361972" y="2949390"/>
          <a:ext cx="294211" cy="252339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23392"/>
              </a:lnTo>
              <a:lnTo>
                <a:pt x="294211" y="2523392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A5156AF-DE0B-4427-9B06-E6ADD86CA137}">
      <dsp:nvSpPr>
        <dsp:cNvPr id="0" name=""/>
        <dsp:cNvSpPr/>
      </dsp:nvSpPr>
      <dsp:spPr>
        <a:xfrm>
          <a:off x="1361972" y="2949390"/>
          <a:ext cx="294211" cy="112530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25309"/>
              </a:lnTo>
              <a:lnTo>
                <a:pt x="294211" y="112530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CF25F3-FC24-44A6-9CF8-1CFBA0CCCCAC}">
      <dsp:nvSpPr>
        <dsp:cNvPr id="0" name=""/>
        <dsp:cNvSpPr/>
      </dsp:nvSpPr>
      <dsp:spPr>
        <a:xfrm>
          <a:off x="2336424" y="1219738"/>
          <a:ext cx="1473858" cy="511587"/>
        </a:xfrm>
        <a:custGeom>
          <a:avLst/>
          <a:gdLst/>
          <a:ahLst/>
          <a:cxnLst/>
          <a:rect l="0" t="0" r="0" b="0"/>
          <a:pathLst>
            <a:path>
              <a:moveTo>
                <a:pt x="1473858" y="0"/>
              </a:moveTo>
              <a:lnTo>
                <a:pt x="1473858" y="255793"/>
              </a:lnTo>
              <a:lnTo>
                <a:pt x="0" y="255793"/>
              </a:lnTo>
              <a:lnTo>
                <a:pt x="0" y="51158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19A1BA-3F01-4909-9101-C699BA9091C1}">
      <dsp:nvSpPr>
        <dsp:cNvPr id="0" name=""/>
        <dsp:cNvSpPr/>
      </dsp:nvSpPr>
      <dsp:spPr>
        <a:xfrm>
          <a:off x="2592218" y="16"/>
          <a:ext cx="2436130" cy="121972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ПЕДАГОГИЧЕСКИЕ ТЕОРИИ </a:t>
          </a:r>
          <a:endParaRPr lang="ru-RU" sz="2000" kern="1200" dirty="0"/>
        </a:p>
      </dsp:txBody>
      <dsp:txXfrm>
        <a:off x="2592218" y="16"/>
        <a:ext cx="2436130" cy="1219721"/>
      </dsp:txXfrm>
    </dsp:sp>
    <dsp:sp modelId="{28C383E4-6983-4195-8357-5DD106C2815E}">
      <dsp:nvSpPr>
        <dsp:cNvPr id="0" name=""/>
        <dsp:cNvSpPr/>
      </dsp:nvSpPr>
      <dsp:spPr>
        <a:xfrm>
          <a:off x="1118359" y="1731325"/>
          <a:ext cx="2436130" cy="121806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ФУНДАМЕНТАЛЬНЫЕ</a:t>
          </a:r>
          <a:endParaRPr lang="ru-RU" sz="2000" kern="1200" dirty="0"/>
        </a:p>
      </dsp:txBody>
      <dsp:txXfrm>
        <a:off x="1118359" y="1731325"/>
        <a:ext cx="2436130" cy="1218065"/>
      </dsp:txXfrm>
    </dsp:sp>
    <dsp:sp modelId="{62B6AE10-B463-4F62-B9D8-3BB9822385EB}">
      <dsp:nvSpPr>
        <dsp:cNvPr id="0" name=""/>
        <dsp:cNvSpPr/>
      </dsp:nvSpPr>
      <dsp:spPr>
        <a:xfrm>
          <a:off x="1656184" y="3465667"/>
          <a:ext cx="2436130" cy="121806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ДИДАКТИКА</a:t>
          </a:r>
          <a:endParaRPr lang="ru-RU" sz="2000" kern="1200" dirty="0"/>
        </a:p>
      </dsp:txBody>
      <dsp:txXfrm>
        <a:off x="1656184" y="3465667"/>
        <a:ext cx="2436130" cy="1218065"/>
      </dsp:txXfrm>
    </dsp:sp>
    <dsp:sp modelId="{CF93A4AC-7435-44DD-B428-8A0D584476FC}">
      <dsp:nvSpPr>
        <dsp:cNvPr id="0" name=""/>
        <dsp:cNvSpPr/>
      </dsp:nvSpPr>
      <dsp:spPr>
        <a:xfrm>
          <a:off x="1656184" y="4863750"/>
          <a:ext cx="2436130" cy="121806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ТЕОРИЯ ВОСПИТАНИЯ</a:t>
          </a:r>
          <a:endParaRPr lang="ru-RU" sz="2000" kern="1200" dirty="0"/>
        </a:p>
      </dsp:txBody>
      <dsp:txXfrm>
        <a:off x="1656184" y="4863750"/>
        <a:ext cx="2436130" cy="1218065"/>
      </dsp:txXfrm>
    </dsp:sp>
    <dsp:sp modelId="{3C7D93D6-4D72-49B7-96A4-98EA4A7FC944}">
      <dsp:nvSpPr>
        <dsp:cNvPr id="0" name=""/>
        <dsp:cNvSpPr/>
      </dsp:nvSpPr>
      <dsp:spPr>
        <a:xfrm>
          <a:off x="4066077" y="1731325"/>
          <a:ext cx="2436130" cy="121806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ПРИКЛАДНЫЕ</a:t>
          </a:r>
          <a:endParaRPr lang="ru-RU" sz="2000" kern="1200" dirty="0"/>
        </a:p>
      </dsp:txBody>
      <dsp:txXfrm>
        <a:off x="4066077" y="1731325"/>
        <a:ext cx="2436130" cy="1218065"/>
      </dsp:txXfrm>
    </dsp:sp>
    <dsp:sp modelId="{E0F982E8-18C0-4CCF-9562-6CA15C372939}">
      <dsp:nvSpPr>
        <dsp:cNvPr id="0" name=""/>
        <dsp:cNvSpPr/>
      </dsp:nvSpPr>
      <dsp:spPr>
        <a:xfrm>
          <a:off x="4608506" y="3456385"/>
          <a:ext cx="2436130" cy="121806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ТЕОРИЯ УРОКА</a:t>
          </a:r>
          <a:endParaRPr lang="ru-RU" sz="2000" kern="1200" dirty="0"/>
        </a:p>
      </dsp:txBody>
      <dsp:txXfrm>
        <a:off x="4608506" y="3456385"/>
        <a:ext cx="2436130" cy="1218065"/>
      </dsp:txXfrm>
    </dsp:sp>
    <dsp:sp modelId="{3E98988A-6D9B-4783-BB80-F4A4430C45D4}">
      <dsp:nvSpPr>
        <dsp:cNvPr id="0" name=""/>
        <dsp:cNvSpPr/>
      </dsp:nvSpPr>
      <dsp:spPr>
        <a:xfrm>
          <a:off x="4608506" y="4896540"/>
          <a:ext cx="2436130" cy="121806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ТЕОРИЯ ВОСПИТАНИЯ ДУХОВНОСТИ</a:t>
          </a:r>
          <a:endParaRPr lang="ru-RU" sz="2000" kern="1200" dirty="0"/>
        </a:p>
      </dsp:txBody>
      <dsp:txXfrm>
        <a:off x="4608506" y="4896540"/>
        <a:ext cx="2436130" cy="121806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9EBC1D-A991-4909-9549-379C1402B73D}">
      <dsp:nvSpPr>
        <dsp:cNvPr id="0" name=""/>
        <dsp:cNvSpPr/>
      </dsp:nvSpPr>
      <dsp:spPr>
        <a:xfrm>
          <a:off x="0" y="0"/>
          <a:ext cx="8229600" cy="1357788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kern="1200" dirty="0" smtClean="0"/>
            <a:t>Общая характеристика основных идей</a:t>
          </a:r>
          <a:endParaRPr lang="ru-RU" sz="3800" kern="1200" dirty="0"/>
        </a:p>
      </dsp:txBody>
      <dsp:txXfrm>
        <a:off x="0" y="0"/>
        <a:ext cx="8229600" cy="1357788"/>
      </dsp:txXfrm>
    </dsp:sp>
    <dsp:sp modelId="{D74FD3E3-7C1D-452A-848B-4176021842C1}">
      <dsp:nvSpPr>
        <dsp:cNvPr id="0" name=""/>
        <dsp:cNvSpPr/>
      </dsp:nvSpPr>
      <dsp:spPr>
        <a:xfrm>
          <a:off x="0" y="1357788"/>
          <a:ext cx="4114799" cy="28513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/>
            <a:t>реальные педагогические явления и сама педагогическая наука - явления объективные</a:t>
          </a:r>
          <a:endParaRPr lang="ru-RU" sz="3100" kern="1200" dirty="0"/>
        </a:p>
      </dsp:txBody>
      <dsp:txXfrm>
        <a:off x="0" y="1357788"/>
        <a:ext cx="4114799" cy="2851356"/>
      </dsp:txXfrm>
    </dsp:sp>
    <dsp:sp modelId="{F82253B4-53EA-4895-A532-A203DEC2CDDE}">
      <dsp:nvSpPr>
        <dsp:cNvPr id="0" name=""/>
        <dsp:cNvSpPr/>
      </dsp:nvSpPr>
      <dsp:spPr>
        <a:xfrm>
          <a:off x="4114800" y="1357788"/>
          <a:ext cx="4114799" cy="28513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/>
            <a:t>идея детерминированности педагогики и воспитания</a:t>
          </a:r>
          <a:endParaRPr lang="ru-RU" sz="3100" kern="1200" dirty="0"/>
        </a:p>
      </dsp:txBody>
      <dsp:txXfrm>
        <a:off x="4114800" y="1357788"/>
        <a:ext cx="4114799" cy="2851356"/>
      </dsp:txXfrm>
    </dsp:sp>
    <dsp:sp modelId="{10AEB41C-CD5F-4948-A687-931367C833C5}">
      <dsp:nvSpPr>
        <dsp:cNvPr id="0" name=""/>
        <dsp:cNvSpPr/>
      </dsp:nvSpPr>
      <dsp:spPr>
        <a:xfrm>
          <a:off x="0" y="4209145"/>
          <a:ext cx="8229600" cy="316817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AD6497-110B-4518-A16C-524D337847DD}">
      <dsp:nvSpPr>
        <dsp:cNvPr id="0" name=""/>
        <dsp:cNvSpPr/>
      </dsp:nvSpPr>
      <dsp:spPr>
        <a:xfrm rot="5400000">
          <a:off x="1229194" y="989245"/>
          <a:ext cx="868772" cy="989067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BE20B83-F22A-4F06-9D7C-9FADD7FA6BC0}">
      <dsp:nvSpPr>
        <dsp:cNvPr id="0" name=""/>
        <dsp:cNvSpPr/>
      </dsp:nvSpPr>
      <dsp:spPr>
        <a:xfrm>
          <a:off x="33975" y="26193"/>
          <a:ext cx="3392594" cy="1023703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i="1" kern="1200" dirty="0" smtClean="0"/>
            <a:t>Философский</a:t>
          </a:r>
          <a:endParaRPr lang="ru-RU" sz="2800" kern="1200" dirty="0"/>
        </a:p>
      </dsp:txBody>
      <dsp:txXfrm>
        <a:off x="83957" y="76175"/>
        <a:ext cx="3292630" cy="923739"/>
      </dsp:txXfrm>
    </dsp:sp>
    <dsp:sp modelId="{98DF4B64-B8DD-4475-872B-C62C44DADBEF}">
      <dsp:nvSpPr>
        <dsp:cNvPr id="0" name=""/>
        <dsp:cNvSpPr/>
      </dsp:nvSpPr>
      <dsp:spPr>
        <a:xfrm>
          <a:off x="2461524" y="123827"/>
          <a:ext cx="1063684" cy="8274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EDAF77D-B3F0-4021-ACB4-BFF06D3ADDBE}">
      <dsp:nvSpPr>
        <dsp:cNvPr id="0" name=""/>
        <dsp:cNvSpPr/>
      </dsp:nvSpPr>
      <dsp:spPr>
        <a:xfrm rot="5400000">
          <a:off x="2887267" y="2139202"/>
          <a:ext cx="868772" cy="989067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C2F03F0-067E-4694-A389-873961542815}">
      <dsp:nvSpPr>
        <dsp:cNvPr id="0" name=""/>
        <dsp:cNvSpPr/>
      </dsp:nvSpPr>
      <dsp:spPr>
        <a:xfrm>
          <a:off x="1709767" y="1176150"/>
          <a:ext cx="3357158" cy="1023703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i="1" kern="1200" dirty="0" smtClean="0"/>
            <a:t>Общенаучный</a:t>
          </a:r>
          <a:endParaRPr lang="ru-RU" sz="2800" kern="1200" dirty="0"/>
        </a:p>
      </dsp:txBody>
      <dsp:txXfrm>
        <a:off x="1759749" y="1226132"/>
        <a:ext cx="3257194" cy="923739"/>
      </dsp:txXfrm>
    </dsp:sp>
    <dsp:sp modelId="{E77F0D60-B85F-4728-9243-38D07206EB9B}">
      <dsp:nvSpPr>
        <dsp:cNvPr id="0" name=""/>
        <dsp:cNvSpPr/>
      </dsp:nvSpPr>
      <dsp:spPr>
        <a:xfrm>
          <a:off x="4119597" y="1273784"/>
          <a:ext cx="1063684" cy="8274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33C6DF-3144-42EE-9627-961BF02E9304}">
      <dsp:nvSpPr>
        <dsp:cNvPr id="0" name=""/>
        <dsp:cNvSpPr/>
      </dsp:nvSpPr>
      <dsp:spPr>
        <a:xfrm rot="5400000">
          <a:off x="4612616" y="3289160"/>
          <a:ext cx="868772" cy="989067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172EF31-C3FD-4AE0-AA60-8F01BDA89519}">
      <dsp:nvSpPr>
        <dsp:cNvPr id="0" name=""/>
        <dsp:cNvSpPr/>
      </dsp:nvSpPr>
      <dsp:spPr>
        <a:xfrm>
          <a:off x="3385559" y="2326108"/>
          <a:ext cx="3456272" cy="1023703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i="1" kern="1200" dirty="0" smtClean="0"/>
            <a:t>Конкретно-научный</a:t>
          </a:r>
          <a:endParaRPr lang="ru-RU" sz="2800" i="1" kern="1200" dirty="0"/>
        </a:p>
      </dsp:txBody>
      <dsp:txXfrm>
        <a:off x="3435541" y="2376090"/>
        <a:ext cx="3356308" cy="923739"/>
      </dsp:txXfrm>
    </dsp:sp>
    <dsp:sp modelId="{7E08EB86-B7E0-4B1B-8249-42708313AB05}">
      <dsp:nvSpPr>
        <dsp:cNvPr id="0" name=""/>
        <dsp:cNvSpPr/>
      </dsp:nvSpPr>
      <dsp:spPr>
        <a:xfrm>
          <a:off x="5844946" y="2423741"/>
          <a:ext cx="1063684" cy="8274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6196677-EFA1-45BD-A77C-FCBFE7D4D405}">
      <dsp:nvSpPr>
        <dsp:cNvPr id="0" name=""/>
        <dsp:cNvSpPr/>
      </dsp:nvSpPr>
      <dsp:spPr>
        <a:xfrm>
          <a:off x="5061351" y="3476065"/>
          <a:ext cx="3134273" cy="1023703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i="1" kern="1200" dirty="0" smtClean="0">
              <a:effectLst/>
              <a:latin typeface="Times New Roman"/>
              <a:ea typeface="Calibri"/>
              <a:cs typeface="Times New Roman"/>
            </a:rPr>
            <a:t>Технологический</a:t>
          </a:r>
          <a:endParaRPr lang="ru-RU" sz="2800" kern="1200" dirty="0">
            <a:ea typeface="Calibri"/>
            <a:cs typeface="Times New Roman"/>
          </a:endParaRPr>
        </a:p>
      </dsp:txBody>
      <dsp:txXfrm>
        <a:off x="5111333" y="3526047"/>
        <a:ext cx="3034309" cy="92373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76A5599-42B6-4DB8-9953-1FFA322BE474}">
      <dsp:nvSpPr>
        <dsp:cNvPr id="0" name=""/>
        <dsp:cNvSpPr/>
      </dsp:nvSpPr>
      <dsp:spPr>
        <a:xfrm>
          <a:off x="0" y="13121"/>
          <a:ext cx="8136904" cy="59962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НЕОТОМИЗМ</a:t>
          </a:r>
          <a:endParaRPr lang="ru-RU" sz="2500" kern="1200" dirty="0"/>
        </a:p>
      </dsp:txBody>
      <dsp:txXfrm>
        <a:off x="29271" y="42392"/>
        <a:ext cx="8078362" cy="541083"/>
      </dsp:txXfrm>
    </dsp:sp>
    <dsp:sp modelId="{EAE7AE14-4CB0-4167-AC28-873E7E19AED8}">
      <dsp:nvSpPr>
        <dsp:cNvPr id="0" name=""/>
        <dsp:cNvSpPr/>
      </dsp:nvSpPr>
      <dsp:spPr>
        <a:xfrm>
          <a:off x="0" y="684746"/>
          <a:ext cx="8136904" cy="59962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ПОЗИТИВИЗМ И НЕОПОЗИТИВИЗМ</a:t>
          </a:r>
          <a:endParaRPr lang="ru-RU" sz="2500" kern="1200" dirty="0"/>
        </a:p>
      </dsp:txBody>
      <dsp:txXfrm>
        <a:off x="29271" y="714017"/>
        <a:ext cx="8078362" cy="541083"/>
      </dsp:txXfrm>
    </dsp:sp>
    <dsp:sp modelId="{5468AC96-CF7D-43F6-BB21-5421AE63D64C}">
      <dsp:nvSpPr>
        <dsp:cNvPr id="0" name=""/>
        <dsp:cNvSpPr/>
      </dsp:nvSpPr>
      <dsp:spPr>
        <a:xfrm>
          <a:off x="0" y="1356371"/>
          <a:ext cx="8136904" cy="59962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ПРАГМАТИЗМ</a:t>
          </a:r>
          <a:endParaRPr lang="ru-RU" sz="2500" kern="1200" dirty="0"/>
        </a:p>
      </dsp:txBody>
      <dsp:txXfrm>
        <a:off x="29271" y="1385642"/>
        <a:ext cx="8078362" cy="541083"/>
      </dsp:txXfrm>
    </dsp:sp>
    <dsp:sp modelId="{80923D79-82F4-4241-8F18-7351D7271A43}">
      <dsp:nvSpPr>
        <dsp:cNvPr id="0" name=""/>
        <dsp:cNvSpPr/>
      </dsp:nvSpPr>
      <dsp:spPr>
        <a:xfrm>
          <a:off x="0" y="2027996"/>
          <a:ext cx="8136904" cy="59962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ДИАЛЕКТИЧЕСКИЙ МАТЕРИАЛИЗМ</a:t>
          </a:r>
          <a:endParaRPr lang="ru-RU" sz="2500" kern="1200" dirty="0"/>
        </a:p>
      </dsp:txBody>
      <dsp:txXfrm>
        <a:off x="29271" y="2057267"/>
        <a:ext cx="8078362" cy="541083"/>
      </dsp:txXfrm>
    </dsp:sp>
    <dsp:sp modelId="{4229B30A-1481-4376-BFE7-1C7B12481DB0}">
      <dsp:nvSpPr>
        <dsp:cNvPr id="0" name=""/>
        <dsp:cNvSpPr/>
      </dsp:nvSpPr>
      <dsp:spPr>
        <a:xfrm>
          <a:off x="0" y="2699621"/>
          <a:ext cx="8136904" cy="59962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ЭКЗИСТЕНЦИАЛИЗМ</a:t>
          </a:r>
          <a:endParaRPr lang="ru-RU" sz="2500" kern="1200" dirty="0"/>
        </a:p>
      </dsp:txBody>
      <dsp:txXfrm>
        <a:off x="29271" y="2728892"/>
        <a:ext cx="8078362" cy="541083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16E828-76AB-452B-A523-7914471E8E31}">
      <dsp:nvSpPr>
        <dsp:cNvPr id="0" name=""/>
        <dsp:cNvSpPr/>
      </dsp:nvSpPr>
      <dsp:spPr>
        <a:xfrm>
          <a:off x="0" y="290209"/>
          <a:ext cx="8229600" cy="1216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kern="1200" dirty="0" smtClean="0"/>
            <a:t>системный</a:t>
          </a:r>
          <a:endParaRPr lang="ru-RU" sz="4400" kern="1200" dirty="0"/>
        </a:p>
      </dsp:txBody>
      <dsp:txXfrm>
        <a:off x="59399" y="349608"/>
        <a:ext cx="8110802" cy="1098002"/>
      </dsp:txXfrm>
    </dsp:sp>
    <dsp:sp modelId="{FC6AE0B4-F62B-4965-9D6D-97D9FDB78673}">
      <dsp:nvSpPr>
        <dsp:cNvPr id="0" name=""/>
        <dsp:cNvSpPr/>
      </dsp:nvSpPr>
      <dsp:spPr>
        <a:xfrm>
          <a:off x="0" y="1694209"/>
          <a:ext cx="8229600" cy="1216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/>
            <a:t>аксиологический</a:t>
          </a:r>
          <a:endParaRPr lang="ru-RU" sz="3600" kern="1200" dirty="0"/>
        </a:p>
      </dsp:txBody>
      <dsp:txXfrm>
        <a:off x="59399" y="1753608"/>
        <a:ext cx="8110802" cy="109800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12448D-8926-4124-B507-DAE5E29FF5BE}">
      <dsp:nvSpPr>
        <dsp:cNvPr id="0" name=""/>
        <dsp:cNvSpPr/>
      </dsp:nvSpPr>
      <dsp:spPr>
        <a:xfrm>
          <a:off x="0" y="483141"/>
          <a:ext cx="8229600" cy="4032000"/>
        </a:xfrm>
        <a:prstGeom prst="rect">
          <a:avLst/>
        </a:prstGeom>
        <a:solidFill>
          <a:schemeClr val="accent2">
            <a:lumMod val="40000"/>
            <a:lumOff val="60000"/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8708" tIns="666496" rIns="638708" bIns="227584" numCol="1" spcCol="1270" anchor="t" anchorCtr="0">
          <a:noAutofit/>
        </a:bodyPr>
        <a:lstStyle/>
        <a:p>
          <a:pPr marL="285750" lvl="1" indent="-285750" algn="l" defTabSz="1422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200" kern="1200" dirty="0" smtClean="0"/>
            <a:t>личностный</a:t>
          </a:r>
          <a:endParaRPr lang="ru-RU" sz="3200" kern="1200" dirty="0"/>
        </a:p>
        <a:p>
          <a:pPr marL="285750" lvl="1" indent="-285750" algn="l" defTabSz="1422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200" kern="1200" smtClean="0"/>
            <a:t>деятельностный</a:t>
          </a:r>
          <a:endParaRPr lang="ru-RU" sz="3200" kern="1200"/>
        </a:p>
        <a:p>
          <a:pPr marL="285750" lvl="1" indent="-285750" algn="l" defTabSz="1422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200" kern="1200" dirty="0" smtClean="0"/>
            <a:t>полисубъектный (диалогический)</a:t>
          </a:r>
          <a:endParaRPr lang="ru-RU" sz="3200" kern="1200" dirty="0"/>
        </a:p>
        <a:p>
          <a:pPr marL="285750" lvl="1" indent="-285750" algn="l" defTabSz="1422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200" kern="1200" dirty="0" smtClean="0"/>
            <a:t>культурологический</a:t>
          </a:r>
          <a:endParaRPr lang="ru-RU" sz="3200" kern="1200" dirty="0"/>
        </a:p>
        <a:p>
          <a:pPr marL="285750" lvl="1" indent="-285750" algn="l" defTabSz="1422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200" kern="1200" dirty="0" smtClean="0"/>
            <a:t>этнопедагогический</a:t>
          </a:r>
          <a:endParaRPr lang="ru-RU" sz="3200" kern="1200" dirty="0"/>
        </a:p>
        <a:p>
          <a:pPr marL="285750" lvl="1" indent="-285750" algn="l" defTabSz="1422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200" kern="1200" dirty="0" smtClean="0"/>
            <a:t>антропологический </a:t>
          </a:r>
          <a:endParaRPr lang="ru-RU" sz="3200" kern="1200" dirty="0"/>
        </a:p>
      </dsp:txBody>
      <dsp:txXfrm>
        <a:off x="0" y="483141"/>
        <a:ext cx="8229600" cy="4032000"/>
      </dsp:txXfrm>
    </dsp:sp>
    <dsp:sp modelId="{83ACEE67-B014-48A3-AC14-0C5962C8BD9F}">
      <dsp:nvSpPr>
        <dsp:cNvPr id="0" name=""/>
        <dsp:cNvSpPr/>
      </dsp:nvSpPr>
      <dsp:spPr>
        <a:xfrm>
          <a:off x="411480" y="10821"/>
          <a:ext cx="5760720" cy="9446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smtClean="0"/>
            <a:t>ПОДХОДЫ:</a:t>
          </a:r>
          <a:endParaRPr lang="ru-RU" sz="3200" kern="1200"/>
        </a:p>
      </dsp:txBody>
      <dsp:txXfrm>
        <a:off x="457594" y="56935"/>
        <a:ext cx="5668492" cy="852412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DCC2A0-5707-41BA-B686-3E7C091D5745}">
      <dsp:nvSpPr>
        <dsp:cNvPr id="0" name=""/>
        <dsp:cNvSpPr/>
      </dsp:nvSpPr>
      <dsp:spPr>
        <a:xfrm>
          <a:off x="0" y="69979"/>
          <a:ext cx="7776864" cy="10073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l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b="1" kern="1200" dirty="0" smtClean="0"/>
            <a:t>МЕТОДЫ ИССЛЕДОВАНИЯ</a:t>
          </a:r>
          <a:endParaRPr lang="ru-RU" sz="3400" kern="1200" dirty="0"/>
        </a:p>
      </dsp:txBody>
      <dsp:txXfrm>
        <a:off x="49176" y="119155"/>
        <a:ext cx="7678512" cy="909018"/>
      </dsp:txXfrm>
    </dsp:sp>
    <dsp:sp modelId="{17AF57EC-AA2E-4123-B514-E22F43776452}">
      <dsp:nvSpPr>
        <dsp:cNvPr id="0" name=""/>
        <dsp:cNvSpPr/>
      </dsp:nvSpPr>
      <dsp:spPr>
        <a:xfrm>
          <a:off x="0" y="1077349"/>
          <a:ext cx="7776864" cy="26105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6915" tIns="43180" rIns="241808" bIns="43180" numCol="1" spcCol="1270" anchor="t" anchorCtr="0">
          <a:noAutofit/>
        </a:bodyPr>
        <a:lstStyle/>
        <a:p>
          <a:pPr marL="228600" lvl="1" indent="-228600" algn="l" defTabSz="12001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700" kern="1200" dirty="0" smtClean="0"/>
            <a:t>теоретические – анализ, группировка фактов, систематизация, синтез и др.</a:t>
          </a:r>
          <a:endParaRPr lang="ru-RU" sz="2700" kern="1200" dirty="0"/>
        </a:p>
        <a:p>
          <a:pPr marL="228600" lvl="1" indent="-228600" algn="l" defTabSz="12001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700" kern="1200" dirty="0" smtClean="0"/>
            <a:t>эмпирические - наблюдение, беседа, интервью, анкетирование, тестирование, социометрия, изучение продуктов деятельности учащихся, педагогической документации и др.</a:t>
          </a:r>
          <a:endParaRPr lang="ru-RU" sz="2700" kern="1200" dirty="0"/>
        </a:p>
      </dsp:txBody>
      <dsp:txXfrm>
        <a:off x="0" y="1077349"/>
        <a:ext cx="7776864" cy="2610564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6D735D9-3DA3-4E38-801E-DD38A86C74D3}">
      <dsp:nvSpPr>
        <dsp:cNvPr id="0" name=""/>
        <dsp:cNvSpPr/>
      </dsp:nvSpPr>
      <dsp:spPr>
        <a:xfrm>
          <a:off x="0" y="55157"/>
          <a:ext cx="8229600" cy="106287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smtClean="0"/>
            <a:t>теоретический - формулировка проблемы, определение цели, объекта, предмета исследования, его задач и гипотез; </a:t>
          </a:r>
          <a:endParaRPr lang="ru-RU" sz="1900" kern="1200"/>
        </a:p>
      </dsp:txBody>
      <dsp:txXfrm>
        <a:off x="51885" y="107042"/>
        <a:ext cx="8125830" cy="959101"/>
      </dsp:txXfrm>
    </dsp:sp>
    <dsp:sp modelId="{2178BF38-7753-40E4-9CBD-28B8707A321E}">
      <dsp:nvSpPr>
        <dsp:cNvPr id="0" name=""/>
        <dsp:cNvSpPr/>
      </dsp:nvSpPr>
      <dsp:spPr>
        <a:xfrm>
          <a:off x="0" y="1172749"/>
          <a:ext cx="8229600" cy="106287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smtClean="0"/>
            <a:t>методический - разработка методики исследования — его плана, программы, методов обработки полученных результатов; </a:t>
          </a:r>
          <a:endParaRPr lang="ru-RU" sz="1900" kern="1200"/>
        </a:p>
      </dsp:txBody>
      <dsp:txXfrm>
        <a:off x="51885" y="1224634"/>
        <a:ext cx="8125830" cy="959101"/>
      </dsp:txXfrm>
    </dsp:sp>
    <dsp:sp modelId="{5AC78A1E-7E8C-41FD-9370-AB5BD6C6BC94}">
      <dsp:nvSpPr>
        <dsp:cNvPr id="0" name=""/>
        <dsp:cNvSpPr/>
      </dsp:nvSpPr>
      <dsp:spPr>
        <a:xfrm>
          <a:off x="0" y="2290341"/>
          <a:ext cx="8229600" cy="106287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smtClean="0"/>
            <a:t>собственно эксперимент - создание экспериментальных ситуаций, наблюдение, управление и коррекция;</a:t>
          </a:r>
          <a:endParaRPr lang="ru-RU" sz="1900" kern="1200"/>
        </a:p>
      </dsp:txBody>
      <dsp:txXfrm>
        <a:off x="51885" y="2342226"/>
        <a:ext cx="8125830" cy="959101"/>
      </dsp:txXfrm>
    </dsp:sp>
    <dsp:sp modelId="{0BA5A797-64B1-4BEE-A933-130970937CF9}">
      <dsp:nvSpPr>
        <dsp:cNvPr id="0" name=""/>
        <dsp:cNvSpPr/>
      </dsp:nvSpPr>
      <dsp:spPr>
        <a:xfrm>
          <a:off x="0" y="3407933"/>
          <a:ext cx="8229600" cy="106287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smtClean="0"/>
            <a:t>аналитический - количественный и качественный анализ, интерпретация полученных данных, формулирование выводов и практических рекомендаций.</a:t>
          </a:r>
          <a:endParaRPr lang="ru-RU" sz="1900" kern="1200"/>
        </a:p>
      </dsp:txBody>
      <dsp:txXfrm>
        <a:off x="51885" y="3459818"/>
        <a:ext cx="8125830" cy="95910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81808-6CED-4919-B125-23D1503291BA}" type="datetimeFigureOut">
              <a:rPr lang="ru-RU" smtClean="0"/>
              <a:t>01.10.2015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2F79-DD5D-4020-9531-87594B30D5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54861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81808-6CED-4919-B125-23D1503291BA}" type="datetimeFigureOut">
              <a:rPr lang="ru-RU" smtClean="0"/>
              <a:t>01.10.2015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2F79-DD5D-4020-9531-87594B30D5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26159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81808-6CED-4919-B125-23D1503291BA}" type="datetimeFigureOut">
              <a:rPr lang="ru-RU" smtClean="0"/>
              <a:t>01.10.2015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2F79-DD5D-4020-9531-87594B30D5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87146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81808-6CED-4919-B125-23D1503291BA}" type="datetimeFigureOut">
              <a:rPr lang="ru-RU" smtClean="0"/>
              <a:t>01.10.2015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2F79-DD5D-4020-9531-87594B30D5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12576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81808-6CED-4919-B125-23D1503291BA}" type="datetimeFigureOut">
              <a:rPr lang="ru-RU" smtClean="0"/>
              <a:t>01.10.2015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2F79-DD5D-4020-9531-87594B30D5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38629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81808-6CED-4919-B125-23D1503291BA}" type="datetimeFigureOut">
              <a:rPr lang="ru-RU" smtClean="0"/>
              <a:t>01.10.2015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2F79-DD5D-4020-9531-87594B30D5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06989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81808-6CED-4919-B125-23D1503291BA}" type="datetimeFigureOut">
              <a:rPr lang="ru-RU" smtClean="0"/>
              <a:t>01.10.2015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2F79-DD5D-4020-9531-87594B30D5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56372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81808-6CED-4919-B125-23D1503291BA}" type="datetimeFigureOut">
              <a:rPr lang="ru-RU" smtClean="0"/>
              <a:t>01.10.2015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2F79-DD5D-4020-9531-87594B30D5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57309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81808-6CED-4919-B125-23D1503291BA}" type="datetimeFigureOut">
              <a:rPr lang="ru-RU" smtClean="0"/>
              <a:t>01.10.2015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2F79-DD5D-4020-9531-87594B30D5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18411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81808-6CED-4919-B125-23D1503291BA}" type="datetimeFigureOut">
              <a:rPr lang="ru-RU" smtClean="0"/>
              <a:t>01.10.2015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2F79-DD5D-4020-9531-87594B30D5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49236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81808-6CED-4919-B125-23D1503291BA}" type="datetimeFigureOut">
              <a:rPr lang="ru-RU" smtClean="0"/>
              <a:t>01.10.2015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2F79-DD5D-4020-9531-87594B30D5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6145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681808-6CED-4919-B125-23D1503291BA}" type="datetimeFigureOut">
              <a:rPr lang="ru-RU" smtClean="0"/>
              <a:t>01.10.2015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8A2F79-DD5D-4020-9531-87594B30D5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133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836712"/>
            <a:ext cx="7772400" cy="2763739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ru-RU" sz="4300" b="1" dirty="0">
                <a:solidFill>
                  <a:prstClr val="black"/>
                </a:solidFill>
              </a:rPr>
              <a:t>ОБЩАЯ </a:t>
            </a:r>
            <a:r>
              <a:rPr lang="ru-RU" sz="4300" b="1" dirty="0" smtClean="0">
                <a:solidFill>
                  <a:prstClr val="black"/>
                </a:solidFill>
              </a:rPr>
              <a:t/>
            </a:r>
            <a:br>
              <a:rPr lang="ru-RU" sz="4300" b="1" dirty="0" smtClean="0">
                <a:solidFill>
                  <a:prstClr val="black"/>
                </a:solidFill>
              </a:rPr>
            </a:br>
            <a:r>
              <a:rPr lang="ru-RU" sz="4300" b="1" dirty="0" smtClean="0">
                <a:solidFill>
                  <a:prstClr val="black"/>
                </a:solidFill>
              </a:rPr>
              <a:t> И ПРОФЕССИОНАЛЬНАЯ </a:t>
            </a:r>
            <a:r>
              <a:rPr lang="ru-RU" sz="4300" b="1" dirty="0">
                <a:solidFill>
                  <a:prstClr val="black"/>
                </a:solidFill>
              </a:rPr>
              <a:t>ПЕДАГОГИКА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395536" y="3886200"/>
            <a:ext cx="8352928" cy="17526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r"/>
            <a:r>
              <a:rPr lang="ru-RU" dirty="0" smtClean="0">
                <a:solidFill>
                  <a:schemeClr val="tx1"/>
                </a:solidFill>
              </a:rPr>
              <a:t>Власова Татьяна Ивановна, </a:t>
            </a: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доктор педагогических наук, </a:t>
            </a: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профессор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9599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/>
              <a:t>ОБЪЕКТ  ПЕДАГОГИКИ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569371"/>
          </a:xfr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b="1" dirty="0" smtClean="0"/>
              <a:t>образование</a:t>
            </a:r>
            <a:r>
              <a:rPr lang="ru-RU" dirty="0" smtClean="0"/>
              <a:t> </a:t>
            </a:r>
            <a:r>
              <a:rPr lang="ru-RU" b="1" dirty="0" smtClean="0"/>
              <a:t>как</a:t>
            </a:r>
            <a:r>
              <a:rPr lang="ru-RU" dirty="0" smtClean="0"/>
              <a:t> особая, социально и личностно детерминированная, характеризующаяся педагогическим целеполаганием и педагогическим руководством </a:t>
            </a:r>
            <a:r>
              <a:rPr lang="ru-RU" b="1" dirty="0" smtClean="0"/>
              <a:t>деятельность</a:t>
            </a:r>
            <a:r>
              <a:rPr lang="ru-RU" dirty="0" smtClean="0"/>
              <a:t> по приобщению человека к жизни в обществе </a:t>
            </a:r>
          </a:p>
          <a:p>
            <a:pPr marL="0" indent="0">
              <a:buNone/>
            </a:pPr>
            <a:endParaRPr lang="ru-RU" dirty="0"/>
          </a:p>
          <a:p>
            <a:pPr marL="0" indent="0" algn="r">
              <a:buNone/>
            </a:pPr>
            <a:r>
              <a:rPr lang="ru-RU" dirty="0" smtClean="0"/>
              <a:t>– В.В. Краевский // Общие основы педагогики. – М., 2008. – С. 11.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0184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36815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>
                <a:solidFill>
                  <a:prstClr val="black"/>
                </a:solidFill>
              </a:rPr>
              <a:t>ПРЕДМЕТ ПЕДАГОГИКИ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420888"/>
            <a:ext cx="8229600" cy="295232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dirty="0" smtClean="0"/>
              <a:t>система отношений, возникающих в образовательной деятельности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720056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/>
              <a:t>ОСНОВНАЯ ЗАДАЧА  ПЕДАГОГИКИ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916833"/>
            <a:ext cx="7941568" cy="2376263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r">
              <a:buNone/>
            </a:pPr>
            <a:r>
              <a:rPr lang="ru-RU" sz="4400" dirty="0" smtClean="0"/>
              <a:t>Выявление объективных закономерностей образовательного процесса</a:t>
            </a:r>
            <a:endParaRPr lang="ru-RU" sz="4400" dirty="0"/>
          </a:p>
        </p:txBody>
      </p:sp>
      <p:sp>
        <p:nvSpPr>
          <p:cNvPr id="4" name="TextBox 3"/>
          <p:cNvSpPr txBox="1"/>
          <p:nvPr/>
        </p:nvSpPr>
        <p:spPr>
          <a:xfrm>
            <a:off x="1360240" y="4732744"/>
            <a:ext cx="7344816" cy="181588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ru-RU" sz="2800" dirty="0" smtClean="0"/>
              <a:t>Закономерность – объективно существующие, устойчивые, инвариантные связи, применительно к педагогической деятельности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346926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172819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b="1" dirty="0" smtClean="0"/>
              <a:t>ПОКАЗАТЕЛЬ  ЗАКОНОМЕРНОСТИ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3284984"/>
            <a:ext cx="8229600" cy="151216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dirty="0" smtClean="0"/>
              <a:t>ПРИЧИННО - СЛЕДСТВЕННЫЙ ХАРАКТЕР КАКОЙ-ЛИБО СВЯЗИ</a:t>
            </a:r>
            <a:endParaRPr lang="ru-RU" sz="4000" dirty="0"/>
          </a:p>
        </p:txBody>
      </p:sp>
      <p:sp>
        <p:nvSpPr>
          <p:cNvPr id="4" name="Стрелка вниз 3"/>
          <p:cNvSpPr/>
          <p:nvPr/>
        </p:nvSpPr>
        <p:spPr>
          <a:xfrm>
            <a:off x="4304536" y="2490624"/>
            <a:ext cx="360040" cy="64807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5017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>
                <a:effectLst/>
                <a:latin typeface="+mj-lt"/>
                <a:ea typeface="Calibri"/>
              </a:rPr>
              <a:t>УРОВНИ МЕТОДОЛОГИИ ПЕДАГОГИКИ</a:t>
            </a:r>
            <a:endParaRPr lang="ru-RU" b="1" dirty="0">
              <a:latin typeface="+mj-lt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076687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67617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86895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indent="450215">
              <a:lnSpc>
                <a:spcPct val="120000"/>
              </a:lnSpc>
              <a:spcAft>
                <a:spcPts val="0"/>
              </a:spcAft>
              <a:tabLst>
                <a:tab pos="4200525" algn="l"/>
              </a:tabLst>
            </a:pPr>
            <a:r>
              <a:rPr lang="ru-RU" b="1" dirty="0" smtClean="0">
                <a:effectLst/>
                <a:ea typeface="Calibri"/>
                <a:cs typeface="Times New Roman"/>
              </a:rPr>
              <a:t/>
            </a:r>
            <a:br>
              <a:rPr lang="ru-RU" b="1" dirty="0" smtClean="0">
                <a:effectLst/>
                <a:ea typeface="Calibri"/>
                <a:cs typeface="Times New Roman"/>
              </a:rPr>
            </a:br>
            <a:r>
              <a:rPr lang="ru-RU" b="1" dirty="0" smtClean="0">
                <a:effectLst/>
                <a:ea typeface="Calibri"/>
                <a:cs typeface="Times New Roman"/>
              </a:rPr>
              <a:t>ФИЛОСОФСКИЙ УРОВЕНЬ</a:t>
            </a:r>
            <a:r>
              <a:rPr lang="ru-RU" sz="3600" dirty="0">
                <a:ea typeface="Calibri"/>
                <a:cs typeface="Times New Roman"/>
              </a:rPr>
              <a:t/>
            </a:r>
            <a:br>
              <a:rPr lang="ru-RU" sz="3600" dirty="0"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10872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indent="0" algn="ctr">
              <a:buNone/>
            </a:pPr>
            <a:r>
              <a:rPr lang="ru-RU" dirty="0" smtClean="0">
                <a:effectLst/>
                <a:latin typeface="Times New Roman"/>
                <a:ea typeface="Calibri"/>
              </a:rPr>
              <a:t>создание педагогических теорий на основе философских моделей описания мира</a:t>
            </a:r>
            <a:endParaRPr lang="ru-RU" dirty="0" smtClean="0"/>
          </a:p>
          <a:p>
            <a:endParaRPr lang="ru-RU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017644447"/>
              </p:ext>
            </p:extLst>
          </p:nvPr>
        </p:nvGraphicFramePr>
        <p:xfrm>
          <a:off x="539552" y="2996952"/>
          <a:ext cx="8136904" cy="33123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08990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/>
              <a:t>ОБЩЕНАУЧНЫЙ  УРОВЕНЬ</a:t>
            </a:r>
            <a:endParaRPr lang="ru-RU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66348073"/>
              </p:ext>
            </p:extLst>
          </p:nvPr>
        </p:nvGraphicFramePr>
        <p:xfrm>
          <a:off x="457200" y="2924944"/>
          <a:ext cx="8229600" cy="32012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899592" y="1916832"/>
            <a:ext cx="7344816" cy="70788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ПОДХОДЫ 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1414244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b="1" dirty="0" smtClean="0">
                <a:effectLst/>
                <a:ea typeface="Calibri"/>
              </a:rPr>
              <a:t>КОНКРЕТНО-НАУЧНЫЙ УРОВЕНЬ </a:t>
            </a:r>
            <a:endParaRPr lang="ru-RU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5313989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76655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/>
              <a:t>ТЕХНОЛОГИЧЕСКИЙ  УРОВЕНЬ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18072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effectLst/>
                <a:latin typeface="Times New Roman"/>
                <a:ea typeface="Calibri"/>
              </a:rPr>
              <a:t>методика и технология педагогических исследований</a:t>
            </a:r>
            <a:endParaRPr lang="ru-RU" b="1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595613414"/>
              </p:ext>
            </p:extLst>
          </p:nvPr>
        </p:nvGraphicFramePr>
        <p:xfrm>
          <a:off x="755576" y="2996952"/>
          <a:ext cx="7776864" cy="37578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51758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indent="450215">
              <a:lnSpc>
                <a:spcPct val="120000"/>
              </a:lnSpc>
              <a:spcAft>
                <a:spcPts val="0"/>
              </a:spcAft>
              <a:tabLst>
                <a:tab pos="4200525" algn="l"/>
              </a:tabLst>
            </a:pPr>
            <a:r>
              <a:rPr lang="ru-RU" sz="4800" b="1" dirty="0" smtClean="0">
                <a:effectLst/>
                <a:ea typeface="Calibri"/>
                <a:cs typeface="Times New Roman"/>
              </a:rPr>
              <a:t>эксперимент</a:t>
            </a:r>
            <a:endParaRPr lang="ru-RU" sz="4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44825"/>
            <a:ext cx="8229600" cy="388843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ru-RU" sz="3600" dirty="0" smtClean="0">
                <a:effectLst/>
                <a:latin typeface="+mj-lt"/>
                <a:ea typeface="Calibri"/>
                <a:cs typeface="Times New Roman"/>
              </a:rPr>
              <a:t>цель - изучение причинно-следственных связей в педагогических явлениях, что предполагает опытное моделирование педагогического явления и возможностей воздействия исследователя на педагогическое явление</a:t>
            </a:r>
            <a:r>
              <a:rPr lang="ru-RU" dirty="0" smtClean="0">
                <a:latin typeface="+mj-lt"/>
                <a:ea typeface="Calibri"/>
                <a:cs typeface="Times New Roman"/>
              </a:rPr>
              <a:t/>
            </a:r>
            <a:br>
              <a:rPr lang="ru-RU" dirty="0" smtClean="0">
                <a:latin typeface="+mj-lt"/>
                <a:ea typeface="Calibri"/>
                <a:cs typeface="Times New Roman"/>
              </a:rPr>
            </a:br>
            <a:endParaRPr lang="ru-RU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40968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962674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b="1" dirty="0" smtClean="0">
                <a:effectLst/>
                <a:latin typeface="Times New Roman"/>
                <a:ea typeface="Calibri"/>
              </a:rPr>
              <a:t>Тема 2. Общая педагогика </a:t>
            </a:r>
            <a:br>
              <a:rPr lang="ru-RU" b="1" dirty="0" smtClean="0">
                <a:effectLst/>
                <a:latin typeface="Times New Roman"/>
                <a:ea typeface="Calibri"/>
              </a:rPr>
            </a:br>
            <a:r>
              <a:rPr lang="ru-RU" b="1" dirty="0" smtClean="0">
                <a:effectLst/>
                <a:latin typeface="Times New Roman"/>
                <a:ea typeface="Calibri"/>
              </a:rPr>
              <a:t>как совокупность педагогических теорий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33455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/>
              <a:t>ЭТАПЫ  ЭКСПЕРИМЕНТА</a:t>
            </a:r>
            <a:endParaRPr lang="ru-RU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88673931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29151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5681786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sz="9600" b="1" dirty="0" smtClean="0"/>
              <a:t>СПАСИБО за внимание!</a:t>
            </a:r>
            <a:endParaRPr lang="ru-RU" sz="9600" b="1" dirty="0"/>
          </a:p>
        </p:txBody>
      </p:sp>
      <p:sp>
        <p:nvSpPr>
          <p:cNvPr id="3" name="Заголовок 4"/>
          <p:cNvSpPr txBox="1">
            <a:spLocks/>
          </p:cNvSpPr>
          <p:nvPr/>
        </p:nvSpPr>
        <p:spPr>
          <a:xfrm>
            <a:off x="467544" y="260648"/>
            <a:ext cx="8229600" cy="568178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9600" b="1" smtClean="0"/>
              <a:t>СПАСИБО за внимание!</a:t>
            </a:r>
            <a:endParaRPr lang="ru-RU" sz="9600" b="1" dirty="0"/>
          </a:p>
        </p:txBody>
      </p:sp>
    </p:spTree>
    <p:extLst>
      <p:ext uri="{BB962C8B-B14F-4D97-AF65-F5344CB8AC3E}">
        <p14:creationId xmlns:p14="http://schemas.microsoft.com/office/powerpoint/2010/main" val="2061264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/>
              <a:t>ПЛАН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lvl="0">
              <a:lnSpc>
                <a:spcPct val="120000"/>
              </a:lnSpc>
              <a:buFont typeface="+mj-lt"/>
              <a:buAutoNum type="arabicPeriod"/>
            </a:pPr>
            <a:r>
              <a:rPr lang="ru-RU" dirty="0" smtClean="0">
                <a:effectLst/>
                <a:latin typeface="Times New Roman"/>
                <a:ea typeface="Calibri"/>
                <a:cs typeface="Times New Roman"/>
              </a:rPr>
              <a:t>Структурный состав и свойства общей теории педагогики.</a:t>
            </a:r>
            <a:endParaRPr lang="ru-RU" dirty="0">
              <a:ea typeface="Calibri"/>
              <a:cs typeface="Times New Roman"/>
            </a:endParaRPr>
          </a:p>
          <a:p>
            <a:pPr lvl="0">
              <a:lnSpc>
                <a:spcPct val="120000"/>
              </a:lnSpc>
              <a:buFont typeface="+mj-lt"/>
              <a:buAutoNum type="arabicPeriod"/>
            </a:pPr>
            <a:r>
              <a:rPr lang="ru-RU" dirty="0" smtClean="0">
                <a:effectLst/>
                <a:latin typeface="Times New Roman"/>
                <a:ea typeface="Calibri"/>
                <a:cs typeface="Times New Roman"/>
              </a:rPr>
              <a:t>Объект и предмет изучения общей педагогики.</a:t>
            </a:r>
          </a:p>
          <a:p>
            <a:pPr lvl="0">
              <a:lnSpc>
                <a:spcPct val="120000"/>
              </a:lnSpc>
              <a:buFont typeface="+mj-lt"/>
              <a:buAutoNum type="arabicPeriod"/>
            </a:pPr>
            <a:r>
              <a:rPr lang="ru-RU" dirty="0" smtClean="0">
                <a:effectLst/>
                <a:latin typeface="Times New Roman"/>
                <a:ea typeface="Calibri"/>
                <a:cs typeface="Times New Roman"/>
              </a:rPr>
              <a:t>Общие подходы к методологии педагогической науки. </a:t>
            </a:r>
            <a:endParaRPr lang="ru-RU" dirty="0" smtClean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504391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>
                <a:effectLst/>
                <a:latin typeface="Times New Roman"/>
                <a:ea typeface="Times New Roman"/>
              </a:rPr>
              <a:t>«педагогическая теория»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indent="0" algn="ctr">
              <a:lnSpc>
                <a:spcPct val="150000"/>
              </a:lnSpc>
              <a:spcAft>
                <a:spcPts val="0"/>
              </a:spcAft>
              <a:buNone/>
            </a:pPr>
            <a:r>
              <a:rPr lang="ru-RU" dirty="0" smtClean="0">
                <a:effectLst/>
                <a:latin typeface="Times New Roman"/>
                <a:ea typeface="Times New Roman"/>
              </a:rPr>
              <a:t>– </a:t>
            </a:r>
            <a:r>
              <a:rPr lang="ru-RU" dirty="0" smtClean="0">
                <a:ea typeface="Calibri"/>
                <a:cs typeface="Times New Roman"/>
              </a:rPr>
              <a:t>это </a:t>
            </a:r>
            <a:r>
              <a:rPr lang="ru-RU" dirty="0">
                <a:ea typeface="Calibri"/>
                <a:cs typeface="Times New Roman"/>
              </a:rPr>
              <a:t>система знаний, которая </a:t>
            </a:r>
            <a:r>
              <a:rPr lang="ru-RU" b="1" dirty="0">
                <a:ea typeface="Calibri"/>
                <a:cs typeface="Times New Roman"/>
              </a:rPr>
              <a:t>описывает</a:t>
            </a:r>
            <a:r>
              <a:rPr lang="ru-RU" dirty="0">
                <a:ea typeface="Calibri"/>
                <a:cs typeface="Times New Roman"/>
              </a:rPr>
              <a:t> и </a:t>
            </a:r>
            <a:r>
              <a:rPr lang="ru-RU" b="1" dirty="0">
                <a:ea typeface="Calibri"/>
                <a:cs typeface="Times New Roman"/>
              </a:rPr>
              <a:t>объясняет</a:t>
            </a:r>
            <a:r>
              <a:rPr lang="ru-RU" dirty="0">
                <a:ea typeface="Calibri"/>
                <a:cs typeface="Times New Roman"/>
              </a:rPr>
              <a:t> строго вычлененный круг педагогических явлений и которая </a:t>
            </a:r>
            <a:r>
              <a:rPr lang="ru-RU" b="1" dirty="0">
                <a:ea typeface="Calibri"/>
                <a:cs typeface="Times New Roman"/>
              </a:rPr>
              <a:t>предписывает</a:t>
            </a:r>
            <a:r>
              <a:rPr lang="ru-RU" dirty="0">
                <a:ea typeface="Calibri"/>
                <a:cs typeface="Times New Roman"/>
              </a:rPr>
              <a:t>, как правильно </a:t>
            </a:r>
            <a:r>
              <a:rPr lang="ru-RU" dirty="0" smtClean="0">
                <a:ea typeface="Calibri"/>
                <a:cs typeface="Times New Roman"/>
              </a:rPr>
              <a:t>ими управлять</a:t>
            </a:r>
            <a:endParaRPr lang="ru-RU" dirty="0" smtClean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587460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92696"/>
            <a:ext cx="8229600" cy="5184576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b="1" dirty="0" smtClean="0"/>
              <a:t>Каковы функции педагогической теории?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935902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КЛАССИФИКАЦИЯ  ТЕОРИЙ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61826024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27705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68576414"/>
              </p:ext>
            </p:extLst>
          </p:nvPr>
        </p:nvGraphicFramePr>
        <p:xfrm>
          <a:off x="467544" y="188640"/>
          <a:ext cx="8229600" cy="6408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70041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СТРУКТУРА  ТЕОРИИ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>
                <a:ea typeface="Calibri"/>
                <a:cs typeface="Times New Roman"/>
              </a:rPr>
              <a:t>И</a:t>
            </a:r>
            <a:r>
              <a:rPr lang="ru-RU" dirty="0" smtClean="0">
                <a:ea typeface="Calibri"/>
                <a:cs typeface="Times New Roman"/>
              </a:rPr>
              <a:t>деи </a:t>
            </a:r>
            <a:r>
              <a:rPr lang="ru-RU" dirty="0">
                <a:ea typeface="Calibri"/>
                <a:cs typeface="Times New Roman"/>
              </a:rPr>
              <a:t>– исходные положения (связующий материал</a:t>
            </a:r>
            <a:r>
              <a:rPr lang="ru-RU" dirty="0" smtClean="0">
                <a:ea typeface="Calibri"/>
                <a:cs typeface="Times New Roman"/>
              </a:rPr>
              <a:t>). </a:t>
            </a:r>
          </a:p>
          <a:p>
            <a:r>
              <a:rPr lang="ru-RU" dirty="0">
                <a:ea typeface="Calibri"/>
                <a:cs typeface="Times New Roman"/>
              </a:rPr>
              <a:t>П</a:t>
            </a:r>
            <a:r>
              <a:rPr lang="ru-RU" dirty="0" smtClean="0">
                <a:ea typeface="Calibri"/>
                <a:cs typeface="Times New Roman"/>
              </a:rPr>
              <a:t>онятия </a:t>
            </a:r>
            <a:r>
              <a:rPr lang="ru-RU" dirty="0">
                <a:ea typeface="Calibri"/>
                <a:cs typeface="Times New Roman"/>
              </a:rPr>
              <a:t>(описывающий материал</a:t>
            </a:r>
            <a:r>
              <a:rPr lang="ru-RU" dirty="0" smtClean="0">
                <a:ea typeface="Calibri"/>
                <a:cs typeface="Times New Roman"/>
              </a:rPr>
              <a:t>). </a:t>
            </a:r>
          </a:p>
          <a:p>
            <a:r>
              <a:rPr lang="ru-RU" dirty="0">
                <a:ea typeface="Calibri"/>
                <a:cs typeface="Times New Roman"/>
              </a:rPr>
              <a:t>З</a:t>
            </a:r>
            <a:r>
              <a:rPr lang="ru-RU" dirty="0" smtClean="0">
                <a:ea typeface="Calibri"/>
                <a:cs typeface="Times New Roman"/>
              </a:rPr>
              <a:t>аконы </a:t>
            </a:r>
            <a:r>
              <a:rPr lang="ru-RU" dirty="0">
                <a:ea typeface="Calibri"/>
                <a:cs typeface="Times New Roman"/>
              </a:rPr>
              <a:t>или закономерности (объясняющий материал</a:t>
            </a:r>
            <a:r>
              <a:rPr lang="ru-RU" dirty="0" smtClean="0">
                <a:ea typeface="Calibri"/>
                <a:cs typeface="Times New Roman"/>
              </a:rPr>
              <a:t>). </a:t>
            </a:r>
          </a:p>
          <a:p>
            <a:r>
              <a:rPr lang="ru-RU" dirty="0">
                <a:ea typeface="Calibri"/>
                <a:cs typeface="Times New Roman"/>
              </a:rPr>
              <a:t>П</a:t>
            </a:r>
            <a:r>
              <a:rPr lang="ru-RU" dirty="0" smtClean="0">
                <a:ea typeface="Calibri"/>
                <a:cs typeface="Times New Roman"/>
              </a:rPr>
              <a:t>ринципы</a:t>
            </a:r>
            <a:r>
              <a:rPr lang="ru-RU" dirty="0">
                <a:ea typeface="Calibri"/>
                <a:cs typeface="Times New Roman"/>
              </a:rPr>
              <a:t>, правила, рекомендации (предписывающий материал).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4211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ОБЩАЯ  ТЕОРИЯ  ПЕДАГОГИКИ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27324671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41555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1818</TotalTime>
  <Words>407</Words>
  <Application>Microsoft Office PowerPoint</Application>
  <PresentationFormat>Экран (4:3)</PresentationFormat>
  <Paragraphs>81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ОБЩАЯ   И ПРОФЕССИОНАЛЬНАЯ ПЕДАГОГИКА</vt:lpstr>
      <vt:lpstr>Тема 2. Общая педагогика  как совокупность педагогических теорий</vt:lpstr>
      <vt:lpstr>ПЛАН</vt:lpstr>
      <vt:lpstr>«педагогическая теория» </vt:lpstr>
      <vt:lpstr>Каковы функции педагогической теории?</vt:lpstr>
      <vt:lpstr>КЛАССИФИКАЦИЯ  ТЕОРИЙ</vt:lpstr>
      <vt:lpstr>Презентация PowerPoint</vt:lpstr>
      <vt:lpstr>СТРУКТУРА  ТЕОРИИ</vt:lpstr>
      <vt:lpstr>ОБЩАЯ  ТЕОРИЯ  ПЕДАГОГИКИ</vt:lpstr>
      <vt:lpstr>ОБЪЕКТ  ПЕДАГОГИКИ</vt:lpstr>
      <vt:lpstr>ПРЕДМЕТ ПЕДАГОГИКИ</vt:lpstr>
      <vt:lpstr>ОСНОВНАЯ ЗАДАЧА  ПЕДАГОГИКИ</vt:lpstr>
      <vt:lpstr>ПОКАЗАТЕЛЬ  ЗАКОНОМЕРНОСТИ</vt:lpstr>
      <vt:lpstr>УРОВНИ МЕТОДОЛОГИИ ПЕДАГОГИКИ</vt:lpstr>
      <vt:lpstr> ФИЛОСОФСКИЙ УРОВЕНЬ </vt:lpstr>
      <vt:lpstr>ОБЩЕНАУЧНЫЙ  УРОВЕНЬ</vt:lpstr>
      <vt:lpstr>КОНКРЕТНО-НАУЧНЫЙ УРОВЕНЬ </vt:lpstr>
      <vt:lpstr>ТЕХНОЛОГИЧЕСКИЙ  УРОВЕНЬ</vt:lpstr>
      <vt:lpstr>эксперимент</vt:lpstr>
      <vt:lpstr>ЭТАПЫ  ЭКСПЕРИМЕНТА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Власова Татьяна Ивановна</dc:creator>
  <cp:lastModifiedBy>Власова Татьяна Ивановна</cp:lastModifiedBy>
  <cp:revision>82</cp:revision>
  <dcterms:created xsi:type="dcterms:W3CDTF">2013-09-25T08:56:41Z</dcterms:created>
  <dcterms:modified xsi:type="dcterms:W3CDTF">2015-10-01T08:26:57Z</dcterms:modified>
</cp:coreProperties>
</file>