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25"/>
  </p:notesMasterIdLst>
  <p:sldIdLst>
    <p:sldId id="288" r:id="rId4"/>
    <p:sldId id="289" r:id="rId5"/>
    <p:sldId id="290" r:id="rId6"/>
    <p:sldId id="259" r:id="rId7"/>
    <p:sldId id="260" r:id="rId8"/>
    <p:sldId id="275" r:id="rId9"/>
    <p:sldId id="261" r:id="rId10"/>
    <p:sldId id="263" r:id="rId11"/>
    <p:sldId id="265" r:id="rId12"/>
    <p:sldId id="276" r:id="rId13"/>
    <p:sldId id="287" r:id="rId14"/>
    <p:sldId id="266" r:id="rId15"/>
    <p:sldId id="267" r:id="rId16"/>
    <p:sldId id="268" r:id="rId17"/>
    <p:sldId id="282" r:id="rId18"/>
    <p:sldId id="280" r:id="rId19"/>
    <p:sldId id="281" r:id="rId20"/>
    <p:sldId id="283" r:id="rId21"/>
    <p:sldId id="284" r:id="rId22"/>
    <p:sldId id="285" r:id="rId23"/>
    <p:sldId id="291"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FFCCCC"/>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4660"/>
  </p:normalViewPr>
  <p:slideViewPr>
    <p:cSldViewPr>
      <p:cViewPr varScale="1">
        <p:scale>
          <a:sx n="73" d="100"/>
          <a:sy n="73" d="100"/>
        </p:scale>
        <p:origin x="-108" y="-8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6D5A19-3669-4507-8DEA-3EC491FCA8FF}" type="doc">
      <dgm:prSet loTypeId="urn:microsoft.com/office/officeart/2005/8/layout/venn2" loCatId="relationship" qsTypeId="urn:microsoft.com/office/officeart/2005/8/quickstyle/simple3" qsCatId="simple" csTypeId="urn:microsoft.com/office/officeart/2005/8/colors/accent1_2" csCatId="accent1" phldr="1"/>
      <dgm:spPr/>
      <dgm:t>
        <a:bodyPr/>
        <a:lstStyle/>
        <a:p>
          <a:endParaRPr lang="ru-RU"/>
        </a:p>
      </dgm:t>
    </dgm:pt>
    <dgm:pt modelId="{D8A6FE5B-E5B0-4094-9930-F833923EF14B}">
      <dgm:prSet phldrT="[Текст]" custT="1"/>
      <dgm:spPr>
        <a:solidFill>
          <a:srgbClr val="FF9999"/>
        </a:solidFill>
        <a:effectLst>
          <a:innerShdw blurRad="114300">
            <a:prstClr val="black"/>
          </a:innerShdw>
        </a:effectLst>
      </dgm:spPr>
      <dgm:t>
        <a:bodyPr/>
        <a:lstStyle/>
        <a:p>
          <a:r>
            <a:rPr lang="ru-RU" sz="1800" dirty="0" smtClean="0">
              <a:ln>
                <a:solidFill>
                  <a:schemeClr val="tx1"/>
                </a:solidFill>
              </a:ln>
            </a:rPr>
            <a:t>воспитание</a:t>
          </a:r>
          <a:endParaRPr lang="ru-RU" sz="1800" dirty="0">
            <a:ln>
              <a:solidFill>
                <a:schemeClr val="tx1"/>
              </a:solidFill>
            </a:ln>
          </a:endParaRPr>
        </a:p>
      </dgm:t>
    </dgm:pt>
    <dgm:pt modelId="{D3C96DFB-5F2F-4CF2-A8CE-BB6453AC8B95}" type="parTrans" cxnId="{95EE8E5B-4F24-4D7E-85B6-3053A12C734A}">
      <dgm:prSet/>
      <dgm:spPr/>
      <dgm:t>
        <a:bodyPr/>
        <a:lstStyle/>
        <a:p>
          <a:endParaRPr lang="ru-RU"/>
        </a:p>
      </dgm:t>
    </dgm:pt>
    <dgm:pt modelId="{9229044B-D95B-4C4B-B746-7D070AEF3BDF}" type="sibTrans" cxnId="{95EE8E5B-4F24-4D7E-85B6-3053A12C734A}">
      <dgm:prSet/>
      <dgm:spPr/>
      <dgm:t>
        <a:bodyPr/>
        <a:lstStyle/>
        <a:p>
          <a:endParaRPr lang="ru-RU"/>
        </a:p>
      </dgm:t>
    </dgm:pt>
    <dgm:pt modelId="{1C322104-5E67-4182-B0F7-3B2BBD253813}">
      <dgm:prSet phldrT="[Текст]"/>
      <dgm:spPr>
        <a:solidFill>
          <a:schemeClr val="accent5">
            <a:lumMod val="20000"/>
            <a:lumOff val="80000"/>
          </a:schemeClr>
        </a:solidFill>
      </dgm:spPr>
      <dgm:t>
        <a:bodyPr/>
        <a:lstStyle/>
        <a:p>
          <a:r>
            <a:rPr lang="ru-RU" dirty="0" smtClean="0">
              <a:ln>
                <a:solidFill>
                  <a:schemeClr val="tx1"/>
                </a:solidFill>
              </a:ln>
            </a:rPr>
            <a:t>среда</a:t>
          </a:r>
          <a:endParaRPr lang="ru-RU" dirty="0">
            <a:ln>
              <a:solidFill>
                <a:schemeClr val="tx1"/>
              </a:solidFill>
            </a:ln>
          </a:endParaRPr>
        </a:p>
      </dgm:t>
    </dgm:pt>
    <dgm:pt modelId="{EFFF7DF1-E480-46F0-A0E9-AAC256A2D481}" type="parTrans" cxnId="{7DC2B53B-3302-40FA-BFE1-C2432B3DFE41}">
      <dgm:prSet/>
      <dgm:spPr/>
      <dgm:t>
        <a:bodyPr/>
        <a:lstStyle/>
        <a:p>
          <a:endParaRPr lang="ru-RU"/>
        </a:p>
      </dgm:t>
    </dgm:pt>
    <dgm:pt modelId="{33179BC0-108C-42C0-B087-275EE0D54514}" type="sibTrans" cxnId="{7DC2B53B-3302-40FA-BFE1-C2432B3DFE41}">
      <dgm:prSet/>
      <dgm:spPr/>
      <dgm:t>
        <a:bodyPr/>
        <a:lstStyle/>
        <a:p>
          <a:endParaRPr lang="ru-RU"/>
        </a:p>
      </dgm:t>
    </dgm:pt>
    <dgm:pt modelId="{8A8B09C3-E7FF-4CC8-B04D-628A01E87EC1}">
      <dgm:prSet phldrT="[Текст]"/>
      <dgm:spPr>
        <a:solidFill>
          <a:schemeClr val="accent5">
            <a:lumMod val="60000"/>
            <a:lumOff val="40000"/>
          </a:schemeClr>
        </a:solidFill>
      </dgm:spPr>
      <dgm:t>
        <a:bodyPr/>
        <a:lstStyle/>
        <a:p>
          <a:r>
            <a:rPr lang="ru-RU" dirty="0" smtClean="0">
              <a:ln>
                <a:solidFill>
                  <a:schemeClr val="tx1"/>
                </a:solidFill>
              </a:ln>
            </a:rPr>
            <a:t>биологические</a:t>
          </a:r>
          <a:endParaRPr lang="ru-RU" dirty="0">
            <a:ln>
              <a:solidFill>
                <a:schemeClr val="tx1"/>
              </a:solidFill>
            </a:ln>
          </a:endParaRPr>
        </a:p>
      </dgm:t>
    </dgm:pt>
    <dgm:pt modelId="{1D336D53-0BC2-45DE-843A-5E60C502904A}" type="parTrans" cxnId="{E78EF617-8B1A-49E1-9444-6C912859DF70}">
      <dgm:prSet/>
      <dgm:spPr/>
      <dgm:t>
        <a:bodyPr/>
        <a:lstStyle/>
        <a:p>
          <a:endParaRPr lang="ru-RU"/>
        </a:p>
      </dgm:t>
    </dgm:pt>
    <dgm:pt modelId="{2B321DBA-03EF-4A24-ABFE-AA496F6B2678}" type="sibTrans" cxnId="{E78EF617-8B1A-49E1-9444-6C912859DF70}">
      <dgm:prSet/>
      <dgm:spPr/>
      <dgm:t>
        <a:bodyPr/>
        <a:lstStyle/>
        <a:p>
          <a:endParaRPr lang="ru-RU"/>
        </a:p>
      </dgm:t>
    </dgm:pt>
    <dgm:pt modelId="{E42462E0-7FEC-4DE8-8E51-2D25700B1738}">
      <dgm:prSet phldrT="[Текст]" custT="1"/>
      <dgm:spPr>
        <a:solidFill>
          <a:schemeClr val="accent5"/>
        </a:solidFill>
      </dgm:spPr>
      <dgm:t>
        <a:bodyPr/>
        <a:lstStyle/>
        <a:p>
          <a:r>
            <a:rPr lang="ru-RU" sz="1200" dirty="0" smtClean="0">
              <a:ln>
                <a:solidFill>
                  <a:schemeClr val="tx1"/>
                </a:solidFill>
              </a:ln>
            </a:rPr>
            <a:t>наследственность</a:t>
          </a:r>
          <a:endParaRPr lang="ru-RU" sz="1200" dirty="0">
            <a:ln>
              <a:solidFill>
                <a:schemeClr val="tx1"/>
              </a:solidFill>
            </a:ln>
          </a:endParaRPr>
        </a:p>
      </dgm:t>
    </dgm:pt>
    <dgm:pt modelId="{E42DF68A-93E5-472F-AA62-D8D00B6D758E}" type="parTrans" cxnId="{F83CA616-A9E7-47F7-B123-7FF931A977D0}">
      <dgm:prSet/>
      <dgm:spPr/>
      <dgm:t>
        <a:bodyPr/>
        <a:lstStyle/>
        <a:p>
          <a:endParaRPr lang="ru-RU"/>
        </a:p>
      </dgm:t>
    </dgm:pt>
    <dgm:pt modelId="{DDB9234C-E9DA-422F-AB58-3A4F173C7E3C}" type="sibTrans" cxnId="{F83CA616-A9E7-47F7-B123-7FF931A977D0}">
      <dgm:prSet/>
      <dgm:spPr/>
      <dgm:t>
        <a:bodyPr/>
        <a:lstStyle/>
        <a:p>
          <a:endParaRPr lang="ru-RU"/>
        </a:p>
      </dgm:t>
    </dgm:pt>
    <dgm:pt modelId="{90950F53-8F72-40D2-9945-09A98AB6C353}" type="pres">
      <dgm:prSet presAssocID="{EC6D5A19-3669-4507-8DEA-3EC491FCA8FF}" presName="Name0" presStyleCnt="0">
        <dgm:presLayoutVars>
          <dgm:chMax val="7"/>
          <dgm:resizeHandles val="exact"/>
        </dgm:presLayoutVars>
      </dgm:prSet>
      <dgm:spPr/>
      <dgm:t>
        <a:bodyPr/>
        <a:lstStyle/>
        <a:p>
          <a:endParaRPr lang="ru-RU"/>
        </a:p>
      </dgm:t>
    </dgm:pt>
    <dgm:pt modelId="{8A0D06DC-7D9D-4BAD-A6D3-9C45F6CEC499}" type="pres">
      <dgm:prSet presAssocID="{EC6D5A19-3669-4507-8DEA-3EC491FCA8FF}" presName="comp1" presStyleCnt="0"/>
      <dgm:spPr/>
    </dgm:pt>
    <dgm:pt modelId="{0208697B-6003-44D3-A05C-BD24529D737D}" type="pres">
      <dgm:prSet presAssocID="{EC6D5A19-3669-4507-8DEA-3EC491FCA8FF}" presName="circle1" presStyleLbl="node1" presStyleIdx="0" presStyleCnt="4" custScaleX="136826"/>
      <dgm:spPr/>
      <dgm:t>
        <a:bodyPr/>
        <a:lstStyle/>
        <a:p>
          <a:endParaRPr lang="ru-RU"/>
        </a:p>
      </dgm:t>
    </dgm:pt>
    <dgm:pt modelId="{D4B3309B-C004-4D1C-8584-05E399A47054}" type="pres">
      <dgm:prSet presAssocID="{EC6D5A19-3669-4507-8DEA-3EC491FCA8FF}" presName="c1text" presStyleLbl="node1" presStyleIdx="0" presStyleCnt="4">
        <dgm:presLayoutVars>
          <dgm:bulletEnabled val="1"/>
        </dgm:presLayoutVars>
      </dgm:prSet>
      <dgm:spPr/>
      <dgm:t>
        <a:bodyPr/>
        <a:lstStyle/>
        <a:p>
          <a:endParaRPr lang="ru-RU"/>
        </a:p>
      </dgm:t>
    </dgm:pt>
    <dgm:pt modelId="{95B3B3C3-6701-451D-8DBB-88722C1E4495}" type="pres">
      <dgm:prSet presAssocID="{EC6D5A19-3669-4507-8DEA-3EC491FCA8FF}" presName="comp2" presStyleCnt="0"/>
      <dgm:spPr/>
    </dgm:pt>
    <dgm:pt modelId="{A70F792A-D8A2-4FA3-8A63-A503BD21E458}" type="pres">
      <dgm:prSet presAssocID="{EC6D5A19-3669-4507-8DEA-3EC491FCA8FF}" presName="circle2" presStyleLbl="node1" presStyleIdx="1" presStyleCnt="4"/>
      <dgm:spPr/>
      <dgm:t>
        <a:bodyPr/>
        <a:lstStyle/>
        <a:p>
          <a:endParaRPr lang="ru-RU"/>
        </a:p>
      </dgm:t>
    </dgm:pt>
    <dgm:pt modelId="{ABF0FEE1-2C59-4B0B-8B93-BCC7457CF233}" type="pres">
      <dgm:prSet presAssocID="{EC6D5A19-3669-4507-8DEA-3EC491FCA8FF}" presName="c2text" presStyleLbl="node1" presStyleIdx="1" presStyleCnt="4">
        <dgm:presLayoutVars>
          <dgm:bulletEnabled val="1"/>
        </dgm:presLayoutVars>
      </dgm:prSet>
      <dgm:spPr/>
      <dgm:t>
        <a:bodyPr/>
        <a:lstStyle/>
        <a:p>
          <a:endParaRPr lang="ru-RU"/>
        </a:p>
      </dgm:t>
    </dgm:pt>
    <dgm:pt modelId="{952D53B5-2BA2-4B4B-B560-452A83624F22}" type="pres">
      <dgm:prSet presAssocID="{EC6D5A19-3669-4507-8DEA-3EC491FCA8FF}" presName="comp3" presStyleCnt="0"/>
      <dgm:spPr/>
    </dgm:pt>
    <dgm:pt modelId="{A71343C6-C02C-4059-93B6-CF0B08B3AE63}" type="pres">
      <dgm:prSet presAssocID="{EC6D5A19-3669-4507-8DEA-3EC491FCA8FF}" presName="circle3" presStyleLbl="node1" presStyleIdx="2" presStyleCnt="4"/>
      <dgm:spPr/>
      <dgm:t>
        <a:bodyPr/>
        <a:lstStyle/>
        <a:p>
          <a:endParaRPr lang="ru-RU"/>
        </a:p>
      </dgm:t>
    </dgm:pt>
    <dgm:pt modelId="{93FCA6CF-D68B-4098-9EB0-3FAC6ADEF0F2}" type="pres">
      <dgm:prSet presAssocID="{EC6D5A19-3669-4507-8DEA-3EC491FCA8FF}" presName="c3text" presStyleLbl="node1" presStyleIdx="2" presStyleCnt="4">
        <dgm:presLayoutVars>
          <dgm:bulletEnabled val="1"/>
        </dgm:presLayoutVars>
      </dgm:prSet>
      <dgm:spPr/>
      <dgm:t>
        <a:bodyPr/>
        <a:lstStyle/>
        <a:p>
          <a:endParaRPr lang="ru-RU"/>
        </a:p>
      </dgm:t>
    </dgm:pt>
    <dgm:pt modelId="{CCE3B3A8-054A-499F-AF65-45E463624114}" type="pres">
      <dgm:prSet presAssocID="{EC6D5A19-3669-4507-8DEA-3EC491FCA8FF}" presName="comp4" presStyleCnt="0"/>
      <dgm:spPr/>
    </dgm:pt>
    <dgm:pt modelId="{DB981546-3D6A-43BD-BAFA-D5F5E4FD489A}" type="pres">
      <dgm:prSet presAssocID="{EC6D5A19-3669-4507-8DEA-3EC491FCA8FF}" presName="circle4" presStyleLbl="node1" presStyleIdx="3" presStyleCnt="4" custScaleX="106449"/>
      <dgm:spPr/>
      <dgm:t>
        <a:bodyPr/>
        <a:lstStyle/>
        <a:p>
          <a:endParaRPr lang="ru-RU"/>
        </a:p>
      </dgm:t>
    </dgm:pt>
    <dgm:pt modelId="{B0773D51-FE86-4D51-B129-C9969465A830}" type="pres">
      <dgm:prSet presAssocID="{EC6D5A19-3669-4507-8DEA-3EC491FCA8FF}" presName="c4text" presStyleLbl="node1" presStyleIdx="3" presStyleCnt="4">
        <dgm:presLayoutVars>
          <dgm:bulletEnabled val="1"/>
        </dgm:presLayoutVars>
      </dgm:prSet>
      <dgm:spPr/>
      <dgm:t>
        <a:bodyPr/>
        <a:lstStyle/>
        <a:p>
          <a:endParaRPr lang="ru-RU"/>
        </a:p>
      </dgm:t>
    </dgm:pt>
  </dgm:ptLst>
  <dgm:cxnLst>
    <dgm:cxn modelId="{23751ED8-1436-493B-AA40-15C29A3A32A0}" type="presOf" srcId="{D8A6FE5B-E5B0-4094-9930-F833923EF14B}" destId="{D4B3309B-C004-4D1C-8584-05E399A47054}" srcOrd="1" destOrd="0" presId="urn:microsoft.com/office/officeart/2005/8/layout/venn2"/>
    <dgm:cxn modelId="{18A46120-7EED-4374-89CE-B62CC9C96D80}" type="presOf" srcId="{8A8B09C3-E7FF-4CC8-B04D-628A01E87EC1}" destId="{A71343C6-C02C-4059-93B6-CF0B08B3AE63}" srcOrd="0" destOrd="0" presId="urn:microsoft.com/office/officeart/2005/8/layout/venn2"/>
    <dgm:cxn modelId="{A9491D02-26AA-4D4E-914A-ACAA15AE4258}" type="presOf" srcId="{EC6D5A19-3669-4507-8DEA-3EC491FCA8FF}" destId="{90950F53-8F72-40D2-9945-09A98AB6C353}" srcOrd="0" destOrd="0" presId="urn:microsoft.com/office/officeart/2005/8/layout/venn2"/>
    <dgm:cxn modelId="{34CEA02F-C173-4D88-881F-C4DAC80C25D7}" type="presOf" srcId="{E42462E0-7FEC-4DE8-8E51-2D25700B1738}" destId="{B0773D51-FE86-4D51-B129-C9969465A830}" srcOrd="1" destOrd="0" presId="urn:microsoft.com/office/officeart/2005/8/layout/venn2"/>
    <dgm:cxn modelId="{F83CA616-A9E7-47F7-B123-7FF931A977D0}" srcId="{EC6D5A19-3669-4507-8DEA-3EC491FCA8FF}" destId="{E42462E0-7FEC-4DE8-8E51-2D25700B1738}" srcOrd="3" destOrd="0" parTransId="{E42DF68A-93E5-472F-AA62-D8D00B6D758E}" sibTransId="{DDB9234C-E9DA-422F-AB58-3A4F173C7E3C}"/>
    <dgm:cxn modelId="{E78EF617-8B1A-49E1-9444-6C912859DF70}" srcId="{EC6D5A19-3669-4507-8DEA-3EC491FCA8FF}" destId="{8A8B09C3-E7FF-4CC8-B04D-628A01E87EC1}" srcOrd="2" destOrd="0" parTransId="{1D336D53-0BC2-45DE-843A-5E60C502904A}" sibTransId="{2B321DBA-03EF-4A24-ABFE-AA496F6B2678}"/>
    <dgm:cxn modelId="{84A2D8FF-0BA6-4366-8831-E9A228C2F5BF}" type="presOf" srcId="{8A8B09C3-E7FF-4CC8-B04D-628A01E87EC1}" destId="{93FCA6CF-D68B-4098-9EB0-3FAC6ADEF0F2}" srcOrd="1" destOrd="0" presId="urn:microsoft.com/office/officeart/2005/8/layout/venn2"/>
    <dgm:cxn modelId="{7DC2B53B-3302-40FA-BFE1-C2432B3DFE41}" srcId="{EC6D5A19-3669-4507-8DEA-3EC491FCA8FF}" destId="{1C322104-5E67-4182-B0F7-3B2BBD253813}" srcOrd="1" destOrd="0" parTransId="{EFFF7DF1-E480-46F0-A0E9-AAC256A2D481}" sibTransId="{33179BC0-108C-42C0-B087-275EE0D54514}"/>
    <dgm:cxn modelId="{D291D536-1F8E-417F-85AB-CC8949477E5F}" type="presOf" srcId="{D8A6FE5B-E5B0-4094-9930-F833923EF14B}" destId="{0208697B-6003-44D3-A05C-BD24529D737D}" srcOrd="0" destOrd="0" presId="urn:microsoft.com/office/officeart/2005/8/layout/venn2"/>
    <dgm:cxn modelId="{BC0BD19B-90EE-41DD-BB9A-C119A7DBCDDF}" type="presOf" srcId="{E42462E0-7FEC-4DE8-8E51-2D25700B1738}" destId="{DB981546-3D6A-43BD-BAFA-D5F5E4FD489A}" srcOrd="0" destOrd="0" presId="urn:microsoft.com/office/officeart/2005/8/layout/venn2"/>
    <dgm:cxn modelId="{D65D0B1A-8554-41A0-92BC-FE16609453CD}" type="presOf" srcId="{1C322104-5E67-4182-B0F7-3B2BBD253813}" destId="{A70F792A-D8A2-4FA3-8A63-A503BD21E458}" srcOrd="0" destOrd="0" presId="urn:microsoft.com/office/officeart/2005/8/layout/venn2"/>
    <dgm:cxn modelId="{95EE8E5B-4F24-4D7E-85B6-3053A12C734A}" srcId="{EC6D5A19-3669-4507-8DEA-3EC491FCA8FF}" destId="{D8A6FE5B-E5B0-4094-9930-F833923EF14B}" srcOrd="0" destOrd="0" parTransId="{D3C96DFB-5F2F-4CF2-A8CE-BB6453AC8B95}" sibTransId="{9229044B-D95B-4C4B-B746-7D070AEF3BDF}"/>
    <dgm:cxn modelId="{EE4E1DBA-7B85-458A-A349-1CA732DA9301}" type="presOf" srcId="{1C322104-5E67-4182-B0F7-3B2BBD253813}" destId="{ABF0FEE1-2C59-4B0B-8B93-BCC7457CF233}" srcOrd="1" destOrd="0" presId="urn:microsoft.com/office/officeart/2005/8/layout/venn2"/>
    <dgm:cxn modelId="{7393FF33-0AE1-490A-8419-AA397E7584E0}" type="presParOf" srcId="{90950F53-8F72-40D2-9945-09A98AB6C353}" destId="{8A0D06DC-7D9D-4BAD-A6D3-9C45F6CEC499}" srcOrd="0" destOrd="0" presId="urn:microsoft.com/office/officeart/2005/8/layout/venn2"/>
    <dgm:cxn modelId="{1A38F6CF-CF67-43B3-893E-09CCEF3BD1F1}" type="presParOf" srcId="{8A0D06DC-7D9D-4BAD-A6D3-9C45F6CEC499}" destId="{0208697B-6003-44D3-A05C-BD24529D737D}" srcOrd="0" destOrd="0" presId="urn:microsoft.com/office/officeart/2005/8/layout/venn2"/>
    <dgm:cxn modelId="{268A774E-860D-47D0-947D-020E151E5CE8}" type="presParOf" srcId="{8A0D06DC-7D9D-4BAD-A6D3-9C45F6CEC499}" destId="{D4B3309B-C004-4D1C-8584-05E399A47054}" srcOrd="1" destOrd="0" presId="urn:microsoft.com/office/officeart/2005/8/layout/venn2"/>
    <dgm:cxn modelId="{536838F9-5F83-452E-8719-23386B7A63BF}" type="presParOf" srcId="{90950F53-8F72-40D2-9945-09A98AB6C353}" destId="{95B3B3C3-6701-451D-8DBB-88722C1E4495}" srcOrd="1" destOrd="0" presId="urn:microsoft.com/office/officeart/2005/8/layout/venn2"/>
    <dgm:cxn modelId="{5811A666-B155-4215-841B-E9569C83C43E}" type="presParOf" srcId="{95B3B3C3-6701-451D-8DBB-88722C1E4495}" destId="{A70F792A-D8A2-4FA3-8A63-A503BD21E458}" srcOrd="0" destOrd="0" presId="urn:microsoft.com/office/officeart/2005/8/layout/venn2"/>
    <dgm:cxn modelId="{51A05B47-2A97-467B-BF8F-DC7962275023}" type="presParOf" srcId="{95B3B3C3-6701-451D-8DBB-88722C1E4495}" destId="{ABF0FEE1-2C59-4B0B-8B93-BCC7457CF233}" srcOrd="1" destOrd="0" presId="urn:microsoft.com/office/officeart/2005/8/layout/venn2"/>
    <dgm:cxn modelId="{1515EA35-EC3D-4286-87C8-3E88B2CF07D6}" type="presParOf" srcId="{90950F53-8F72-40D2-9945-09A98AB6C353}" destId="{952D53B5-2BA2-4B4B-B560-452A83624F22}" srcOrd="2" destOrd="0" presId="urn:microsoft.com/office/officeart/2005/8/layout/venn2"/>
    <dgm:cxn modelId="{29DDDBCA-9243-4C06-A4B9-E71D79E72BA4}" type="presParOf" srcId="{952D53B5-2BA2-4B4B-B560-452A83624F22}" destId="{A71343C6-C02C-4059-93B6-CF0B08B3AE63}" srcOrd="0" destOrd="0" presId="urn:microsoft.com/office/officeart/2005/8/layout/venn2"/>
    <dgm:cxn modelId="{9BF4C750-9629-4C01-8470-99AE7C26A11A}" type="presParOf" srcId="{952D53B5-2BA2-4B4B-B560-452A83624F22}" destId="{93FCA6CF-D68B-4098-9EB0-3FAC6ADEF0F2}" srcOrd="1" destOrd="0" presId="urn:microsoft.com/office/officeart/2005/8/layout/venn2"/>
    <dgm:cxn modelId="{A92D914C-BD65-44E5-85A2-0715D029CF28}" type="presParOf" srcId="{90950F53-8F72-40D2-9945-09A98AB6C353}" destId="{CCE3B3A8-054A-499F-AF65-45E463624114}" srcOrd="3" destOrd="0" presId="urn:microsoft.com/office/officeart/2005/8/layout/venn2"/>
    <dgm:cxn modelId="{5AC784B9-92E8-46AC-992F-473821E57940}" type="presParOf" srcId="{CCE3B3A8-054A-499F-AF65-45E463624114}" destId="{DB981546-3D6A-43BD-BAFA-D5F5E4FD489A}" srcOrd="0" destOrd="0" presId="urn:microsoft.com/office/officeart/2005/8/layout/venn2"/>
    <dgm:cxn modelId="{EE44BA4F-503A-4943-A9A6-8BDAE8F3C59A}" type="presParOf" srcId="{CCE3B3A8-054A-499F-AF65-45E463624114}" destId="{B0773D51-FE86-4D51-B129-C9969465A830}" srcOrd="1" destOrd="0" presId="urn:microsoft.com/office/officeart/2005/8/layout/venn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67A236B-9386-4098-A3BD-080B1999B848}"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ru-RU"/>
        </a:p>
      </dgm:t>
    </dgm:pt>
    <dgm:pt modelId="{A53FBE9B-53C0-4E6F-9454-17F8D83BC0AB}">
      <dgm:prSet phldrT="[Текст]"/>
      <dgm:spPr/>
      <dgm:t>
        <a:bodyPr/>
        <a:lstStyle/>
        <a:p>
          <a:r>
            <a:rPr lang="ru-RU" dirty="0" smtClean="0"/>
            <a:t>инициативность</a:t>
          </a:r>
          <a:endParaRPr lang="ru-RU" dirty="0"/>
        </a:p>
      </dgm:t>
    </dgm:pt>
    <dgm:pt modelId="{218B29E5-110B-4EF6-94D3-32A3E322515F}" type="parTrans" cxnId="{0D91C403-3FB7-4588-8F9F-2912955A1561}">
      <dgm:prSet/>
      <dgm:spPr/>
      <dgm:t>
        <a:bodyPr/>
        <a:lstStyle/>
        <a:p>
          <a:endParaRPr lang="ru-RU"/>
        </a:p>
      </dgm:t>
    </dgm:pt>
    <dgm:pt modelId="{1218FA47-5EA5-405E-8907-55B9A5743267}" type="sibTrans" cxnId="{0D91C403-3FB7-4588-8F9F-2912955A1561}">
      <dgm:prSet/>
      <dgm:spPr/>
      <dgm:t>
        <a:bodyPr/>
        <a:lstStyle/>
        <a:p>
          <a:endParaRPr lang="ru-RU"/>
        </a:p>
      </dgm:t>
    </dgm:pt>
    <dgm:pt modelId="{28A67EE9-551A-42BA-9D66-FE6BBF04E919}">
      <dgm:prSet phldrT="[Текст]"/>
      <dgm:spPr/>
      <dgm:t>
        <a:bodyPr/>
        <a:lstStyle/>
        <a:p>
          <a:r>
            <a:rPr lang="ru-RU" dirty="0" smtClean="0"/>
            <a:t>чувство вины </a:t>
          </a:r>
          <a:endParaRPr lang="ru-RU" dirty="0"/>
        </a:p>
      </dgm:t>
    </dgm:pt>
    <dgm:pt modelId="{575BAE2C-18C7-4BDB-A992-37E8D9F8E4B8}" type="parTrans" cxnId="{46BA221D-C6BF-42C8-B5BC-1EE6175A6B9D}">
      <dgm:prSet/>
      <dgm:spPr/>
      <dgm:t>
        <a:bodyPr/>
        <a:lstStyle/>
        <a:p>
          <a:endParaRPr lang="ru-RU"/>
        </a:p>
      </dgm:t>
    </dgm:pt>
    <dgm:pt modelId="{BD0EBD58-7481-4155-8CAD-8EA8BDC1AC3A}" type="sibTrans" cxnId="{46BA221D-C6BF-42C8-B5BC-1EE6175A6B9D}">
      <dgm:prSet/>
      <dgm:spPr/>
      <dgm:t>
        <a:bodyPr/>
        <a:lstStyle/>
        <a:p>
          <a:endParaRPr lang="ru-RU"/>
        </a:p>
      </dgm:t>
    </dgm:pt>
    <dgm:pt modelId="{59362423-EF6E-4E77-96A8-11501F0575D3}" type="pres">
      <dgm:prSet presAssocID="{567A236B-9386-4098-A3BD-080B1999B848}" presName="diagram" presStyleCnt="0">
        <dgm:presLayoutVars>
          <dgm:dir/>
          <dgm:resizeHandles val="exact"/>
        </dgm:presLayoutVars>
      </dgm:prSet>
      <dgm:spPr/>
      <dgm:t>
        <a:bodyPr/>
        <a:lstStyle/>
        <a:p>
          <a:endParaRPr lang="ru-RU"/>
        </a:p>
      </dgm:t>
    </dgm:pt>
    <dgm:pt modelId="{291EDC99-72E1-456A-97B8-AE2C7D50D308}" type="pres">
      <dgm:prSet presAssocID="{A53FBE9B-53C0-4E6F-9454-17F8D83BC0AB}" presName="arrow" presStyleLbl="node1" presStyleIdx="0" presStyleCnt="2">
        <dgm:presLayoutVars>
          <dgm:bulletEnabled val="1"/>
        </dgm:presLayoutVars>
      </dgm:prSet>
      <dgm:spPr/>
      <dgm:t>
        <a:bodyPr/>
        <a:lstStyle/>
        <a:p>
          <a:endParaRPr lang="ru-RU"/>
        </a:p>
      </dgm:t>
    </dgm:pt>
    <dgm:pt modelId="{09798B60-E8CB-459F-923F-5168B826B4CA}" type="pres">
      <dgm:prSet presAssocID="{28A67EE9-551A-42BA-9D66-FE6BBF04E919}" presName="arrow" presStyleLbl="node1" presStyleIdx="1" presStyleCnt="2">
        <dgm:presLayoutVars>
          <dgm:bulletEnabled val="1"/>
        </dgm:presLayoutVars>
      </dgm:prSet>
      <dgm:spPr/>
      <dgm:t>
        <a:bodyPr/>
        <a:lstStyle/>
        <a:p>
          <a:endParaRPr lang="ru-RU"/>
        </a:p>
      </dgm:t>
    </dgm:pt>
  </dgm:ptLst>
  <dgm:cxnLst>
    <dgm:cxn modelId="{293ED77D-0383-46A4-813E-9047ADC42241}" type="presOf" srcId="{A53FBE9B-53C0-4E6F-9454-17F8D83BC0AB}" destId="{291EDC99-72E1-456A-97B8-AE2C7D50D308}" srcOrd="0" destOrd="0" presId="urn:microsoft.com/office/officeart/2005/8/layout/arrow5"/>
    <dgm:cxn modelId="{0D91C403-3FB7-4588-8F9F-2912955A1561}" srcId="{567A236B-9386-4098-A3BD-080B1999B848}" destId="{A53FBE9B-53C0-4E6F-9454-17F8D83BC0AB}" srcOrd="0" destOrd="0" parTransId="{218B29E5-110B-4EF6-94D3-32A3E322515F}" sibTransId="{1218FA47-5EA5-405E-8907-55B9A5743267}"/>
    <dgm:cxn modelId="{46BA221D-C6BF-42C8-B5BC-1EE6175A6B9D}" srcId="{567A236B-9386-4098-A3BD-080B1999B848}" destId="{28A67EE9-551A-42BA-9D66-FE6BBF04E919}" srcOrd="1" destOrd="0" parTransId="{575BAE2C-18C7-4BDB-A992-37E8D9F8E4B8}" sibTransId="{BD0EBD58-7481-4155-8CAD-8EA8BDC1AC3A}"/>
    <dgm:cxn modelId="{929D57E3-5524-470A-A9D0-54E48902FC8A}" type="presOf" srcId="{28A67EE9-551A-42BA-9D66-FE6BBF04E919}" destId="{09798B60-E8CB-459F-923F-5168B826B4CA}" srcOrd="0" destOrd="0" presId="urn:microsoft.com/office/officeart/2005/8/layout/arrow5"/>
    <dgm:cxn modelId="{6492B121-007C-444B-B318-13CDB257B783}" type="presOf" srcId="{567A236B-9386-4098-A3BD-080B1999B848}" destId="{59362423-EF6E-4E77-96A8-11501F0575D3}" srcOrd="0" destOrd="0" presId="urn:microsoft.com/office/officeart/2005/8/layout/arrow5"/>
    <dgm:cxn modelId="{C613B26B-174C-43A6-AF3D-D8545F74AF41}" type="presParOf" srcId="{59362423-EF6E-4E77-96A8-11501F0575D3}" destId="{291EDC99-72E1-456A-97B8-AE2C7D50D308}" srcOrd="0" destOrd="0" presId="urn:microsoft.com/office/officeart/2005/8/layout/arrow5"/>
    <dgm:cxn modelId="{2BFCB11C-1BDC-4FA9-A371-5A9BCF55B368}" type="presParOf" srcId="{59362423-EF6E-4E77-96A8-11501F0575D3}" destId="{09798B60-E8CB-459F-923F-5168B826B4CA}"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9B0655E-C1B3-4A9A-9841-082723FB3805}"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ru-RU"/>
        </a:p>
      </dgm:t>
    </dgm:pt>
    <dgm:pt modelId="{C499C58C-2D19-45D1-B2E6-5E2D8FEDEA71}">
      <dgm:prSet phldrT="[Текст]"/>
      <dgm:spPr/>
      <dgm:t>
        <a:bodyPr/>
        <a:lstStyle/>
        <a:p>
          <a:r>
            <a:rPr lang="ru-RU" dirty="0" smtClean="0"/>
            <a:t>трудолюбие</a:t>
          </a:r>
          <a:endParaRPr lang="ru-RU" dirty="0"/>
        </a:p>
      </dgm:t>
    </dgm:pt>
    <dgm:pt modelId="{D105BD8C-ECFF-4586-BED8-0623AA25EE44}" type="parTrans" cxnId="{3555C60B-E1E5-4B6E-98C7-A3BDE31E948A}">
      <dgm:prSet/>
      <dgm:spPr/>
      <dgm:t>
        <a:bodyPr/>
        <a:lstStyle/>
        <a:p>
          <a:endParaRPr lang="ru-RU"/>
        </a:p>
      </dgm:t>
    </dgm:pt>
    <dgm:pt modelId="{7CDF2CA1-1351-4AC8-8079-8AB6C6911A3D}" type="sibTrans" cxnId="{3555C60B-E1E5-4B6E-98C7-A3BDE31E948A}">
      <dgm:prSet/>
      <dgm:spPr/>
      <dgm:t>
        <a:bodyPr/>
        <a:lstStyle/>
        <a:p>
          <a:endParaRPr lang="ru-RU"/>
        </a:p>
      </dgm:t>
    </dgm:pt>
    <dgm:pt modelId="{98084F92-1BFD-4000-A83B-1A015CD775FB}">
      <dgm:prSet phldrT="[Текст]"/>
      <dgm:spPr/>
      <dgm:t>
        <a:bodyPr/>
        <a:lstStyle/>
        <a:p>
          <a:r>
            <a:rPr lang="ru-RU" dirty="0" smtClean="0"/>
            <a:t>чувство неполноценности</a:t>
          </a:r>
          <a:endParaRPr lang="ru-RU" dirty="0"/>
        </a:p>
      </dgm:t>
    </dgm:pt>
    <dgm:pt modelId="{681ABBF5-EBB6-4ED0-A2B3-EDBBC89416A9}" type="parTrans" cxnId="{EF02B9B8-4CBD-4311-A230-477A87E5CF17}">
      <dgm:prSet/>
      <dgm:spPr/>
      <dgm:t>
        <a:bodyPr/>
        <a:lstStyle/>
        <a:p>
          <a:endParaRPr lang="ru-RU"/>
        </a:p>
      </dgm:t>
    </dgm:pt>
    <dgm:pt modelId="{FBAB4890-2240-4BBF-A077-EEDEE10B7379}" type="sibTrans" cxnId="{EF02B9B8-4CBD-4311-A230-477A87E5CF17}">
      <dgm:prSet/>
      <dgm:spPr/>
      <dgm:t>
        <a:bodyPr/>
        <a:lstStyle/>
        <a:p>
          <a:endParaRPr lang="ru-RU"/>
        </a:p>
      </dgm:t>
    </dgm:pt>
    <dgm:pt modelId="{57EEF405-42BE-4A0B-92A1-919517D4E82B}" type="pres">
      <dgm:prSet presAssocID="{09B0655E-C1B3-4A9A-9841-082723FB3805}" presName="diagram" presStyleCnt="0">
        <dgm:presLayoutVars>
          <dgm:dir/>
          <dgm:resizeHandles val="exact"/>
        </dgm:presLayoutVars>
      </dgm:prSet>
      <dgm:spPr/>
      <dgm:t>
        <a:bodyPr/>
        <a:lstStyle/>
        <a:p>
          <a:endParaRPr lang="ru-RU"/>
        </a:p>
      </dgm:t>
    </dgm:pt>
    <dgm:pt modelId="{0F74954B-0333-4475-A83E-2C0AE6460ECB}" type="pres">
      <dgm:prSet presAssocID="{C499C58C-2D19-45D1-B2E6-5E2D8FEDEA71}" presName="arrow" presStyleLbl="node1" presStyleIdx="0" presStyleCnt="2">
        <dgm:presLayoutVars>
          <dgm:bulletEnabled val="1"/>
        </dgm:presLayoutVars>
      </dgm:prSet>
      <dgm:spPr/>
      <dgm:t>
        <a:bodyPr/>
        <a:lstStyle/>
        <a:p>
          <a:endParaRPr lang="ru-RU"/>
        </a:p>
      </dgm:t>
    </dgm:pt>
    <dgm:pt modelId="{2CC0A83D-759B-4B86-BAE3-5A5FCA1C23D8}" type="pres">
      <dgm:prSet presAssocID="{98084F92-1BFD-4000-A83B-1A015CD775FB}" presName="arrow" presStyleLbl="node1" presStyleIdx="1" presStyleCnt="2">
        <dgm:presLayoutVars>
          <dgm:bulletEnabled val="1"/>
        </dgm:presLayoutVars>
      </dgm:prSet>
      <dgm:spPr/>
      <dgm:t>
        <a:bodyPr/>
        <a:lstStyle/>
        <a:p>
          <a:endParaRPr lang="ru-RU"/>
        </a:p>
      </dgm:t>
    </dgm:pt>
  </dgm:ptLst>
  <dgm:cxnLst>
    <dgm:cxn modelId="{9143ED07-1184-4FF7-9D1E-4B3E6BE54487}" type="presOf" srcId="{C499C58C-2D19-45D1-B2E6-5E2D8FEDEA71}" destId="{0F74954B-0333-4475-A83E-2C0AE6460ECB}" srcOrd="0" destOrd="0" presId="urn:microsoft.com/office/officeart/2005/8/layout/arrow5"/>
    <dgm:cxn modelId="{64A25D89-A6F9-4E1C-B4A2-55A7292115AC}" type="presOf" srcId="{09B0655E-C1B3-4A9A-9841-082723FB3805}" destId="{57EEF405-42BE-4A0B-92A1-919517D4E82B}" srcOrd="0" destOrd="0" presId="urn:microsoft.com/office/officeart/2005/8/layout/arrow5"/>
    <dgm:cxn modelId="{756025F6-DAE4-43A5-ABED-1286A20F22D5}" type="presOf" srcId="{98084F92-1BFD-4000-A83B-1A015CD775FB}" destId="{2CC0A83D-759B-4B86-BAE3-5A5FCA1C23D8}" srcOrd="0" destOrd="0" presId="urn:microsoft.com/office/officeart/2005/8/layout/arrow5"/>
    <dgm:cxn modelId="{3555C60B-E1E5-4B6E-98C7-A3BDE31E948A}" srcId="{09B0655E-C1B3-4A9A-9841-082723FB3805}" destId="{C499C58C-2D19-45D1-B2E6-5E2D8FEDEA71}" srcOrd="0" destOrd="0" parTransId="{D105BD8C-ECFF-4586-BED8-0623AA25EE44}" sibTransId="{7CDF2CA1-1351-4AC8-8079-8AB6C6911A3D}"/>
    <dgm:cxn modelId="{EF02B9B8-4CBD-4311-A230-477A87E5CF17}" srcId="{09B0655E-C1B3-4A9A-9841-082723FB3805}" destId="{98084F92-1BFD-4000-A83B-1A015CD775FB}" srcOrd="1" destOrd="0" parTransId="{681ABBF5-EBB6-4ED0-A2B3-EDBBC89416A9}" sibTransId="{FBAB4890-2240-4BBF-A077-EEDEE10B7379}"/>
    <dgm:cxn modelId="{32BB5AE7-5CCF-4601-8743-F64F968C7361}" type="presParOf" srcId="{57EEF405-42BE-4A0B-92A1-919517D4E82B}" destId="{0F74954B-0333-4475-A83E-2C0AE6460ECB}" srcOrd="0" destOrd="0" presId="urn:microsoft.com/office/officeart/2005/8/layout/arrow5"/>
    <dgm:cxn modelId="{3C1ED952-69D9-48AD-85C6-2FF0FBAA310D}" type="presParOf" srcId="{57EEF405-42BE-4A0B-92A1-919517D4E82B}" destId="{2CC0A83D-759B-4B86-BAE3-5A5FCA1C23D8}"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9B0655E-C1B3-4A9A-9841-082723FB3805}"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ru-RU"/>
        </a:p>
      </dgm:t>
    </dgm:pt>
    <dgm:pt modelId="{C499C58C-2D19-45D1-B2E6-5E2D8FEDEA71}">
      <dgm:prSet phldrT="[Текст]"/>
      <dgm:spPr/>
      <dgm:t>
        <a:bodyPr/>
        <a:lstStyle/>
        <a:p>
          <a:r>
            <a:rPr lang="ru-RU" dirty="0" smtClean="0"/>
            <a:t>жизненная активность</a:t>
          </a:r>
          <a:endParaRPr lang="ru-RU" dirty="0"/>
        </a:p>
      </dgm:t>
    </dgm:pt>
    <dgm:pt modelId="{D105BD8C-ECFF-4586-BED8-0623AA25EE44}" type="parTrans" cxnId="{3555C60B-E1E5-4B6E-98C7-A3BDE31E948A}">
      <dgm:prSet/>
      <dgm:spPr/>
      <dgm:t>
        <a:bodyPr/>
        <a:lstStyle/>
        <a:p>
          <a:endParaRPr lang="ru-RU"/>
        </a:p>
      </dgm:t>
    </dgm:pt>
    <dgm:pt modelId="{7CDF2CA1-1351-4AC8-8079-8AB6C6911A3D}" type="sibTrans" cxnId="{3555C60B-E1E5-4B6E-98C7-A3BDE31E948A}">
      <dgm:prSet/>
      <dgm:spPr/>
      <dgm:t>
        <a:bodyPr/>
        <a:lstStyle/>
        <a:p>
          <a:endParaRPr lang="ru-RU"/>
        </a:p>
      </dgm:t>
    </dgm:pt>
    <dgm:pt modelId="{98084F92-1BFD-4000-A83B-1A015CD775FB}">
      <dgm:prSet phldrT="[Текст]"/>
      <dgm:spPr/>
      <dgm:t>
        <a:bodyPr/>
        <a:lstStyle/>
        <a:p>
          <a:r>
            <a:rPr lang="ru-RU" dirty="0" smtClean="0"/>
            <a:t>сосредоточенность на себе, своих возрастных проблемах</a:t>
          </a:r>
          <a:endParaRPr lang="ru-RU" dirty="0"/>
        </a:p>
      </dgm:t>
    </dgm:pt>
    <dgm:pt modelId="{681ABBF5-EBB6-4ED0-A2B3-EDBBC89416A9}" type="parTrans" cxnId="{EF02B9B8-4CBD-4311-A230-477A87E5CF17}">
      <dgm:prSet/>
      <dgm:spPr/>
      <dgm:t>
        <a:bodyPr/>
        <a:lstStyle/>
        <a:p>
          <a:endParaRPr lang="ru-RU"/>
        </a:p>
      </dgm:t>
    </dgm:pt>
    <dgm:pt modelId="{FBAB4890-2240-4BBF-A077-EEDEE10B7379}" type="sibTrans" cxnId="{EF02B9B8-4CBD-4311-A230-477A87E5CF17}">
      <dgm:prSet/>
      <dgm:spPr/>
      <dgm:t>
        <a:bodyPr/>
        <a:lstStyle/>
        <a:p>
          <a:endParaRPr lang="ru-RU"/>
        </a:p>
      </dgm:t>
    </dgm:pt>
    <dgm:pt modelId="{57EEF405-42BE-4A0B-92A1-919517D4E82B}" type="pres">
      <dgm:prSet presAssocID="{09B0655E-C1B3-4A9A-9841-082723FB3805}" presName="diagram" presStyleCnt="0">
        <dgm:presLayoutVars>
          <dgm:dir/>
          <dgm:resizeHandles val="exact"/>
        </dgm:presLayoutVars>
      </dgm:prSet>
      <dgm:spPr/>
      <dgm:t>
        <a:bodyPr/>
        <a:lstStyle/>
        <a:p>
          <a:endParaRPr lang="ru-RU"/>
        </a:p>
      </dgm:t>
    </dgm:pt>
    <dgm:pt modelId="{0F74954B-0333-4475-A83E-2C0AE6460ECB}" type="pres">
      <dgm:prSet presAssocID="{C499C58C-2D19-45D1-B2E6-5E2D8FEDEA71}" presName="arrow" presStyleLbl="node1" presStyleIdx="0" presStyleCnt="2">
        <dgm:presLayoutVars>
          <dgm:bulletEnabled val="1"/>
        </dgm:presLayoutVars>
      </dgm:prSet>
      <dgm:spPr/>
      <dgm:t>
        <a:bodyPr/>
        <a:lstStyle/>
        <a:p>
          <a:endParaRPr lang="ru-RU"/>
        </a:p>
      </dgm:t>
    </dgm:pt>
    <dgm:pt modelId="{2CC0A83D-759B-4B86-BAE3-5A5FCA1C23D8}" type="pres">
      <dgm:prSet presAssocID="{98084F92-1BFD-4000-A83B-1A015CD775FB}" presName="arrow" presStyleLbl="node1" presStyleIdx="1" presStyleCnt="2">
        <dgm:presLayoutVars>
          <dgm:bulletEnabled val="1"/>
        </dgm:presLayoutVars>
      </dgm:prSet>
      <dgm:spPr/>
      <dgm:t>
        <a:bodyPr/>
        <a:lstStyle/>
        <a:p>
          <a:endParaRPr lang="ru-RU"/>
        </a:p>
      </dgm:t>
    </dgm:pt>
  </dgm:ptLst>
  <dgm:cxnLst>
    <dgm:cxn modelId="{B0959873-276C-4018-8863-C2DECB52A1F5}" type="presOf" srcId="{09B0655E-C1B3-4A9A-9841-082723FB3805}" destId="{57EEF405-42BE-4A0B-92A1-919517D4E82B}" srcOrd="0" destOrd="0" presId="urn:microsoft.com/office/officeart/2005/8/layout/arrow5"/>
    <dgm:cxn modelId="{5D52868A-615A-4EC6-89FC-52FCB598729C}" type="presOf" srcId="{98084F92-1BFD-4000-A83B-1A015CD775FB}" destId="{2CC0A83D-759B-4B86-BAE3-5A5FCA1C23D8}" srcOrd="0" destOrd="0" presId="urn:microsoft.com/office/officeart/2005/8/layout/arrow5"/>
    <dgm:cxn modelId="{67C079FE-28D7-4A9D-83CA-852E067FABA1}" type="presOf" srcId="{C499C58C-2D19-45D1-B2E6-5E2D8FEDEA71}" destId="{0F74954B-0333-4475-A83E-2C0AE6460ECB}" srcOrd="0" destOrd="0" presId="urn:microsoft.com/office/officeart/2005/8/layout/arrow5"/>
    <dgm:cxn modelId="{3555C60B-E1E5-4B6E-98C7-A3BDE31E948A}" srcId="{09B0655E-C1B3-4A9A-9841-082723FB3805}" destId="{C499C58C-2D19-45D1-B2E6-5E2D8FEDEA71}" srcOrd="0" destOrd="0" parTransId="{D105BD8C-ECFF-4586-BED8-0623AA25EE44}" sibTransId="{7CDF2CA1-1351-4AC8-8079-8AB6C6911A3D}"/>
    <dgm:cxn modelId="{EF02B9B8-4CBD-4311-A230-477A87E5CF17}" srcId="{09B0655E-C1B3-4A9A-9841-082723FB3805}" destId="{98084F92-1BFD-4000-A83B-1A015CD775FB}" srcOrd="1" destOrd="0" parTransId="{681ABBF5-EBB6-4ED0-A2B3-EDBBC89416A9}" sibTransId="{FBAB4890-2240-4BBF-A077-EEDEE10B7379}"/>
    <dgm:cxn modelId="{E89B0F31-3AC6-4370-80B8-CB022ACE7B56}" type="presParOf" srcId="{57EEF405-42BE-4A0B-92A1-919517D4E82B}" destId="{0F74954B-0333-4475-A83E-2C0AE6460ECB}" srcOrd="0" destOrd="0" presId="urn:microsoft.com/office/officeart/2005/8/layout/arrow5"/>
    <dgm:cxn modelId="{14378E6A-589E-4E5A-9408-841C11875A4C}" type="presParOf" srcId="{57EEF405-42BE-4A0B-92A1-919517D4E82B}" destId="{2CC0A83D-759B-4B86-BAE3-5A5FCA1C23D8}"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9B0655E-C1B3-4A9A-9841-082723FB3805}"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ru-RU"/>
        </a:p>
      </dgm:t>
    </dgm:pt>
    <dgm:pt modelId="{C499C58C-2D19-45D1-B2E6-5E2D8FEDEA71}">
      <dgm:prSet phldrT="[Текст]"/>
      <dgm:spPr/>
      <dgm:t>
        <a:bodyPr/>
        <a:lstStyle/>
        <a:p>
          <a:r>
            <a:rPr lang="ru-RU" dirty="0" smtClean="0"/>
            <a:t>стремление к интимным отношениям </a:t>
          </a:r>
          <a:endParaRPr lang="ru-RU" dirty="0"/>
        </a:p>
      </dgm:t>
    </dgm:pt>
    <dgm:pt modelId="{D105BD8C-ECFF-4586-BED8-0623AA25EE44}" type="parTrans" cxnId="{3555C60B-E1E5-4B6E-98C7-A3BDE31E948A}">
      <dgm:prSet/>
      <dgm:spPr/>
      <dgm:t>
        <a:bodyPr/>
        <a:lstStyle/>
        <a:p>
          <a:endParaRPr lang="ru-RU"/>
        </a:p>
      </dgm:t>
    </dgm:pt>
    <dgm:pt modelId="{7CDF2CA1-1351-4AC8-8079-8AB6C6911A3D}" type="sibTrans" cxnId="{3555C60B-E1E5-4B6E-98C7-A3BDE31E948A}">
      <dgm:prSet/>
      <dgm:spPr/>
      <dgm:t>
        <a:bodyPr/>
        <a:lstStyle/>
        <a:p>
          <a:endParaRPr lang="ru-RU"/>
        </a:p>
      </dgm:t>
    </dgm:pt>
    <dgm:pt modelId="{98084F92-1BFD-4000-A83B-1A015CD775FB}">
      <dgm:prSet phldrT="[Текст]"/>
      <dgm:spPr/>
      <dgm:t>
        <a:bodyPr/>
        <a:lstStyle/>
        <a:p>
          <a:r>
            <a:rPr lang="ru-RU" dirty="0" smtClean="0"/>
            <a:t>ощущение изолированности от окружающих</a:t>
          </a:r>
          <a:endParaRPr lang="ru-RU" dirty="0"/>
        </a:p>
      </dgm:t>
    </dgm:pt>
    <dgm:pt modelId="{681ABBF5-EBB6-4ED0-A2B3-EDBBC89416A9}" type="parTrans" cxnId="{EF02B9B8-4CBD-4311-A230-477A87E5CF17}">
      <dgm:prSet/>
      <dgm:spPr/>
      <dgm:t>
        <a:bodyPr/>
        <a:lstStyle/>
        <a:p>
          <a:endParaRPr lang="ru-RU"/>
        </a:p>
      </dgm:t>
    </dgm:pt>
    <dgm:pt modelId="{FBAB4890-2240-4BBF-A077-EEDEE10B7379}" type="sibTrans" cxnId="{EF02B9B8-4CBD-4311-A230-477A87E5CF17}">
      <dgm:prSet/>
      <dgm:spPr/>
      <dgm:t>
        <a:bodyPr/>
        <a:lstStyle/>
        <a:p>
          <a:endParaRPr lang="ru-RU"/>
        </a:p>
      </dgm:t>
    </dgm:pt>
    <dgm:pt modelId="{57EEF405-42BE-4A0B-92A1-919517D4E82B}" type="pres">
      <dgm:prSet presAssocID="{09B0655E-C1B3-4A9A-9841-082723FB3805}" presName="diagram" presStyleCnt="0">
        <dgm:presLayoutVars>
          <dgm:dir/>
          <dgm:resizeHandles val="exact"/>
        </dgm:presLayoutVars>
      </dgm:prSet>
      <dgm:spPr/>
      <dgm:t>
        <a:bodyPr/>
        <a:lstStyle/>
        <a:p>
          <a:endParaRPr lang="ru-RU"/>
        </a:p>
      </dgm:t>
    </dgm:pt>
    <dgm:pt modelId="{0F74954B-0333-4475-A83E-2C0AE6460ECB}" type="pres">
      <dgm:prSet presAssocID="{C499C58C-2D19-45D1-B2E6-5E2D8FEDEA71}" presName="arrow" presStyleLbl="node1" presStyleIdx="0" presStyleCnt="2">
        <dgm:presLayoutVars>
          <dgm:bulletEnabled val="1"/>
        </dgm:presLayoutVars>
      </dgm:prSet>
      <dgm:spPr/>
      <dgm:t>
        <a:bodyPr/>
        <a:lstStyle/>
        <a:p>
          <a:endParaRPr lang="ru-RU"/>
        </a:p>
      </dgm:t>
    </dgm:pt>
    <dgm:pt modelId="{2CC0A83D-759B-4B86-BAE3-5A5FCA1C23D8}" type="pres">
      <dgm:prSet presAssocID="{98084F92-1BFD-4000-A83B-1A015CD775FB}" presName="arrow" presStyleLbl="node1" presStyleIdx="1" presStyleCnt="2">
        <dgm:presLayoutVars>
          <dgm:bulletEnabled val="1"/>
        </dgm:presLayoutVars>
      </dgm:prSet>
      <dgm:spPr/>
      <dgm:t>
        <a:bodyPr/>
        <a:lstStyle/>
        <a:p>
          <a:endParaRPr lang="ru-RU"/>
        </a:p>
      </dgm:t>
    </dgm:pt>
  </dgm:ptLst>
  <dgm:cxnLst>
    <dgm:cxn modelId="{69F552DA-429C-496D-822B-222D9DC62117}" type="presOf" srcId="{C499C58C-2D19-45D1-B2E6-5E2D8FEDEA71}" destId="{0F74954B-0333-4475-A83E-2C0AE6460ECB}" srcOrd="0" destOrd="0" presId="urn:microsoft.com/office/officeart/2005/8/layout/arrow5"/>
    <dgm:cxn modelId="{F2F363E3-A380-4B14-BBBD-E7732FE5ACC2}" type="presOf" srcId="{09B0655E-C1B3-4A9A-9841-082723FB3805}" destId="{57EEF405-42BE-4A0B-92A1-919517D4E82B}" srcOrd="0" destOrd="0" presId="urn:microsoft.com/office/officeart/2005/8/layout/arrow5"/>
    <dgm:cxn modelId="{6D6FD8BF-D1E4-4F47-BEAE-529DE17C1EAF}" type="presOf" srcId="{98084F92-1BFD-4000-A83B-1A015CD775FB}" destId="{2CC0A83D-759B-4B86-BAE3-5A5FCA1C23D8}" srcOrd="0" destOrd="0" presId="urn:microsoft.com/office/officeart/2005/8/layout/arrow5"/>
    <dgm:cxn modelId="{3555C60B-E1E5-4B6E-98C7-A3BDE31E948A}" srcId="{09B0655E-C1B3-4A9A-9841-082723FB3805}" destId="{C499C58C-2D19-45D1-B2E6-5E2D8FEDEA71}" srcOrd="0" destOrd="0" parTransId="{D105BD8C-ECFF-4586-BED8-0623AA25EE44}" sibTransId="{7CDF2CA1-1351-4AC8-8079-8AB6C6911A3D}"/>
    <dgm:cxn modelId="{EF02B9B8-4CBD-4311-A230-477A87E5CF17}" srcId="{09B0655E-C1B3-4A9A-9841-082723FB3805}" destId="{98084F92-1BFD-4000-A83B-1A015CD775FB}" srcOrd="1" destOrd="0" parTransId="{681ABBF5-EBB6-4ED0-A2B3-EDBBC89416A9}" sibTransId="{FBAB4890-2240-4BBF-A077-EEDEE10B7379}"/>
    <dgm:cxn modelId="{1AAC02B4-C13F-4180-B307-2CE48474B294}" type="presParOf" srcId="{57EEF405-42BE-4A0B-92A1-919517D4E82B}" destId="{0F74954B-0333-4475-A83E-2C0AE6460ECB}" srcOrd="0" destOrd="0" presId="urn:microsoft.com/office/officeart/2005/8/layout/arrow5"/>
    <dgm:cxn modelId="{0FA159C7-BA06-4E01-831A-CADE90A8444C}" type="presParOf" srcId="{57EEF405-42BE-4A0B-92A1-919517D4E82B}" destId="{2CC0A83D-759B-4B86-BAE3-5A5FCA1C23D8}"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9B0655E-C1B3-4A9A-9841-082723FB3805}"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ru-RU"/>
        </a:p>
      </dgm:t>
    </dgm:pt>
    <dgm:pt modelId="{C499C58C-2D19-45D1-B2E6-5E2D8FEDEA71}">
      <dgm:prSet phldrT="[Текст]"/>
      <dgm:spPr/>
      <dgm:t>
        <a:bodyPr/>
        <a:lstStyle/>
        <a:p>
          <a:r>
            <a:rPr lang="ru-RU" dirty="0" smtClean="0"/>
            <a:t>ощущение полноты жизни</a:t>
          </a:r>
          <a:endParaRPr lang="ru-RU" dirty="0"/>
        </a:p>
      </dgm:t>
    </dgm:pt>
    <dgm:pt modelId="{D105BD8C-ECFF-4586-BED8-0623AA25EE44}" type="parTrans" cxnId="{3555C60B-E1E5-4B6E-98C7-A3BDE31E948A}">
      <dgm:prSet/>
      <dgm:spPr/>
      <dgm:t>
        <a:bodyPr/>
        <a:lstStyle/>
        <a:p>
          <a:endParaRPr lang="ru-RU"/>
        </a:p>
      </dgm:t>
    </dgm:pt>
    <dgm:pt modelId="{7CDF2CA1-1351-4AC8-8079-8AB6C6911A3D}" type="sibTrans" cxnId="{3555C60B-E1E5-4B6E-98C7-A3BDE31E948A}">
      <dgm:prSet/>
      <dgm:spPr/>
      <dgm:t>
        <a:bodyPr/>
        <a:lstStyle/>
        <a:p>
          <a:endParaRPr lang="ru-RU"/>
        </a:p>
      </dgm:t>
    </dgm:pt>
    <dgm:pt modelId="{98084F92-1BFD-4000-A83B-1A015CD775FB}">
      <dgm:prSet phldrT="[Текст]"/>
      <dgm:spPr/>
      <dgm:t>
        <a:bodyPr/>
        <a:lstStyle/>
        <a:p>
          <a:r>
            <a:rPr lang="ru-RU" dirty="0" smtClean="0"/>
            <a:t>отчаяние</a:t>
          </a:r>
          <a:endParaRPr lang="ru-RU" dirty="0"/>
        </a:p>
      </dgm:t>
    </dgm:pt>
    <dgm:pt modelId="{681ABBF5-EBB6-4ED0-A2B3-EDBBC89416A9}" type="parTrans" cxnId="{EF02B9B8-4CBD-4311-A230-477A87E5CF17}">
      <dgm:prSet/>
      <dgm:spPr/>
      <dgm:t>
        <a:bodyPr/>
        <a:lstStyle/>
        <a:p>
          <a:endParaRPr lang="ru-RU"/>
        </a:p>
      </dgm:t>
    </dgm:pt>
    <dgm:pt modelId="{FBAB4890-2240-4BBF-A077-EEDEE10B7379}" type="sibTrans" cxnId="{EF02B9B8-4CBD-4311-A230-477A87E5CF17}">
      <dgm:prSet/>
      <dgm:spPr/>
      <dgm:t>
        <a:bodyPr/>
        <a:lstStyle/>
        <a:p>
          <a:endParaRPr lang="ru-RU"/>
        </a:p>
      </dgm:t>
    </dgm:pt>
    <dgm:pt modelId="{57EEF405-42BE-4A0B-92A1-919517D4E82B}" type="pres">
      <dgm:prSet presAssocID="{09B0655E-C1B3-4A9A-9841-082723FB3805}" presName="diagram" presStyleCnt="0">
        <dgm:presLayoutVars>
          <dgm:dir/>
          <dgm:resizeHandles val="exact"/>
        </dgm:presLayoutVars>
      </dgm:prSet>
      <dgm:spPr/>
      <dgm:t>
        <a:bodyPr/>
        <a:lstStyle/>
        <a:p>
          <a:endParaRPr lang="ru-RU"/>
        </a:p>
      </dgm:t>
    </dgm:pt>
    <dgm:pt modelId="{0F74954B-0333-4475-A83E-2C0AE6460ECB}" type="pres">
      <dgm:prSet presAssocID="{C499C58C-2D19-45D1-B2E6-5E2D8FEDEA71}" presName="arrow" presStyleLbl="node1" presStyleIdx="0" presStyleCnt="2">
        <dgm:presLayoutVars>
          <dgm:bulletEnabled val="1"/>
        </dgm:presLayoutVars>
      </dgm:prSet>
      <dgm:spPr/>
      <dgm:t>
        <a:bodyPr/>
        <a:lstStyle/>
        <a:p>
          <a:endParaRPr lang="ru-RU"/>
        </a:p>
      </dgm:t>
    </dgm:pt>
    <dgm:pt modelId="{2CC0A83D-759B-4B86-BAE3-5A5FCA1C23D8}" type="pres">
      <dgm:prSet presAssocID="{98084F92-1BFD-4000-A83B-1A015CD775FB}" presName="arrow" presStyleLbl="node1" presStyleIdx="1" presStyleCnt="2">
        <dgm:presLayoutVars>
          <dgm:bulletEnabled val="1"/>
        </dgm:presLayoutVars>
      </dgm:prSet>
      <dgm:spPr/>
      <dgm:t>
        <a:bodyPr/>
        <a:lstStyle/>
        <a:p>
          <a:endParaRPr lang="ru-RU"/>
        </a:p>
      </dgm:t>
    </dgm:pt>
  </dgm:ptLst>
  <dgm:cxnLst>
    <dgm:cxn modelId="{FE1D2901-B7EC-441F-A9CD-50F9C02CD079}" type="presOf" srcId="{C499C58C-2D19-45D1-B2E6-5E2D8FEDEA71}" destId="{0F74954B-0333-4475-A83E-2C0AE6460ECB}" srcOrd="0" destOrd="0" presId="urn:microsoft.com/office/officeart/2005/8/layout/arrow5"/>
    <dgm:cxn modelId="{420C4CBC-A7A9-42BA-9A8C-03248AAF7C34}" type="presOf" srcId="{98084F92-1BFD-4000-A83B-1A015CD775FB}" destId="{2CC0A83D-759B-4B86-BAE3-5A5FCA1C23D8}" srcOrd="0" destOrd="0" presId="urn:microsoft.com/office/officeart/2005/8/layout/arrow5"/>
    <dgm:cxn modelId="{F116C4E4-6C54-484E-95FA-7AE2DFE9C5E5}" type="presOf" srcId="{09B0655E-C1B3-4A9A-9841-082723FB3805}" destId="{57EEF405-42BE-4A0B-92A1-919517D4E82B}" srcOrd="0" destOrd="0" presId="urn:microsoft.com/office/officeart/2005/8/layout/arrow5"/>
    <dgm:cxn modelId="{3555C60B-E1E5-4B6E-98C7-A3BDE31E948A}" srcId="{09B0655E-C1B3-4A9A-9841-082723FB3805}" destId="{C499C58C-2D19-45D1-B2E6-5E2D8FEDEA71}" srcOrd="0" destOrd="0" parTransId="{D105BD8C-ECFF-4586-BED8-0623AA25EE44}" sibTransId="{7CDF2CA1-1351-4AC8-8079-8AB6C6911A3D}"/>
    <dgm:cxn modelId="{EF02B9B8-4CBD-4311-A230-477A87E5CF17}" srcId="{09B0655E-C1B3-4A9A-9841-082723FB3805}" destId="{98084F92-1BFD-4000-A83B-1A015CD775FB}" srcOrd="1" destOrd="0" parTransId="{681ABBF5-EBB6-4ED0-A2B3-EDBBC89416A9}" sibTransId="{FBAB4890-2240-4BBF-A077-EEDEE10B7379}"/>
    <dgm:cxn modelId="{1AC5EAB6-FEEC-44FC-B692-ED13907CB938}" type="presParOf" srcId="{57EEF405-42BE-4A0B-92A1-919517D4E82B}" destId="{0F74954B-0333-4475-A83E-2C0AE6460ECB}" srcOrd="0" destOrd="0" presId="urn:microsoft.com/office/officeart/2005/8/layout/arrow5"/>
    <dgm:cxn modelId="{127D99BA-8A04-4531-9072-6993900E75C9}" type="presParOf" srcId="{57EEF405-42BE-4A0B-92A1-919517D4E82B}" destId="{2CC0A83D-759B-4B86-BAE3-5A5FCA1C23D8}"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779D25D-F3A6-42A0-BEB5-6E02CF683BEC}"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ru-RU"/>
        </a:p>
      </dgm:t>
    </dgm:pt>
    <dgm:pt modelId="{84C33A07-28CC-4541-B6A0-9370FB44EEE2}">
      <dgm:prSet phldrT="[Текст]" custT="1"/>
      <dgm:spPr/>
      <dgm:t>
        <a:bodyPr/>
        <a:lstStyle/>
        <a:p>
          <a:r>
            <a:rPr lang="ru-RU" sz="3400" dirty="0" smtClean="0"/>
            <a:t>цельность</a:t>
          </a:r>
          <a:endParaRPr lang="ru-RU" sz="3400" dirty="0"/>
        </a:p>
      </dgm:t>
    </dgm:pt>
    <dgm:pt modelId="{08FDE29F-E7B9-446E-A10B-D6E6AA1BCB6A}" type="parTrans" cxnId="{5F4EC059-42BA-4756-BE04-98A6AA3BB78F}">
      <dgm:prSet/>
      <dgm:spPr/>
      <dgm:t>
        <a:bodyPr/>
        <a:lstStyle/>
        <a:p>
          <a:endParaRPr lang="ru-RU"/>
        </a:p>
      </dgm:t>
    </dgm:pt>
    <dgm:pt modelId="{21F91891-2420-4DC0-84AE-ED0756BEED2F}" type="sibTrans" cxnId="{5F4EC059-42BA-4756-BE04-98A6AA3BB78F}">
      <dgm:prSet/>
      <dgm:spPr/>
      <dgm:t>
        <a:bodyPr/>
        <a:lstStyle/>
        <a:p>
          <a:endParaRPr lang="ru-RU"/>
        </a:p>
      </dgm:t>
    </dgm:pt>
    <dgm:pt modelId="{51024378-5F05-4906-942C-19408F7BDAA9}">
      <dgm:prSet phldrT="[Текст]" custT="1"/>
      <dgm:spPr/>
      <dgm:t>
        <a:bodyPr/>
        <a:lstStyle/>
        <a:p>
          <a:r>
            <a:rPr lang="ru-RU" sz="3200" dirty="0" smtClean="0"/>
            <a:t>безнадежность</a:t>
          </a:r>
          <a:endParaRPr lang="ru-RU" sz="3200" dirty="0"/>
        </a:p>
      </dgm:t>
    </dgm:pt>
    <dgm:pt modelId="{3BF1ECA9-8FAF-47EC-BE5E-871B8FB0F939}" type="parTrans" cxnId="{E1219215-6043-48FD-8CCF-704EFC1D0766}">
      <dgm:prSet/>
      <dgm:spPr/>
      <dgm:t>
        <a:bodyPr/>
        <a:lstStyle/>
        <a:p>
          <a:endParaRPr lang="ru-RU"/>
        </a:p>
      </dgm:t>
    </dgm:pt>
    <dgm:pt modelId="{039C1208-C691-4F78-8419-31929AFC6F9A}" type="sibTrans" cxnId="{E1219215-6043-48FD-8CCF-704EFC1D0766}">
      <dgm:prSet/>
      <dgm:spPr/>
      <dgm:t>
        <a:bodyPr/>
        <a:lstStyle/>
        <a:p>
          <a:endParaRPr lang="ru-RU"/>
        </a:p>
      </dgm:t>
    </dgm:pt>
    <dgm:pt modelId="{D60FF423-8884-42CB-9885-568031258988}" type="pres">
      <dgm:prSet presAssocID="{8779D25D-F3A6-42A0-BEB5-6E02CF683BEC}" presName="diagram" presStyleCnt="0">
        <dgm:presLayoutVars>
          <dgm:dir/>
          <dgm:resizeHandles val="exact"/>
        </dgm:presLayoutVars>
      </dgm:prSet>
      <dgm:spPr/>
      <dgm:t>
        <a:bodyPr/>
        <a:lstStyle/>
        <a:p>
          <a:endParaRPr lang="ru-RU"/>
        </a:p>
      </dgm:t>
    </dgm:pt>
    <dgm:pt modelId="{98BA0424-0603-401E-82F1-B952DCB05454}" type="pres">
      <dgm:prSet presAssocID="{84C33A07-28CC-4541-B6A0-9370FB44EEE2}" presName="arrow" presStyleLbl="node1" presStyleIdx="0" presStyleCnt="2">
        <dgm:presLayoutVars>
          <dgm:bulletEnabled val="1"/>
        </dgm:presLayoutVars>
      </dgm:prSet>
      <dgm:spPr/>
      <dgm:t>
        <a:bodyPr/>
        <a:lstStyle/>
        <a:p>
          <a:endParaRPr lang="ru-RU"/>
        </a:p>
      </dgm:t>
    </dgm:pt>
    <dgm:pt modelId="{9BEB420B-E617-4365-A624-F5695EC42E92}" type="pres">
      <dgm:prSet presAssocID="{51024378-5F05-4906-942C-19408F7BDAA9}" presName="arrow" presStyleLbl="node1" presStyleIdx="1" presStyleCnt="2">
        <dgm:presLayoutVars>
          <dgm:bulletEnabled val="1"/>
        </dgm:presLayoutVars>
      </dgm:prSet>
      <dgm:spPr/>
      <dgm:t>
        <a:bodyPr/>
        <a:lstStyle/>
        <a:p>
          <a:endParaRPr lang="ru-RU"/>
        </a:p>
      </dgm:t>
    </dgm:pt>
  </dgm:ptLst>
  <dgm:cxnLst>
    <dgm:cxn modelId="{E1219215-6043-48FD-8CCF-704EFC1D0766}" srcId="{8779D25D-F3A6-42A0-BEB5-6E02CF683BEC}" destId="{51024378-5F05-4906-942C-19408F7BDAA9}" srcOrd="1" destOrd="0" parTransId="{3BF1ECA9-8FAF-47EC-BE5E-871B8FB0F939}" sibTransId="{039C1208-C691-4F78-8419-31929AFC6F9A}"/>
    <dgm:cxn modelId="{5F4EC059-42BA-4756-BE04-98A6AA3BB78F}" srcId="{8779D25D-F3A6-42A0-BEB5-6E02CF683BEC}" destId="{84C33A07-28CC-4541-B6A0-9370FB44EEE2}" srcOrd="0" destOrd="0" parTransId="{08FDE29F-E7B9-446E-A10B-D6E6AA1BCB6A}" sibTransId="{21F91891-2420-4DC0-84AE-ED0756BEED2F}"/>
    <dgm:cxn modelId="{147F25B0-8131-4BC5-AE61-9D11F02AFE74}" type="presOf" srcId="{51024378-5F05-4906-942C-19408F7BDAA9}" destId="{9BEB420B-E617-4365-A624-F5695EC42E92}" srcOrd="0" destOrd="0" presId="urn:microsoft.com/office/officeart/2005/8/layout/arrow5"/>
    <dgm:cxn modelId="{31BA25CD-9635-41EA-88B8-49898E9E2F27}" type="presOf" srcId="{84C33A07-28CC-4541-B6A0-9370FB44EEE2}" destId="{98BA0424-0603-401E-82F1-B952DCB05454}" srcOrd="0" destOrd="0" presId="urn:microsoft.com/office/officeart/2005/8/layout/arrow5"/>
    <dgm:cxn modelId="{1557E5CC-9F91-4E81-AB53-F35502779369}" type="presOf" srcId="{8779D25D-F3A6-42A0-BEB5-6E02CF683BEC}" destId="{D60FF423-8884-42CB-9885-568031258988}" srcOrd="0" destOrd="0" presId="urn:microsoft.com/office/officeart/2005/8/layout/arrow5"/>
    <dgm:cxn modelId="{315D6104-F12C-4453-A72C-9362028BEA0D}" type="presParOf" srcId="{D60FF423-8884-42CB-9885-568031258988}" destId="{98BA0424-0603-401E-82F1-B952DCB05454}" srcOrd="0" destOrd="0" presId="urn:microsoft.com/office/officeart/2005/8/layout/arrow5"/>
    <dgm:cxn modelId="{F66645C1-1EAD-418E-B004-FA362CFBDEBA}" type="presParOf" srcId="{D60FF423-8884-42CB-9885-568031258988}" destId="{9BEB420B-E617-4365-A624-F5695EC42E92}"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CB95951-11AC-4783-8736-7329359B922D}"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7CEABC17-174D-470F-A846-ABB63412E8CB}">
      <dgm:prSet phldrT="[Текст]"/>
      <dgm:spPr/>
      <dgm:t>
        <a:bodyPr/>
        <a:lstStyle/>
        <a:p>
          <a:r>
            <a:rPr lang="ru-RU" dirty="0" smtClean="0"/>
            <a:t>1-3 этапы - дошкольник</a:t>
          </a:r>
          <a:endParaRPr lang="ru-RU" dirty="0"/>
        </a:p>
      </dgm:t>
    </dgm:pt>
    <dgm:pt modelId="{513614C4-B513-486F-855A-5747B75FA4A8}" type="parTrans" cxnId="{EF3C2EA8-0F46-4619-93E3-11D714413EDD}">
      <dgm:prSet/>
      <dgm:spPr/>
      <dgm:t>
        <a:bodyPr/>
        <a:lstStyle/>
        <a:p>
          <a:endParaRPr lang="ru-RU"/>
        </a:p>
      </dgm:t>
    </dgm:pt>
    <dgm:pt modelId="{915631CB-09F0-4B37-B4FE-20022B56BC2D}" type="sibTrans" cxnId="{EF3C2EA8-0F46-4619-93E3-11D714413EDD}">
      <dgm:prSet/>
      <dgm:spPr/>
      <dgm:t>
        <a:bodyPr/>
        <a:lstStyle/>
        <a:p>
          <a:endParaRPr lang="ru-RU"/>
        </a:p>
      </dgm:t>
    </dgm:pt>
    <dgm:pt modelId="{59F0A57E-5D04-462E-AAA0-E05F16084625}">
      <dgm:prSet phldrT="[Текст]"/>
      <dgm:spPr>
        <a:solidFill>
          <a:srgbClr val="FF9999">
            <a:alpha val="90000"/>
          </a:srgbClr>
        </a:solidFill>
      </dgm:spPr>
      <dgm:t>
        <a:bodyPr/>
        <a:lstStyle/>
        <a:p>
          <a:r>
            <a:rPr lang="ru-RU" dirty="0" smtClean="0">
              <a:solidFill>
                <a:schemeClr val="tx1"/>
              </a:solidFill>
            </a:rPr>
            <a:t>1) надежда  - 2) воля  -  3) цель </a:t>
          </a:r>
          <a:endParaRPr lang="ru-RU" dirty="0"/>
        </a:p>
      </dgm:t>
    </dgm:pt>
    <dgm:pt modelId="{2F042BB4-BD75-4ECD-89D5-53FD06B6FEB5}" type="parTrans" cxnId="{9E01A0AB-F556-4483-A156-890FBFD235B4}">
      <dgm:prSet/>
      <dgm:spPr/>
      <dgm:t>
        <a:bodyPr/>
        <a:lstStyle/>
        <a:p>
          <a:endParaRPr lang="ru-RU"/>
        </a:p>
      </dgm:t>
    </dgm:pt>
    <dgm:pt modelId="{0AEDE96A-A589-4F74-BB73-F0E0A04DBD5B}" type="sibTrans" cxnId="{9E01A0AB-F556-4483-A156-890FBFD235B4}">
      <dgm:prSet/>
      <dgm:spPr/>
      <dgm:t>
        <a:bodyPr/>
        <a:lstStyle/>
        <a:p>
          <a:endParaRPr lang="ru-RU"/>
        </a:p>
      </dgm:t>
    </dgm:pt>
    <dgm:pt modelId="{F2C7DD3A-AF4E-43FA-B244-AA58FC99157A}">
      <dgm:prSet phldrT="[Текст]"/>
      <dgm:spPr/>
      <dgm:t>
        <a:bodyPr/>
        <a:lstStyle/>
        <a:p>
          <a:r>
            <a:rPr lang="ru-RU" dirty="0" smtClean="0"/>
            <a:t>4 этап - школьник</a:t>
          </a:r>
          <a:endParaRPr lang="ru-RU" dirty="0"/>
        </a:p>
      </dgm:t>
    </dgm:pt>
    <dgm:pt modelId="{BD33E8DA-54D1-49E3-81E1-06558E71572F}" type="parTrans" cxnId="{61D89120-C80C-4471-99E4-63D57FBC0848}">
      <dgm:prSet/>
      <dgm:spPr/>
      <dgm:t>
        <a:bodyPr/>
        <a:lstStyle/>
        <a:p>
          <a:endParaRPr lang="ru-RU"/>
        </a:p>
      </dgm:t>
    </dgm:pt>
    <dgm:pt modelId="{F4B0C554-D432-44C6-8908-EC2AA8468B44}" type="sibTrans" cxnId="{61D89120-C80C-4471-99E4-63D57FBC0848}">
      <dgm:prSet/>
      <dgm:spPr/>
      <dgm:t>
        <a:bodyPr/>
        <a:lstStyle/>
        <a:p>
          <a:endParaRPr lang="ru-RU"/>
        </a:p>
      </dgm:t>
    </dgm:pt>
    <dgm:pt modelId="{F32540B7-9833-429F-9928-87A85A7CE658}">
      <dgm:prSet phldrT="[Текст]"/>
      <dgm:spPr>
        <a:solidFill>
          <a:srgbClr val="FF9999">
            <a:alpha val="90000"/>
          </a:srgbClr>
        </a:solidFill>
      </dgm:spPr>
      <dgm:t>
        <a:bodyPr/>
        <a:lstStyle/>
        <a:p>
          <a:r>
            <a:rPr lang="ru-RU" dirty="0" smtClean="0"/>
            <a:t>4) уверенность </a:t>
          </a:r>
          <a:endParaRPr lang="ru-RU" dirty="0"/>
        </a:p>
      </dgm:t>
    </dgm:pt>
    <dgm:pt modelId="{17E58EA2-4F7D-4B36-A390-710465034D28}" type="parTrans" cxnId="{7746BC64-CDF5-4D5E-B6F8-7B4748E0F7E5}">
      <dgm:prSet/>
      <dgm:spPr/>
      <dgm:t>
        <a:bodyPr/>
        <a:lstStyle/>
        <a:p>
          <a:endParaRPr lang="ru-RU"/>
        </a:p>
      </dgm:t>
    </dgm:pt>
    <dgm:pt modelId="{90FB1380-F01F-4D74-BE9C-ABC99C2F2F79}" type="sibTrans" cxnId="{7746BC64-CDF5-4D5E-B6F8-7B4748E0F7E5}">
      <dgm:prSet/>
      <dgm:spPr/>
      <dgm:t>
        <a:bodyPr/>
        <a:lstStyle/>
        <a:p>
          <a:endParaRPr lang="ru-RU"/>
        </a:p>
      </dgm:t>
    </dgm:pt>
    <dgm:pt modelId="{4BE3F378-3E1D-42F7-8E45-6D4F17466379}">
      <dgm:prSet phldrT="[Текст]"/>
      <dgm:spPr/>
      <dgm:t>
        <a:bodyPr/>
        <a:lstStyle/>
        <a:p>
          <a:r>
            <a:rPr lang="ru-RU" dirty="0" smtClean="0"/>
            <a:t>5 этап - юность</a:t>
          </a:r>
          <a:endParaRPr lang="ru-RU" dirty="0"/>
        </a:p>
      </dgm:t>
    </dgm:pt>
    <dgm:pt modelId="{CDB82186-E5A4-4DE9-B328-4D220D0DD095}" type="parTrans" cxnId="{DD1439D9-5B33-4E86-952A-AB7212585BA0}">
      <dgm:prSet/>
      <dgm:spPr/>
      <dgm:t>
        <a:bodyPr/>
        <a:lstStyle/>
        <a:p>
          <a:endParaRPr lang="ru-RU"/>
        </a:p>
      </dgm:t>
    </dgm:pt>
    <dgm:pt modelId="{42802D78-2456-4932-89D3-5AACE3CBC1AA}" type="sibTrans" cxnId="{DD1439D9-5B33-4E86-952A-AB7212585BA0}">
      <dgm:prSet/>
      <dgm:spPr/>
      <dgm:t>
        <a:bodyPr/>
        <a:lstStyle/>
        <a:p>
          <a:endParaRPr lang="ru-RU"/>
        </a:p>
      </dgm:t>
    </dgm:pt>
    <dgm:pt modelId="{1898EC4B-5322-433E-9C78-8A66E734F7B8}">
      <dgm:prSet phldrT="[Текст]"/>
      <dgm:spPr>
        <a:solidFill>
          <a:srgbClr val="FF9999">
            <a:alpha val="90000"/>
          </a:srgbClr>
        </a:solidFill>
      </dgm:spPr>
      <dgm:t>
        <a:bodyPr/>
        <a:lstStyle/>
        <a:p>
          <a:r>
            <a:rPr lang="ru-RU" dirty="0" smtClean="0"/>
            <a:t>5) верность</a:t>
          </a:r>
          <a:endParaRPr lang="ru-RU" dirty="0"/>
        </a:p>
      </dgm:t>
    </dgm:pt>
    <dgm:pt modelId="{8586A4B5-4B6B-44B2-BFAD-187A1F7D0E2E}" type="parTrans" cxnId="{B149291F-6719-435D-A626-947C4FA0B788}">
      <dgm:prSet/>
      <dgm:spPr/>
      <dgm:t>
        <a:bodyPr/>
        <a:lstStyle/>
        <a:p>
          <a:endParaRPr lang="ru-RU"/>
        </a:p>
      </dgm:t>
    </dgm:pt>
    <dgm:pt modelId="{185B28A1-727D-42A2-8639-F4482D890ADD}" type="sibTrans" cxnId="{B149291F-6719-435D-A626-947C4FA0B788}">
      <dgm:prSet/>
      <dgm:spPr/>
      <dgm:t>
        <a:bodyPr/>
        <a:lstStyle/>
        <a:p>
          <a:endParaRPr lang="ru-RU"/>
        </a:p>
      </dgm:t>
    </dgm:pt>
    <dgm:pt modelId="{7A38647D-7DE9-4C17-B02B-92DC0DC7026B}">
      <dgm:prSet/>
      <dgm:spPr/>
      <dgm:t>
        <a:bodyPr/>
        <a:lstStyle/>
        <a:p>
          <a:r>
            <a:rPr lang="ru-RU" dirty="0" smtClean="0"/>
            <a:t>6-8 этапы</a:t>
          </a:r>
          <a:endParaRPr lang="ru-RU" dirty="0"/>
        </a:p>
      </dgm:t>
    </dgm:pt>
    <dgm:pt modelId="{205A1CC7-8F4C-4D41-9A73-2EF6670C51BB}" type="parTrans" cxnId="{293C64D1-0389-40A6-AFA1-DB299851D919}">
      <dgm:prSet/>
      <dgm:spPr/>
      <dgm:t>
        <a:bodyPr/>
        <a:lstStyle/>
        <a:p>
          <a:endParaRPr lang="ru-RU"/>
        </a:p>
      </dgm:t>
    </dgm:pt>
    <dgm:pt modelId="{F167A99F-2D0C-4C61-B5B8-227D8E8FE442}" type="sibTrans" cxnId="{293C64D1-0389-40A6-AFA1-DB299851D919}">
      <dgm:prSet/>
      <dgm:spPr/>
      <dgm:t>
        <a:bodyPr/>
        <a:lstStyle/>
        <a:p>
          <a:endParaRPr lang="ru-RU"/>
        </a:p>
      </dgm:t>
    </dgm:pt>
    <dgm:pt modelId="{39A00F9B-D028-4F6A-9660-03998D015FCB}" type="pres">
      <dgm:prSet presAssocID="{4CB95951-11AC-4783-8736-7329359B922D}" presName="linearFlow" presStyleCnt="0">
        <dgm:presLayoutVars>
          <dgm:dir/>
          <dgm:animLvl val="lvl"/>
          <dgm:resizeHandles val="exact"/>
        </dgm:presLayoutVars>
      </dgm:prSet>
      <dgm:spPr/>
      <dgm:t>
        <a:bodyPr/>
        <a:lstStyle/>
        <a:p>
          <a:endParaRPr lang="ru-RU"/>
        </a:p>
      </dgm:t>
    </dgm:pt>
    <dgm:pt modelId="{608CB477-CF98-4CD9-80DF-CA454363FB97}" type="pres">
      <dgm:prSet presAssocID="{7CEABC17-174D-470F-A846-ABB63412E8CB}" presName="composite" presStyleCnt="0"/>
      <dgm:spPr/>
    </dgm:pt>
    <dgm:pt modelId="{2227F492-D575-450A-975E-09206D68F292}" type="pres">
      <dgm:prSet presAssocID="{7CEABC17-174D-470F-A846-ABB63412E8CB}" presName="parentText" presStyleLbl="alignNode1" presStyleIdx="0" presStyleCnt="4">
        <dgm:presLayoutVars>
          <dgm:chMax val="1"/>
          <dgm:bulletEnabled val="1"/>
        </dgm:presLayoutVars>
      </dgm:prSet>
      <dgm:spPr/>
      <dgm:t>
        <a:bodyPr/>
        <a:lstStyle/>
        <a:p>
          <a:endParaRPr lang="ru-RU"/>
        </a:p>
      </dgm:t>
    </dgm:pt>
    <dgm:pt modelId="{1E719EFE-3FC6-44D2-9851-6E8C015FFFB6}" type="pres">
      <dgm:prSet presAssocID="{7CEABC17-174D-470F-A846-ABB63412E8CB}" presName="descendantText" presStyleLbl="alignAcc1" presStyleIdx="0" presStyleCnt="4">
        <dgm:presLayoutVars>
          <dgm:bulletEnabled val="1"/>
        </dgm:presLayoutVars>
      </dgm:prSet>
      <dgm:spPr/>
      <dgm:t>
        <a:bodyPr/>
        <a:lstStyle/>
        <a:p>
          <a:endParaRPr lang="ru-RU"/>
        </a:p>
      </dgm:t>
    </dgm:pt>
    <dgm:pt modelId="{B0F9170B-E02C-4C11-A0DD-BCF5F7759F6A}" type="pres">
      <dgm:prSet presAssocID="{915631CB-09F0-4B37-B4FE-20022B56BC2D}" presName="sp" presStyleCnt="0"/>
      <dgm:spPr/>
    </dgm:pt>
    <dgm:pt modelId="{3FD40E0A-728B-418B-A72A-A0E457A4909A}" type="pres">
      <dgm:prSet presAssocID="{F2C7DD3A-AF4E-43FA-B244-AA58FC99157A}" presName="composite" presStyleCnt="0"/>
      <dgm:spPr/>
    </dgm:pt>
    <dgm:pt modelId="{59E8A2DB-808B-4D0D-B24A-E42A95291E03}" type="pres">
      <dgm:prSet presAssocID="{F2C7DD3A-AF4E-43FA-B244-AA58FC99157A}" presName="parentText" presStyleLbl="alignNode1" presStyleIdx="1" presStyleCnt="4">
        <dgm:presLayoutVars>
          <dgm:chMax val="1"/>
          <dgm:bulletEnabled val="1"/>
        </dgm:presLayoutVars>
      </dgm:prSet>
      <dgm:spPr/>
      <dgm:t>
        <a:bodyPr/>
        <a:lstStyle/>
        <a:p>
          <a:endParaRPr lang="ru-RU"/>
        </a:p>
      </dgm:t>
    </dgm:pt>
    <dgm:pt modelId="{5724B141-E324-43D0-83F3-E0A0B0F69FEE}" type="pres">
      <dgm:prSet presAssocID="{F2C7DD3A-AF4E-43FA-B244-AA58FC99157A}" presName="descendantText" presStyleLbl="alignAcc1" presStyleIdx="1" presStyleCnt="4">
        <dgm:presLayoutVars>
          <dgm:bulletEnabled val="1"/>
        </dgm:presLayoutVars>
      </dgm:prSet>
      <dgm:spPr/>
      <dgm:t>
        <a:bodyPr/>
        <a:lstStyle/>
        <a:p>
          <a:endParaRPr lang="ru-RU"/>
        </a:p>
      </dgm:t>
    </dgm:pt>
    <dgm:pt modelId="{D147E803-58E0-42A2-915E-86F08C748D2A}" type="pres">
      <dgm:prSet presAssocID="{F4B0C554-D432-44C6-8908-EC2AA8468B44}" presName="sp" presStyleCnt="0"/>
      <dgm:spPr/>
    </dgm:pt>
    <dgm:pt modelId="{679E397B-0FEA-4464-AB4A-3B6291C48968}" type="pres">
      <dgm:prSet presAssocID="{4BE3F378-3E1D-42F7-8E45-6D4F17466379}" presName="composite" presStyleCnt="0"/>
      <dgm:spPr/>
    </dgm:pt>
    <dgm:pt modelId="{AA292A44-2B6E-4798-9B3E-05EDDEB1343C}" type="pres">
      <dgm:prSet presAssocID="{4BE3F378-3E1D-42F7-8E45-6D4F17466379}" presName="parentText" presStyleLbl="alignNode1" presStyleIdx="2" presStyleCnt="4">
        <dgm:presLayoutVars>
          <dgm:chMax val="1"/>
          <dgm:bulletEnabled val="1"/>
        </dgm:presLayoutVars>
      </dgm:prSet>
      <dgm:spPr/>
      <dgm:t>
        <a:bodyPr/>
        <a:lstStyle/>
        <a:p>
          <a:endParaRPr lang="ru-RU"/>
        </a:p>
      </dgm:t>
    </dgm:pt>
    <dgm:pt modelId="{6934F82E-D6B8-43E1-9074-C592B287A38F}" type="pres">
      <dgm:prSet presAssocID="{4BE3F378-3E1D-42F7-8E45-6D4F17466379}" presName="descendantText" presStyleLbl="alignAcc1" presStyleIdx="2" presStyleCnt="4">
        <dgm:presLayoutVars>
          <dgm:bulletEnabled val="1"/>
        </dgm:presLayoutVars>
      </dgm:prSet>
      <dgm:spPr/>
      <dgm:t>
        <a:bodyPr/>
        <a:lstStyle/>
        <a:p>
          <a:endParaRPr lang="ru-RU"/>
        </a:p>
      </dgm:t>
    </dgm:pt>
    <dgm:pt modelId="{AFD31DBE-84DE-4D48-A5BB-F8F2EB827439}" type="pres">
      <dgm:prSet presAssocID="{42802D78-2456-4932-89D3-5AACE3CBC1AA}" presName="sp" presStyleCnt="0"/>
      <dgm:spPr/>
    </dgm:pt>
    <dgm:pt modelId="{9C772B6A-9B82-4AF4-AE11-2ABAC4C664B2}" type="pres">
      <dgm:prSet presAssocID="{7A38647D-7DE9-4C17-B02B-92DC0DC7026B}" presName="composite" presStyleCnt="0"/>
      <dgm:spPr/>
    </dgm:pt>
    <dgm:pt modelId="{0A5151DD-32E9-4144-A6B8-758E8CD9CE96}" type="pres">
      <dgm:prSet presAssocID="{7A38647D-7DE9-4C17-B02B-92DC0DC7026B}" presName="parentText" presStyleLbl="alignNode1" presStyleIdx="3" presStyleCnt="4">
        <dgm:presLayoutVars>
          <dgm:chMax val="1"/>
          <dgm:bulletEnabled val="1"/>
        </dgm:presLayoutVars>
      </dgm:prSet>
      <dgm:spPr/>
      <dgm:t>
        <a:bodyPr/>
        <a:lstStyle/>
        <a:p>
          <a:endParaRPr lang="ru-RU"/>
        </a:p>
      </dgm:t>
    </dgm:pt>
    <dgm:pt modelId="{D55D5F21-7C61-46A0-923C-3B3C2A402205}" type="pres">
      <dgm:prSet presAssocID="{7A38647D-7DE9-4C17-B02B-92DC0DC7026B}" presName="descendantText" presStyleLbl="alignAcc1" presStyleIdx="3" presStyleCnt="4" custLinFactNeighborX="-141" custLinFactNeighborY="-5467">
        <dgm:presLayoutVars>
          <dgm:bulletEnabled val="1"/>
        </dgm:presLayoutVars>
      </dgm:prSet>
      <dgm:spPr/>
    </dgm:pt>
  </dgm:ptLst>
  <dgm:cxnLst>
    <dgm:cxn modelId="{7746BC64-CDF5-4D5E-B6F8-7B4748E0F7E5}" srcId="{F2C7DD3A-AF4E-43FA-B244-AA58FC99157A}" destId="{F32540B7-9833-429F-9928-87A85A7CE658}" srcOrd="0" destOrd="0" parTransId="{17E58EA2-4F7D-4B36-A390-710465034D28}" sibTransId="{90FB1380-F01F-4D74-BE9C-ABC99C2F2F79}"/>
    <dgm:cxn modelId="{33E7F788-7F1E-4BBB-A1DA-26B3CC5336D1}" type="presOf" srcId="{59F0A57E-5D04-462E-AAA0-E05F16084625}" destId="{1E719EFE-3FC6-44D2-9851-6E8C015FFFB6}" srcOrd="0" destOrd="0" presId="urn:microsoft.com/office/officeart/2005/8/layout/chevron2"/>
    <dgm:cxn modelId="{DD1439D9-5B33-4E86-952A-AB7212585BA0}" srcId="{4CB95951-11AC-4783-8736-7329359B922D}" destId="{4BE3F378-3E1D-42F7-8E45-6D4F17466379}" srcOrd="2" destOrd="0" parTransId="{CDB82186-E5A4-4DE9-B328-4D220D0DD095}" sibTransId="{42802D78-2456-4932-89D3-5AACE3CBC1AA}"/>
    <dgm:cxn modelId="{ED7603E5-7946-47F3-AA62-7CA47A8B3D5E}" type="presOf" srcId="{4BE3F378-3E1D-42F7-8E45-6D4F17466379}" destId="{AA292A44-2B6E-4798-9B3E-05EDDEB1343C}" srcOrd="0" destOrd="0" presId="urn:microsoft.com/office/officeart/2005/8/layout/chevron2"/>
    <dgm:cxn modelId="{9E01A0AB-F556-4483-A156-890FBFD235B4}" srcId="{7CEABC17-174D-470F-A846-ABB63412E8CB}" destId="{59F0A57E-5D04-462E-AAA0-E05F16084625}" srcOrd="0" destOrd="0" parTransId="{2F042BB4-BD75-4ECD-89D5-53FD06B6FEB5}" sibTransId="{0AEDE96A-A589-4F74-BB73-F0E0A04DBD5B}"/>
    <dgm:cxn modelId="{18DBA635-AB01-43A9-AAC5-1F0DAA345FD7}" type="presOf" srcId="{4CB95951-11AC-4783-8736-7329359B922D}" destId="{39A00F9B-D028-4F6A-9660-03998D015FCB}" srcOrd="0" destOrd="0" presId="urn:microsoft.com/office/officeart/2005/8/layout/chevron2"/>
    <dgm:cxn modelId="{F16EE999-C21B-44C2-9FAD-050096C41BF6}" type="presOf" srcId="{F2C7DD3A-AF4E-43FA-B244-AA58FC99157A}" destId="{59E8A2DB-808B-4D0D-B24A-E42A95291E03}" srcOrd="0" destOrd="0" presId="urn:microsoft.com/office/officeart/2005/8/layout/chevron2"/>
    <dgm:cxn modelId="{3A06A9CE-BE4B-4204-9BD8-9C80FF2FFDDF}" type="presOf" srcId="{7A38647D-7DE9-4C17-B02B-92DC0DC7026B}" destId="{0A5151DD-32E9-4144-A6B8-758E8CD9CE96}" srcOrd="0" destOrd="0" presId="urn:microsoft.com/office/officeart/2005/8/layout/chevron2"/>
    <dgm:cxn modelId="{B149291F-6719-435D-A626-947C4FA0B788}" srcId="{4BE3F378-3E1D-42F7-8E45-6D4F17466379}" destId="{1898EC4B-5322-433E-9C78-8A66E734F7B8}" srcOrd="0" destOrd="0" parTransId="{8586A4B5-4B6B-44B2-BFAD-187A1F7D0E2E}" sibTransId="{185B28A1-727D-42A2-8639-F4482D890ADD}"/>
    <dgm:cxn modelId="{EF3C2EA8-0F46-4619-93E3-11D714413EDD}" srcId="{4CB95951-11AC-4783-8736-7329359B922D}" destId="{7CEABC17-174D-470F-A846-ABB63412E8CB}" srcOrd="0" destOrd="0" parTransId="{513614C4-B513-486F-855A-5747B75FA4A8}" sibTransId="{915631CB-09F0-4B37-B4FE-20022B56BC2D}"/>
    <dgm:cxn modelId="{2BF8A92D-C86A-42DD-9856-1C97026D6501}" type="presOf" srcId="{F32540B7-9833-429F-9928-87A85A7CE658}" destId="{5724B141-E324-43D0-83F3-E0A0B0F69FEE}" srcOrd="0" destOrd="0" presId="urn:microsoft.com/office/officeart/2005/8/layout/chevron2"/>
    <dgm:cxn modelId="{293C64D1-0389-40A6-AFA1-DB299851D919}" srcId="{4CB95951-11AC-4783-8736-7329359B922D}" destId="{7A38647D-7DE9-4C17-B02B-92DC0DC7026B}" srcOrd="3" destOrd="0" parTransId="{205A1CC7-8F4C-4D41-9A73-2EF6670C51BB}" sibTransId="{F167A99F-2D0C-4C61-B5B8-227D8E8FE442}"/>
    <dgm:cxn modelId="{61D89120-C80C-4471-99E4-63D57FBC0848}" srcId="{4CB95951-11AC-4783-8736-7329359B922D}" destId="{F2C7DD3A-AF4E-43FA-B244-AA58FC99157A}" srcOrd="1" destOrd="0" parTransId="{BD33E8DA-54D1-49E3-81E1-06558E71572F}" sibTransId="{F4B0C554-D432-44C6-8908-EC2AA8468B44}"/>
    <dgm:cxn modelId="{B91A1F37-271B-414F-84E5-A951CD4EDB92}" type="presOf" srcId="{7CEABC17-174D-470F-A846-ABB63412E8CB}" destId="{2227F492-D575-450A-975E-09206D68F292}" srcOrd="0" destOrd="0" presId="urn:microsoft.com/office/officeart/2005/8/layout/chevron2"/>
    <dgm:cxn modelId="{5640E957-573A-4E52-A7FE-E9A5DEC6BD56}" type="presOf" srcId="{1898EC4B-5322-433E-9C78-8A66E734F7B8}" destId="{6934F82E-D6B8-43E1-9074-C592B287A38F}" srcOrd="0" destOrd="0" presId="urn:microsoft.com/office/officeart/2005/8/layout/chevron2"/>
    <dgm:cxn modelId="{42D15710-8E9B-4EAA-86F6-5C437CF86C53}" type="presParOf" srcId="{39A00F9B-D028-4F6A-9660-03998D015FCB}" destId="{608CB477-CF98-4CD9-80DF-CA454363FB97}" srcOrd="0" destOrd="0" presId="urn:microsoft.com/office/officeart/2005/8/layout/chevron2"/>
    <dgm:cxn modelId="{AFAC40E5-74CD-42B9-B0D9-E988EB8B4EDF}" type="presParOf" srcId="{608CB477-CF98-4CD9-80DF-CA454363FB97}" destId="{2227F492-D575-450A-975E-09206D68F292}" srcOrd="0" destOrd="0" presId="urn:microsoft.com/office/officeart/2005/8/layout/chevron2"/>
    <dgm:cxn modelId="{3C4C29A4-876F-4198-9E3C-D4831B5223FD}" type="presParOf" srcId="{608CB477-CF98-4CD9-80DF-CA454363FB97}" destId="{1E719EFE-3FC6-44D2-9851-6E8C015FFFB6}" srcOrd="1" destOrd="0" presId="urn:microsoft.com/office/officeart/2005/8/layout/chevron2"/>
    <dgm:cxn modelId="{D92F7FEB-650E-4AEA-8982-C3F736911E2F}" type="presParOf" srcId="{39A00F9B-D028-4F6A-9660-03998D015FCB}" destId="{B0F9170B-E02C-4C11-A0DD-BCF5F7759F6A}" srcOrd="1" destOrd="0" presId="urn:microsoft.com/office/officeart/2005/8/layout/chevron2"/>
    <dgm:cxn modelId="{19FC6833-7445-41E0-B3EC-4DAAC8B0A71B}" type="presParOf" srcId="{39A00F9B-D028-4F6A-9660-03998D015FCB}" destId="{3FD40E0A-728B-418B-A72A-A0E457A4909A}" srcOrd="2" destOrd="0" presId="urn:microsoft.com/office/officeart/2005/8/layout/chevron2"/>
    <dgm:cxn modelId="{A2D68F78-9D6F-4B8D-9D7D-4B7C5D327B89}" type="presParOf" srcId="{3FD40E0A-728B-418B-A72A-A0E457A4909A}" destId="{59E8A2DB-808B-4D0D-B24A-E42A95291E03}" srcOrd="0" destOrd="0" presId="urn:microsoft.com/office/officeart/2005/8/layout/chevron2"/>
    <dgm:cxn modelId="{0D173DF1-9211-494A-B769-4EC263BC820E}" type="presParOf" srcId="{3FD40E0A-728B-418B-A72A-A0E457A4909A}" destId="{5724B141-E324-43D0-83F3-E0A0B0F69FEE}" srcOrd="1" destOrd="0" presId="urn:microsoft.com/office/officeart/2005/8/layout/chevron2"/>
    <dgm:cxn modelId="{FA390900-FB6E-4D61-B713-97CC499D3437}" type="presParOf" srcId="{39A00F9B-D028-4F6A-9660-03998D015FCB}" destId="{D147E803-58E0-42A2-915E-86F08C748D2A}" srcOrd="3" destOrd="0" presId="urn:microsoft.com/office/officeart/2005/8/layout/chevron2"/>
    <dgm:cxn modelId="{BEF559D3-1975-40C0-9F9F-95476C5AF270}" type="presParOf" srcId="{39A00F9B-D028-4F6A-9660-03998D015FCB}" destId="{679E397B-0FEA-4464-AB4A-3B6291C48968}" srcOrd="4" destOrd="0" presId="urn:microsoft.com/office/officeart/2005/8/layout/chevron2"/>
    <dgm:cxn modelId="{E0B62380-E776-4FDD-97D2-40476F9C27F0}" type="presParOf" srcId="{679E397B-0FEA-4464-AB4A-3B6291C48968}" destId="{AA292A44-2B6E-4798-9B3E-05EDDEB1343C}" srcOrd="0" destOrd="0" presId="urn:microsoft.com/office/officeart/2005/8/layout/chevron2"/>
    <dgm:cxn modelId="{926357D8-2356-405E-B8A5-FAA55A2F8F85}" type="presParOf" srcId="{679E397B-0FEA-4464-AB4A-3B6291C48968}" destId="{6934F82E-D6B8-43E1-9074-C592B287A38F}" srcOrd="1" destOrd="0" presId="urn:microsoft.com/office/officeart/2005/8/layout/chevron2"/>
    <dgm:cxn modelId="{35F7A33A-525C-491B-A306-0D702EB52CD5}" type="presParOf" srcId="{39A00F9B-D028-4F6A-9660-03998D015FCB}" destId="{AFD31DBE-84DE-4D48-A5BB-F8F2EB827439}" srcOrd="5" destOrd="0" presId="urn:microsoft.com/office/officeart/2005/8/layout/chevron2"/>
    <dgm:cxn modelId="{F3C87280-44AC-488B-AC63-4AD084954EA2}" type="presParOf" srcId="{39A00F9B-D028-4F6A-9660-03998D015FCB}" destId="{9C772B6A-9B82-4AF4-AE11-2ABAC4C664B2}" srcOrd="6" destOrd="0" presId="urn:microsoft.com/office/officeart/2005/8/layout/chevron2"/>
    <dgm:cxn modelId="{B8E4ADD5-96C0-4D0B-B9A6-0D1A80147A03}" type="presParOf" srcId="{9C772B6A-9B82-4AF4-AE11-2ABAC4C664B2}" destId="{0A5151DD-32E9-4144-A6B8-758E8CD9CE96}" srcOrd="0" destOrd="0" presId="urn:microsoft.com/office/officeart/2005/8/layout/chevron2"/>
    <dgm:cxn modelId="{4CD32281-CEFE-4C6F-A990-FD394DCA664C}" type="presParOf" srcId="{9C772B6A-9B82-4AF4-AE11-2ABAC4C664B2}" destId="{D55D5F21-7C61-46A0-923C-3B3C2A40220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07926A4-B8CA-4078-8538-D62E596A5176}"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ru-RU"/>
        </a:p>
      </dgm:t>
    </dgm:pt>
    <dgm:pt modelId="{F93BBC6B-375E-4381-932D-B7092B4C90C0}">
      <dgm:prSet/>
      <dgm:spPr/>
      <dgm:t>
        <a:bodyPr/>
        <a:lstStyle/>
        <a:p>
          <a:pPr rtl="0"/>
          <a:r>
            <a:rPr lang="ru-RU" b="1" dirty="0" smtClean="0"/>
            <a:t>биологический индивид</a:t>
          </a:r>
          <a:endParaRPr lang="ru-RU" dirty="0"/>
        </a:p>
      </dgm:t>
    </dgm:pt>
    <dgm:pt modelId="{6F4E7E7B-3426-4301-B3BA-4F93343A91D3}" type="parTrans" cxnId="{9D9D5C2C-39F9-4EFF-9477-A66028D64AE6}">
      <dgm:prSet/>
      <dgm:spPr/>
      <dgm:t>
        <a:bodyPr/>
        <a:lstStyle/>
        <a:p>
          <a:endParaRPr lang="ru-RU"/>
        </a:p>
      </dgm:t>
    </dgm:pt>
    <dgm:pt modelId="{74BBA381-BCB1-4C58-B6BE-F4A9DEA18673}" type="sibTrans" cxnId="{9D9D5C2C-39F9-4EFF-9477-A66028D64AE6}">
      <dgm:prSet/>
      <dgm:spPr/>
      <dgm:t>
        <a:bodyPr/>
        <a:lstStyle/>
        <a:p>
          <a:endParaRPr lang="ru-RU"/>
        </a:p>
      </dgm:t>
    </dgm:pt>
    <dgm:pt modelId="{2B3B50F5-3290-418E-9A69-E44D5C31BD6D}">
      <dgm:prSet/>
      <dgm:spPr/>
      <dgm:t>
        <a:bodyPr/>
        <a:lstStyle/>
        <a:p>
          <a:pPr rtl="0">
            <a:spcAft>
              <a:spcPts val="0"/>
            </a:spcAft>
          </a:pPr>
          <a:r>
            <a:rPr lang="ru-RU" b="1" dirty="0" smtClean="0"/>
            <a:t>социальное существо — личность</a:t>
          </a:r>
          <a:endParaRPr lang="ru-RU" dirty="0"/>
        </a:p>
      </dgm:t>
    </dgm:pt>
    <dgm:pt modelId="{D322C31C-8BB8-4794-895A-D48107DB0CCA}" type="parTrans" cxnId="{5F8D85BA-4B9C-4FE0-9DC3-82CDB9629E90}">
      <dgm:prSet/>
      <dgm:spPr/>
      <dgm:t>
        <a:bodyPr/>
        <a:lstStyle/>
        <a:p>
          <a:endParaRPr lang="ru-RU"/>
        </a:p>
      </dgm:t>
    </dgm:pt>
    <dgm:pt modelId="{12A66A9D-400A-4178-86CA-71929B7F80C0}" type="sibTrans" cxnId="{5F8D85BA-4B9C-4FE0-9DC3-82CDB9629E90}">
      <dgm:prSet/>
      <dgm:spPr/>
      <dgm:t>
        <a:bodyPr/>
        <a:lstStyle/>
        <a:p>
          <a:endParaRPr lang="ru-RU"/>
        </a:p>
      </dgm:t>
    </dgm:pt>
    <dgm:pt modelId="{20E8DCC0-DF0D-4DCB-998C-8808C4FCBA95}" type="pres">
      <dgm:prSet presAssocID="{407926A4-B8CA-4078-8538-D62E596A5176}" presName="CompostProcess" presStyleCnt="0">
        <dgm:presLayoutVars>
          <dgm:dir/>
          <dgm:resizeHandles val="exact"/>
        </dgm:presLayoutVars>
      </dgm:prSet>
      <dgm:spPr/>
      <dgm:t>
        <a:bodyPr/>
        <a:lstStyle/>
        <a:p>
          <a:endParaRPr lang="ru-RU"/>
        </a:p>
      </dgm:t>
    </dgm:pt>
    <dgm:pt modelId="{04FD0B35-FE11-4379-AF37-DAD449DAA7DA}" type="pres">
      <dgm:prSet presAssocID="{407926A4-B8CA-4078-8538-D62E596A5176}" presName="arrow" presStyleLbl="bgShp" presStyleIdx="0" presStyleCnt="1" custScaleX="117351"/>
      <dgm:spPr>
        <a:solidFill>
          <a:srgbClr val="FFCCCC"/>
        </a:solidFill>
      </dgm:spPr>
      <dgm:t>
        <a:bodyPr/>
        <a:lstStyle/>
        <a:p>
          <a:endParaRPr lang="ru-RU"/>
        </a:p>
      </dgm:t>
    </dgm:pt>
    <dgm:pt modelId="{DC66BA94-7A5F-4313-A6D5-042A992D0EE3}" type="pres">
      <dgm:prSet presAssocID="{407926A4-B8CA-4078-8538-D62E596A5176}" presName="linearProcess" presStyleCnt="0"/>
      <dgm:spPr/>
    </dgm:pt>
    <dgm:pt modelId="{66A901AF-88D3-4942-9454-8A34B242B68B}" type="pres">
      <dgm:prSet presAssocID="{F93BBC6B-375E-4381-932D-B7092B4C90C0}" presName="textNode" presStyleLbl="node1" presStyleIdx="0" presStyleCnt="2">
        <dgm:presLayoutVars>
          <dgm:bulletEnabled val="1"/>
        </dgm:presLayoutVars>
      </dgm:prSet>
      <dgm:spPr/>
      <dgm:t>
        <a:bodyPr/>
        <a:lstStyle/>
        <a:p>
          <a:endParaRPr lang="ru-RU"/>
        </a:p>
      </dgm:t>
    </dgm:pt>
    <dgm:pt modelId="{1062E1BE-6BDD-469A-8C32-D18B5AFA7C6A}" type="pres">
      <dgm:prSet presAssocID="{74BBA381-BCB1-4C58-B6BE-F4A9DEA18673}" presName="sibTrans" presStyleCnt="0"/>
      <dgm:spPr/>
    </dgm:pt>
    <dgm:pt modelId="{49571FA0-20C6-4EC2-A890-E5CFDEC823D4}" type="pres">
      <dgm:prSet presAssocID="{2B3B50F5-3290-418E-9A69-E44D5C31BD6D}" presName="textNode" presStyleLbl="node1" presStyleIdx="1" presStyleCnt="2">
        <dgm:presLayoutVars>
          <dgm:bulletEnabled val="1"/>
        </dgm:presLayoutVars>
      </dgm:prSet>
      <dgm:spPr/>
      <dgm:t>
        <a:bodyPr/>
        <a:lstStyle/>
        <a:p>
          <a:endParaRPr lang="ru-RU"/>
        </a:p>
      </dgm:t>
    </dgm:pt>
  </dgm:ptLst>
  <dgm:cxnLst>
    <dgm:cxn modelId="{D79B558F-E3D4-49A3-B91D-BBA374873494}" type="presOf" srcId="{2B3B50F5-3290-418E-9A69-E44D5C31BD6D}" destId="{49571FA0-20C6-4EC2-A890-E5CFDEC823D4}" srcOrd="0" destOrd="0" presId="urn:microsoft.com/office/officeart/2005/8/layout/hProcess9"/>
    <dgm:cxn modelId="{9D9D5C2C-39F9-4EFF-9477-A66028D64AE6}" srcId="{407926A4-B8CA-4078-8538-D62E596A5176}" destId="{F93BBC6B-375E-4381-932D-B7092B4C90C0}" srcOrd="0" destOrd="0" parTransId="{6F4E7E7B-3426-4301-B3BA-4F93343A91D3}" sibTransId="{74BBA381-BCB1-4C58-B6BE-F4A9DEA18673}"/>
    <dgm:cxn modelId="{5E7E6F3B-9D45-4127-A6ED-767DB4CB6F17}" type="presOf" srcId="{407926A4-B8CA-4078-8538-D62E596A5176}" destId="{20E8DCC0-DF0D-4DCB-998C-8808C4FCBA95}" srcOrd="0" destOrd="0" presId="urn:microsoft.com/office/officeart/2005/8/layout/hProcess9"/>
    <dgm:cxn modelId="{5F8D85BA-4B9C-4FE0-9DC3-82CDB9629E90}" srcId="{407926A4-B8CA-4078-8538-D62E596A5176}" destId="{2B3B50F5-3290-418E-9A69-E44D5C31BD6D}" srcOrd="1" destOrd="0" parTransId="{D322C31C-8BB8-4794-895A-D48107DB0CCA}" sibTransId="{12A66A9D-400A-4178-86CA-71929B7F80C0}"/>
    <dgm:cxn modelId="{F8B00CF4-F857-4C32-885C-41F7C7769973}" type="presOf" srcId="{F93BBC6B-375E-4381-932D-B7092B4C90C0}" destId="{66A901AF-88D3-4942-9454-8A34B242B68B}" srcOrd="0" destOrd="0" presId="urn:microsoft.com/office/officeart/2005/8/layout/hProcess9"/>
    <dgm:cxn modelId="{6EF578D3-D2ED-4FC3-B79F-D2EA65D9632C}" type="presParOf" srcId="{20E8DCC0-DF0D-4DCB-998C-8808C4FCBA95}" destId="{04FD0B35-FE11-4379-AF37-DAD449DAA7DA}" srcOrd="0" destOrd="0" presId="urn:microsoft.com/office/officeart/2005/8/layout/hProcess9"/>
    <dgm:cxn modelId="{7F709AEA-D51B-4053-8684-8E7FFDD74DA5}" type="presParOf" srcId="{20E8DCC0-DF0D-4DCB-998C-8808C4FCBA95}" destId="{DC66BA94-7A5F-4313-A6D5-042A992D0EE3}" srcOrd="1" destOrd="0" presId="urn:microsoft.com/office/officeart/2005/8/layout/hProcess9"/>
    <dgm:cxn modelId="{C0908C5B-3EE2-4062-A3E0-AF1CAC9C308A}" type="presParOf" srcId="{DC66BA94-7A5F-4313-A6D5-042A992D0EE3}" destId="{66A901AF-88D3-4942-9454-8A34B242B68B}" srcOrd="0" destOrd="0" presId="urn:microsoft.com/office/officeart/2005/8/layout/hProcess9"/>
    <dgm:cxn modelId="{67732B58-6DB9-4E5C-A12F-C52351DAFF3E}" type="presParOf" srcId="{DC66BA94-7A5F-4313-A6D5-042A992D0EE3}" destId="{1062E1BE-6BDD-469A-8C32-D18B5AFA7C6A}" srcOrd="1" destOrd="0" presId="urn:microsoft.com/office/officeart/2005/8/layout/hProcess9"/>
    <dgm:cxn modelId="{C3ECBCF4-A717-42CB-A30B-65FFAB5DCDAF}" type="presParOf" srcId="{DC66BA94-7A5F-4313-A6D5-042A992D0EE3}" destId="{49571FA0-20C6-4EC2-A890-E5CFDEC823D4}" srcOrd="2" destOrd="0" presId="urn:microsoft.com/office/officeart/2005/8/layout/hProcess9"/>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FEBAEB-249B-4DB6-9E71-8D03B6D0662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9ACFCE30-9B72-4499-81FF-8863067D0DE0}">
      <dgm:prSet phldrT="[Текст]" custT="1">
        <dgm:style>
          <a:lnRef idx="1">
            <a:schemeClr val="accent3"/>
          </a:lnRef>
          <a:fillRef idx="2">
            <a:schemeClr val="accent3"/>
          </a:fillRef>
          <a:effectRef idx="1">
            <a:schemeClr val="accent3"/>
          </a:effectRef>
          <a:fontRef idx="minor">
            <a:schemeClr val="dk1"/>
          </a:fontRef>
        </dgm:style>
      </dgm:prSet>
      <dgm:spPr>
        <a:solidFill>
          <a:srgbClr val="FFCCCC"/>
        </a:solidFill>
      </dgm:spPr>
      <dgm:t>
        <a:bodyPr/>
        <a:lstStyle/>
        <a:p>
          <a:pPr algn="r"/>
          <a:r>
            <a:rPr lang="ru-RU" sz="2400" b="1" dirty="0" smtClean="0"/>
            <a:t>СУПЕРЭГО</a:t>
          </a:r>
          <a:endParaRPr lang="ru-RU" sz="2400" b="1" dirty="0"/>
        </a:p>
      </dgm:t>
    </dgm:pt>
    <dgm:pt modelId="{B4FF5EE3-BA57-466F-83F4-632243FDD0CE}" type="parTrans" cxnId="{DA10F278-40A7-47F6-8389-FCBBCC1022EA}">
      <dgm:prSet/>
      <dgm:spPr/>
      <dgm:t>
        <a:bodyPr/>
        <a:lstStyle/>
        <a:p>
          <a:endParaRPr lang="ru-RU"/>
        </a:p>
      </dgm:t>
    </dgm:pt>
    <dgm:pt modelId="{77989539-EC27-45A1-A739-FD93BB08F68C}" type="sibTrans" cxnId="{DA10F278-40A7-47F6-8389-FCBBCC1022EA}">
      <dgm:prSet custT="1">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5C2F2417-BA7D-4B06-9AA8-F195A5B28B14}">
      <dgm:prSet phldrT="[Текст]" custT="1">
        <dgm:style>
          <a:lnRef idx="1">
            <a:schemeClr val="accent3"/>
          </a:lnRef>
          <a:fillRef idx="2">
            <a:schemeClr val="accent3"/>
          </a:fillRef>
          <a:effectRef idx="1">
            <a:schemeClr val="accent3"/>
          </a:effectRef>
          <a:fontRef idx="minor">
            <a:schemeClr val="dk1"/>
          </a:fontRef>
        </dgm:style>
      </dgm:prSet>
      <dgm:spPr>
        <a:solidFill>
          <a:srgbClr val="FFCCCC"/>
        </a:solidFill>
      </dgm:spPr>
      <dgm:t>
        <a:bodyPr/>
        <a:lstStyle/>
        <a:p>
          <a:pPr algn="ctr"/>
          <a:r>
            <a:rPr lang="ru-RU" sz="2400" b="1" dirty="0" smtClean="0"/>
            <a:t>ЭГО</a:t>
          </a:r>
          <a:endParaRPr lang="ru-RU" sz="2400" b="1" dirty="0"/>
        </a:p>
      </dgm:t>
    </dgm:pt>
    <dgm:pt modelId="{A8E905C6-6FDA-4263-8EC5-A37C6388AFC7}" type="parTrans" cxnId="{D7EDDB22-C54C-40EF-861D-4E6159EE88B4}">
      <dgm:prSet/>
      <dgm:spPr/>
      <dgm:t>
        <a:bodyPr/>
        <a:lstStyle/>
        <a:p>
          <a:endParaRPr lang="ru-RU"/>
        </a:p>
      </dgm:t>
    </dgm:pt>
    <dgm:pt modelId="{2A74E050-7B58-4433-8893-CFCF9C0C53C1}" type="sibTrans" cxnId="{D7EDDB22-C54C-40EF-861D-4E6159EE88B4}">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EA42C519-7534-4C33-875C-76D0F0A26A32}">
      <dgm:prSet phldrT="[Текст]"/>
      <dgm:spPr>
        <a:solidFill>
          <a:srgbClr val="FF9999">
            <a:alpha val="90000"/>
          </a:srgbClr>
        </a:solidFill>
      </dgm:spPr>
      <dgm:t>
        <a:bodyPr/>
        <a:lstStyle/>
        <a:p>
          <a:endParaRPr lang="ru-RU" dirty="0"/>
        </a:p>
      </dgm:t>
    </dgm:pt>
    <dgm:pt modelId="{05FE86C6-0D4B-41FC-B648-74940A65DFE5}" type="parTrans" cxnId="{DF5B1B4A-EC48-4C31-85D5-DADB12778765}">
      <dgm:prSet/>
      <dgm:spPr/>
      <dgm:t>
        <a:bodyPr/>
        <a:lstStyle/>
        <a:p>
          <a:endParaRPr lang="ru-RU"/>
        </a:p>
      </dgm:t>
    </dgm:pt>
    <dgm:pt modelId="{0B54303D-0798-47EA-914C-45C927B20A72}" type="sibTrans" cxnId="{DF5B1B4A-EC48-4C31-85D5-DADB12778765}">
      <dgm:prSet/>
      <dgm:spPr/>
      <dgm:t>
        <a:bodyPr/>
        <a:lstStyle/>
        <a:p>
          <a:endParaRPr lang="ru-RU"/>
        </a:p>
      </dgm:t>
    </dgm:pt>
    <dgm:pt modelId="{A381358F-E706-46D4-BF1A-E4BE8EA5B5B3}">
      <dgm:prSet phldrT="[Текст]" custT="1">
        <dgm:style>
          <a:lnRef idx="1">
            <a:schemeClr val="accent3"/>
          </a:lnRef>
          <a:fillRef idx="2">
            <a:schemeClr val="accent3"/>
          </a:fillRef>
          <a:effectRef idx="1">
            <a:schemeClr val="accent3"/>
          </a:effectRef>
          <a:fontRef idx="minor">
            <a:schemeClr val="dk1"/>
          </a:fontRef>
        </dgm:style>
      </dgm:prSet>
      <dgm:spPr>
        <a:solidFill>
          <a:srgbClr val="FFCCCC"/>
        </a:solidFill>
      </dgm:spPr>
      <dgm:t>
        <a:bodyPr/>
        <a:lstStyle/>
        <a:p>
          <a:pPr algn="ctr"/>
          <a:r>
            <a:rPr lang="ru-RU" sz="2400" b="1" dirty="0" smtClean="0"/>
            <a:t>ИД </a:t>
          </a:r>
          <a:endParaRPr lang="ru-RU" sz="2400" b="1" dirty="0"/>
        </a:p>
      </dgm:t>
    </dgm:pt>
    <dgm:pt modelId="{D3D8284A-FE0D-454F-A237-ECD77B238B55}" type="parTrans" cxnId="{5302BFA8-2C54-4653-8BE4-7A9AE857708A}">
      <dgm:prSet/>
      <dgm:spPr/>
      <dgm:t>
        <a:bodyPr/>
        <a:lstStyle/>
        <a:p>
          <a:endParaRPr lang="ru-RU"/>
        </a:p>
      </dgm:t>
    </dgm:pt>
    <dgm:pt modelId="{585640A9-8385-4C47-88C3-48A4F1A45289}" type="sibTrans" cxnId="{5302BFA8-2C54-4653-8BE4-7A9AE857708A}">
      <dgm:prSet>
        <dgm:style>
          <a:lnRef idx="1">
            <a:schemeClr val="accent3"/>
          </a:lnRef>
          <a:fillRef idx="2">
            <a:schemeClr val="accent3"/>
          </a:fillRef>
          <a:effectRef idx="1">
            <a:schemeClr val="accent3"/>
          </a:effectRef>
          <a:fontRef idx="minor">
            <a:schemeClr val="dk1"/>
          </a:fontRef>
        </dgm:style>
      </dgm:prSet>
      <dgm:spPr/>
      <dgm:t>
        <a:bodyPr/>
        <a:lstStyle/>
        <a:p>
          <a:endParaRPr lang="ru-RU"/>
        </a:p>
      </dgm:t>
    </dgm:pt>
    <dgm:pt modelId="{CB8DE51A-2DBC-4445-A879-10F463FD01A9}">
      <dgm:prSet phldrT="[Текст]"/>
      <dgm:spPr>
        <a:solidFill>
          <a:srgbClr val="FF9999">
            <a:alpha val="90000"/>
          </a:srgbClr>
        </a:solidFill>
      </dgm:spPr>
      <dgm:t>
        <a:bodyPr/>
        <a:lstStyle/>
        <a:p>
          <a:pPr algn="r"/>
          <a:r>
            <a:rPr lang="ru-RU" b="1" dirty="0" smtClean="0">
              <a:solidFill>
                <a:schemeClr val="tx1"/>
              </a:solidFill>
            </a:rPr>
            <a:t>ЛИБИДО  и  ТАНАТОС</a:t>
          </a:r>
          <a:endParaRPr lang="ru-RU" b="1" dirty="0">
            <a:solidFill>
              <a:schemeClr val="tx1"/>
            </a:solidFill>
          </a:endParaRPr>
        </a:p>
      </dgm:t>
    </dgm:pt>
    <dgm:pt modelId="{C9B50790-1E82-4CF6-8F58-B5C8DB1AF552}" type="parTrans" cxnId="{87B03063-2BEE-45CD-8196-02C7C5395D03}">
      <dgm:prSet/>
      <dgm:spPr/>
      <dgm:t>
        <a:bodyPr/>
        <a:lstStyle/>
        <a:p>
          <a:endParaRPr lang="ru-RU"/>
        </a:p>
      </dgm:t>
    </dgm:pt>
    <dgm:pt modelId="{229F478A-3BB2-4E75-AE78-9E81DF35CEE3}" type="sibTrans" cxnId="{87B03063-2BEE-45CD-8196-02C7C5395D03}">
      <dgm:prSet/>
      <dgm:spPr/>
      <dgm:t>
        <a:bodyPr/>
        <a:lstStyle/>
        <a:p>
          <a:endParaRPr lang="ru-RU"/>
        </a:p>
      </dgm:t>
    </dgm:pt>
    <dgm:pt modelId="{4B608167-A8BF-41E7-B6D9-E9440B571F2F}" type="pres">
      <dgm:prSet presAssocID="{13FEBAEB-249B-4DB6-9E71-8D03B6D06622}" presName="linear" presStyleCnt="0">
        <dgm:presLayoutVars>
          <dgm:dir/>
          <dgm:animLvl val="lvl"/>
          <dgm:resizeHandles val="exact"/>
        </dgm:presLayoutVars>
      </dgm:prSet>
      <dgm:spPr/>
      <dgm:t>
        <a:bodyPr/>
        <a:lstStyle/>
        <a:p>
          <a:endParaRPr lang="ru-RU"/>
        </a:p>
      </dgm:t>
    </dgm:pt>
    <dgm:pt modelId="{25E9F87F-0DDA-4968-904D-743905F9451E}" type="pres">
      <dgm:prSet presAssocID="{9ACFCE30-9B72-4499-81FF-8863067D0DE0}" presName="parentLin" presStyleCnt="0"/>
      <dgm:spPr/>
    </dgm:pt>
    <dgm:pt modelId="{F9D68608-7244-4EDC-ABD2-1EA1D4995588}" type="pres">
      <dgm:prSet presAssocID="{9ACFCE30-9B72-4499-81FF-8863067D0DE0}" presName="parentLeftMargin" presStyleLbl="node1" presStyleIdx="0" presStyleCnt="3"/>
      <dgm:spPr/>
      <dgm:t>
        <a:bodyPr/>
        <a:lstStyle/>
        <a:p>
          <a:endParaRPr lang="ru-RU"/>
        </a:p>
      </dgm:t>
    </dgm:pt>
    <dgm:pt modelId="{62833FB0-AA41-438C-9E32-FAA1AE6E9D92}" type="pres">
      <dgm:prSet presAssocID="{9ACFCE30-9B72-4499-81FF-8863067D0DE0}" presName="parentText" presStyleLbl="node1" presStyleIdx="0" presStyleCnt="3">
        <dgm:presLayoutVars>
          <dgm:chMax val="0"/>
          <dgm:bulletEnabled val="1"/>
        </dgm:presLayoutVars>
      </dgm:prSet>
      <dgm:spPr/>
      <dgm:t>
        <a:bodyPr/>
        <a:lstStyle/>
        <a:p>
          <a:endParaRPr lang="ru-RU"/>
        </a:p>
      </dgm:t>
    </dgm:pt>
    <dgm:pt modelId="{1C99232C-1250-4F14-8DC0-0670D0CF6389}" type="pres">
      <dgm:prSet presAssocID="{9ACFCE30-9B72-4499-81FF-8863067D0DE0}" presName="negativeSpace" presStyleCnt="0"/>
      <dgm:spPr/>
    </dgm:pt>
    <dgm:pt modelId="{DAA263ED-6C6E-4415-A024-58DEAAE6363C}" type="pres">
      <dgm:prSet presAssocID="{9ACFCE30-9B72-4499-81FF-8863067D0DE0}" presName="childText" presStyleLbl="conFgAcc1" presStyleIdx="0" presStyleCnt="3">
        <dgm:presLayoutVars>
          <dgm:bulletEnabled val="1"/>
        </dgm:presLayoutVars>
      </dgm:prSet>
      <dgm:spPr>
        <a:solidFill>
          <a:srgbClr val="FF9999">
            <a:alpha val="89804"/>
          </a:srgbClr>
        </a:solidFill>
      </dgm:spPr>
      <dgm:t>
        <a:bodyPr/>
        <a:lstStyle/>
        <a:p>
          <a:endParaRPr lang="ru-RU"/>
        </a:p>
      </dgm:t>
    </dgm:pt>
    <dgm:pt modelId="{819F25E5-24D0-44CD-9F1B-6CFD4406639A}" type="pres">
      <dgm:prSet presAssocID="{77989539-EC27-45A1-A739-FD93BB08F68C}" presName="spaceBetweenRectangles" presStyleCnt="0"/>
      <dgm:spPr/>
    </dgm:pt>
    <dgm:pt modelId="{333B068F-B884-4CFE-AD45-3947D4D45BA9}" type="pres">
      <dgm:prSet presAssocID="{5C2F2417-BA7D-4B06-9AA8-F195A5B28B14}" presName="parentLin" presStyleCnt="0"/>
      <dgm:spPr/>
    </dgm:pt>
    <dgm:pt modelId="{E652813A-5221-4835-9C97-8FB9990C9D0C}" type="pres">
      <dgm:prSet presAssocID="{5C2F2417-BA7D-4B06-9AA8-F195A5B28B14}" presName="parentLeftMargin" presStyleLbl="node1" presStyleIdx="0" presStyleCnt="3"/>
      <dgm:spPr/>
      <dgm:t>
        <a:bodyPr/>
        <a:lstStyle/>
        <a:p>
          <a:endParaRPr lang="ru-RU"/>
        </a:p>
      </dgm:t>
    </dgm:pt>
    <dgm:pt modelId="{94B38718-E628-4D39-BE51-C20AD4CFA800}" type="pres">
      <dgm:prSet presAssocID="{5C2F2417-BA7D-4B06-9AA8-F195A5B28B14}" presName="parentText" presStyleLbl="node1" presStyleIdx="1" presStyleCnt="3">
        <dgm:presLayoutVars>
          <dgm:chMax val="0"/>
          <dgm:bulletEnabled val="1"/>
        </dgm:presLayoutVars>
      </dgm:prSet>
      <dgm:spPr/>
      <dgm:t>
        <a:bodyPr/>
        <a:lstStyle/>
        <a:p>
          <a:endParaRPr lang="ru-RU"/>
        </a:p>
      </dgm:t>
    </dgm:pt>
    <dgm:pt modelId="{54EBD114-BC06-4208-9860-CAE834EFD252}" type="pres">
      <dgm:prSet presAssocID="{5C2F2417-BA7D-4B06-9AA8-F195A5B28B14}" presName="negativeSpace" presStyleCnt="0"/>
      <dgm:spPr/>
    </dgm:pt>
    <dgm:pt modelId="{29318816-8CAA-40F7-876F-8D96F890AFE4}" type="pres">
      <dgm:prSet presAssocID="{5C2F2417-BA7D-4B06-9AA8-F195A5B28B14}" presName="childText" presStyleLbl="conFgAcc1" presStyleIdx="1" presStyleCnt="3">
        <dgm:presLayoutVars>
          <dgm:bulletEnabled val="1"/>
        </dgm:presLayoutVars>
      </dgm:prSet>
      <dgm:spPr/>
      <dgm:t>
        <a:bodyPr/>
        <a:lstStyle/>
        <a:p>
          <a:endParaRPr lang="ru-RU"/>
        </a:p>
      </dgm:t>
    </dgm:pt>
    <dgm:pt modelId="{F5E9CBD4-F8C5-4B44-8763-E9A5E00ED448}" type="pres">
      <dgm:prSet presAssocID="{2A74E050-7B58-4433-8893-CFCF9C0C53C1}" presName="spaceBetweenRectangles" presStyleCnt="0"/>
      <dgm:spPr/>
    </dgm:pt>
    <dgm:pt modelId="{2E5DB344-FDA1-4CBD-8D86-67763FE9F525}" type="pres">
      <dgm:prSet presAssocID="{A381358F-E706-46D4-BF1A-E4BE8EA5B5B3}" presName="parentLin" presStyleCnt="0"/>
      <dgm:spPr/>
    </dgm:pt>
    <dgm:pt modelId="{691694F1-8FED-45AB-BD5B-820BA653558F}" type="pres">
      <dgm:prSet presAssocID="{A381358F-E706-46D4-BF1A-E4BE8EA5B5B3}" presName="parentLeftMargin" presStyleLbl="node1" presStyleIdx="1" presStyleCnt="3"/>
      <dgm:spPr/>
      <dgm:t>
        <a:bodyPr/>
        <a:lstStyle/>
        <a:p>
          <a:endParaRPr lang="ru-RU"/>
        </a:p>
      </dgm:t>
    </dgm:pt>
    <dgm:pt modelId="{3C832A37-4361-4CE8-878A-16036B6A144B}" type="pres">
      <dgm:prSet presAssocID="{A381358F-E706-46D4-BF1A-E4BE8EA5B5B3}" presName="parentText" presStyleLbl="node1" presStyleIdx="2" presStyleCnt="3" custScaleX="45238">
        <dgm:presLayoutVars>
          <dgm:chMax val="0"/>
          <dgm:bulletEnabled val="1"/>
        </dgm:presLayoutVars>
      </dgm:prSet>
      <dgm:spPr/>
      <dgm:t>
        <a:bodyPr/>
        <a:lstStyle/>
        <a:p>
          <a:endParaRPr lang="ru-RU"/>
        </a:p>
      </dgm:t>
    </dgm:pt>
    <dgm:pt modelId="{38068564-E0E6-43B8-A782-848F48F0CB02}" type="pres">
      <dgm:prSet presAssocID="{A381358F-E706-46D4-BF1A-E4BE8EA5B5B3}" presName="negativeSpace" presStyleCnt="0"/>
      <dgm:spPr/>
    </dgm:pt>
    <dgm:pt modelId="{AFB475D2-B444-4A09-8CEB-493EED49BE31}" type="pres">
      <dgm:prSet presAssocID="{A381358F-E706-46D4-BF1A-E4BE8EA5B5B3}" presName="childText" presStyleLbl="conFgAcc1" presStyleIdx="2" presStyleCnt="3" custScaleY="65015">
        <dgm:presLayoutVars>
          <dgm:bulletEnabled val="1"/>
        </dgm:presLayoutVars>
      </dgm:prSet>
      <dgm:spPr/>
      <dgm:t>
        <a:bodyPr/>
        <a:lstStyle/>
        <a:p>
          <a:endParaRPr lang="ru-RU"/>
        </a:p>
      </dgm:t>
    </dgm:pt>
  </dgm:ptLst>
  <dgm:cxnLst>
    <dgm:cxn modelId="{7DC053E2-953C-487B-9B32-A8491C0E0E29}" type="presOf" srcId="{A381358F-E706-46D4-BF1A-E4BE8EA5B5B3}" destId="{691694F1-8FED-45AB-BD5B-820BA653558F}" srcOrd="0" destOrd="0" presId="urn:microsoft.com/office/officeart/2005/8/layout/list1"/>
    <dgm:cxn modelId="{AEEE5D76-B93C-48A0-B726-BEFD2A6A477A}" type="presOf" srcId="{CB8DE51A-2DBC-4445-A879-10F463FD01A9}" destId="{AFB475D2-B444-4A09-8CEB-493EED49BE31}" srcOrd="0" destOrd="0" presId="urn:microsoft.com/office/officeart/2005/8/layout/list1"/>
    <dgm:cxn modelId="{F9535724-8023-4895-9957-166A4828AC43}" type="presOf" srcId="{5C2F2417-BA7D-4B06-9AA8-F195A5B28B14}" destId="{E652813A-5221-4835-9C97-8FB9990C9D0C}" srcOrd="0" destOrd="0" presId="urn:microsoft.com/office/officeart/2005/8/layout/list1"/>
    <dgm:cxn modelId="{87B03063-2BEE-45CD-8196-02C7C5395D03}" srcId="{A381358F-E706-46D4-BF1A-E4BE8EA5B5B3}" destId="{CB8DE51A-2DBC-4445-A879-10F463FD01A9}" srcOrd="0" destOrd="0" parTransId="{C9B50790-1E82-4CF6-8F58-B5C8DB1AF552}" sibTransId="{229F478A-3BB2-4E75-AE78-9E81DF35CEE3}"/>
    <dgm:cxn modelId="{D89240AC-C97F-4190-A8D0-10B6644AD84C}" type="presOf" srcId="{EA42C519-7534-4C33-875C-76D0F0A26A32}" destId="{29318816-8CAA-40F7-876F-8D96F890AFE4}" srcOrd="0" destOrd="0" presId="urn:microsoft.com/office/officeart/2005/8/layout/list1"/>
    <dgm:cxn modelId="{DF5B1B4A-EC48-4C31-85D5-DADB12778765}" srcId="{5C2F2417-BA7D-4B06-9AA8-F195A5B28B14}" destId="{EA42C519-7534-4C33-875C-76D0F0A26A32}" srcOrd="0" destOrd="0" parTransId="{05FE86C6-0D4B-41FC-B648-74940A65DFE5}" sibTransId="{0B54303D-0798-47EA-914C-45C927B20A72}"/>
    <dgm:cxn modelId="{8B92630F-C4E7-47CF-8CBC-4070E8056FA0}" type="presOf" srcId="{13FEBAEB-249B-4DB6-9E71-8D03B6D06622}" destId="{4B608167-A8BF-41E7-B6D9-E9440B571F2F}" srcOrd="0" destOrd="0" presId="urn:microsoft.com/office/officeart/2005/8/layout/list1"/>
    <dgm:cxn modelId="{DA10F278-40A7-47F6-8389-FCBBCC1022EA}" srcId="{13FEBAEB-249B-4DB6-9E71-8D03B6D06622}" destId="{9ACFCE30-9B72-4499-81FF-8863067D0DE0}" srcOrd="0" destOrd="0" parTransId="{B4FF5EE3-BA57-466F-83F4-632243FDD0CE}" sibTransId="{77989539-EC27-45A1-A739-FD93BB08F68C}"/>
    <dgm:cxn modelId="{000B7453-851C-4B56-A067-24A5FB9A48F0}" type="presOf" srcId="{9ACFCE30-9B72-4499-81FF-8863067D0DE0}" destId="{62833FB0-AA41-438C-9E32-FAA1AE6E9D92}" srcOrd="1" destOrd="0" presId="urn:microsoft.com/office/officeart/2005/8/layout/list1"/>
    <dgm:cxn modelId="{D7EDDB22-C54C-40EF-861D-4E6159EE88B4}" srcId="{13FEBAEB-249B-4DB6-9E71-8D03B6D06622}" destId="{5C2F2417-BA7D-4B06-9AA8-F195A5B28B14}" srcOrd="1" destOrd="0" parTransId="{A8E905C6-6FDA-4263-8EC5-A37C6388AFC7}" sibTransId="{2A74E050-7B58-4433-8893-CFCF9C0C53C1}"/>
    <dgm:cxn modelId="{1C573460-9488-464E-90C7-D4E2BD13BA30}" type="presOf" srcId="{9ACFCE30-9B72-4499-81FF-8863067D0DE0}" destId="{F9D68608-7244-4EDC-ABD2-1EA1D4995588}" srcOrd="0" destOrd="0" presId="urn:microsoft.com/office/officeart/2005/8/layout/list1"/>
    <dgm:cxn modelId="{AEE9A17E-1444-408E-BF45-F1DB2C3A33C6}" type="presOf" srcId="{5C2F2417-BA7D-4B06-9AA8-F195A5B28B14}" destId="{94B38718-E628-4D39-BE51-C20AD4CFA800}" srcOrd="1" destOrd="0" presId="urn:microsoft.com/office/officeart/2005/8/layout/list1"/>
    <dgm:cxn modelId="{5302BFA8-2C54-4653-8BE4-7A9AE857708A}" srcId="{13FEBAEB-249B-4DB6-9E71-8D03B6D06622}" destId="{A381358F-E706-46D4-BF1A-E4BE8EA5B5B3}" srcOrd="2" destOrd="0" parTransId="{D3D8284A-FE0D-454F-A237-ECD77B238B55}" sibTransId="{585640A9-8385-4C47-88C3-48A4F1A45289}"/>
    <dgm:cxn modelId="{3A7EA6A0-F11C-4446-9593-0EC541337D98}" type="presOf" srcId="{A381358F-E706-46D4-BF1A-E4BE8EA5B5B3}" destId="{3C832A37-4361-4CE8-878A-16036B6A144B}" srcOrd="1" destOrd="0" presId="urn:microsoft.com/office/officeart/2005/8/layout/list1"/>
    <dgm:cxn modelId="{44EF2C12-68A8-4DC5-891E-5841A97163E6}" type="presParOf" srcId="{4B608167-A8BF-41E7-B6D9-E9440B571F2F}" destId="{25E9F87F-0DDA-4968-904D-743905F9451E}" srcOrd="0" destOrd="0" presId="urn:microsoft.com/office/officeart/2005/8/layout/list1"/>
    <dgm:cxn modelId="{FCEF901A-335D-4086-B703-74522C7ABEAB}" type="presParOf" srcId="{25E9F87F-0DDA-4968-904D-743905F9451E}" destId="{F9D68608-7244-4EDC-ABD2-1EA1D4995588}" srcOrd="0" destOrd="0" presId="urn:microsoft.com/office/officeart/2005/8/layout/list1"/>
    <dgm:cxn modelId="{2AFA250C-16EE-4227-BBC5-3192BB8DDE66}" type="presParOf" srcId="{25E9F87F-0DDA-4968-904D-743905F9451E}" destId="{62833FB0-AA41-438C-9E32-FAA1AE6E9D92}" srcOrd="1" destOrd="0" presId="urn:microsoft.com/office/officeart/2005/8/layout/list1"/>
    <dgm:cxn modelId="{C2D8DB0B-1D76-4AAE-9FB9-95567AD2908F}" type="presParOf" srcId="{4B608167-A8BF-41E7-B6D9-E9440B571F2F}" destId="{1C99232C-1250-4F14-8DC0-0670D0CF6389}" srcOrd="1" destOrd="0" presId="urn:microsoft.com/office/officeart/2005/8/layout/list1"/>
    <dgm:cxn modelId="{FE449A5B-82CA-43B0-A95B-9F5A30283E6B}" type="presParOf" srcId="{4B608167-A8BF-41E7-B6D9-E9440B571F2F}" destId="{DAA263ED-6C6E-4415-A024-58DEAAE6363C}" srcOrd="2" destOrd="0" presId="urn:microsoft.com/office/officeart/2005/8/layout/list1"/>
    <dgm:cxn modelId="{50445EA8-E68E-456D-AF89-AF9A4EF0F693}" type="presParOf" srcId="{4B608167-A8BF-41E7-B6D9-E9440B571F2F}" destId="{819F25E5-24D0-44CD-9F1B-6CFD4406639A}" srcOrd="3" destOrd="0" presId="urn:microsoft.com/office/officeart/2005/8/layout/list1"/>
    <dgm:cxn modelId="{89FE0345-B995-4765-A3A6-F683AC1725E8}" type="presParOf" srcId="{4B608167-A8BF-41E7-B6D9-E9440B571F2F}" destId="{333B068F-B884-4CFE-AD45-3947D4D45BA9}" srcOrd="4" destOrd="0" presId="urn:microsoft.com/office/officeart/2005/8/layout/list1"/>
    <dgm:cxn modelId="{A96AD844-D904-490B-AADB-434063FAC76D}" type="presParOf" srcId="{333B068F-B884-4CFE-AD45-3947D4D45BA9}" destId="{E652813A-5221-4835-9C97-8FB9990C9D0C}" srcOrd="0" destOrd="0" presId="urn:microsoft.com/office/officeart/2005/8/layout/list1"/>
    <dgm:cxn modelId="{90785780-F725-4ED6-A706-D97B7185F5E8}" type="presParOf" srcId="{333B068F-B884-4CFE-AD45-3947D4D45BA9}" destId="{94B38718-E628-4D39-BE51-C20AD4CFA800}" srcOrd="1" destOrd="0" presId="urn:microsoft.com/office/officeart/2005/8/layout/list1"/>
    <dgm:cxn modelId="{09203DC7-C92F-4427-9FD4-70A8EDCC78C3}" type="presParOf" srcId="{4B608167-A8BF-41E7-B6D9-E9440B571F2F}" destId="{54EBD114-BC06-4208-9860-CAE834EFD252}" srcOrd="5" destOrd="0" presId="urn:microsoft.com/office/officeart/2005/8/layout/list1"/>
    <dgm:cxn modelId="{3D51CFE5-79C0-4222-916B-DAB057BA66A8}" type="presParOf" srcId="{4B608167-A8BF-41E7-B6D9-E9440B571F2F}" destId="{29318816-8CAA-40F7-876F-8D96F890AFE4}" srcOrd="6" destOrd="0" presId="urn:microsoft.com/office/officeart/2005/8/layout/list1"/>
    <dgm:cxn modelId="{385F8BC7-23C1-4939-BF4B-A7C8D3BD9E0B}" type="presParOf" srcId="{4B608167-A8BF-41E7-B6D9-E9440B571F2F}" destId="{F5E9CBD4-F8C5-4B44-8763-E9A5E00ED448}" srcOrd="7" destOrd="0" presId="urn:microsoft.com/office/officeart/2005/8/layout/list1"/>
    <dgm:cxn modelId="{360DB047-1E4F-43F5-9631-E63FE695585D}" type="presParOf" srcId="{4B608167-A8BF-41E7-B6D9-E9440B571F2F}" destId="{2E5DB344-FDA1-4CBD-8D86-67763FE9F525}" srcOrd="8" destOrd="0" presId="urn:microsoft.com/office/officeart/2005/8/layout/list1"/>
    <dgm:cxn modelId="{6E144F72-EA1C-4B87-92AB-4A852D648DFB}" type="presParOf" srcId="{2E5DB344-FDA1-4CBD-8D86-67763FE9F525}" destId="{691694F1-8FED-45AB-BD5B-820BA653558F}" srcOrd="0" destOrd="0" presId="urn:microsoft.com/office/officeart/2005/8/layout/list1"/>
    <dgm:cxn modelId="{9ABAA591-D48A-4076-B450-EFD67068D82F}" type="presParOf" srcId="{2E5DB344-FDA1-4CBD-8D86-67763FE9F525}" destId="{3C832A37-4361-4CE8-878A-16036B6A144B}" srcOrd="1" destOrd="0" presId="urn:microsoft.com/office/officeart/2005/8/layout/list1"/>
    <dgm:cxn modelId="{E121FDB6-C10B-4BF6-A22B-9BDE92EE1D9B}" type="presParOf" srcId="{4B608167-A8BF-41E7-B6D9-E9440B571F2F}" destId="{38068564-E0E6-43B8-A782-848F48F0CB02}" srcOrd="9" destOrd="0" presId="urn:microsoft.com/office/officeart/2005/8/layout/list1"/>
    <dgm:cxn modelId="{D1E5183B-1B59-47FF-B41A-E8B248C27E5F}" type="presParOf" srcId="{4B608167-A8BF-41E7-B6D9-E9440B571F2F}" destId="{AFB475D2-B444-4A09-8CEB-493EED49BE31}"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26A62D-47E9-4982-BC28-67D579337A4A}" type="doc">
      <dgm:prSet loTypeId="urn:microsoft.com/office/officeart/2011/layout/ConvergingText" loCatId="officeonline" qsTypeId="urn:microsoft.com/office/officeart/2005/8/quickstyle/simple1" qsCatId="simple" csTypeId="urn:microsoft.com/office/officeart/2005/8/colors/accent1_2" csCatId="accent1" phldr="1"/>
      <dgm:spPr/>
      <dgm:t>
        <a:bodyPr/>
        <a:lstStyle/>
        <a:p>
          <a:endParaRPr lang="ru-RU"/>
        </a:p>
      </dgm:t>
    </dgm:pt>
    <dgm:pt modelId="{AC4B98A9-4C6B-4CBA-B5ED-AB574B0161AF}">
      <dgm:prSet phldrT="[Текст]"/>
      <dgm:spPr/>
      <dgm:t>
        <a:bodyPr/>
        <a:lstStyle/>
        <a:p>
          <a:r>
            <a:rPr lang="ru-RU" dirty="0" smtClean="0"/>
            <a:t>ЭГО</a:t>
          </a:r>
          <a:endParaRPr lang="ru-RU" dirty="0"/>
        </a:p>
      </dgm:t>
    </dgm:pt>
    <dgm:pt modelId="{684E00A1-E92E-4FA9-8A97-9E0B20993A59}" type="parTrans" cxnId="{89E5C443-082F-43A4-9A80-51C7DAB98003}">
      <dgm:prSet/>
      <dgm:spPr/>
      <dgm:t>
        <a:bodyPr/>
        <a:lstStyle/>
        <a:p>
          <a:endParaRPr lang="ru-RU"/>
        </a:p>
      </dgm:t>
    </dgm:pt>
    <dgm:pt modelId="{95EA6572-DA20-4F9E-9C80-F5BF4966BB8A}" type="sibTrans" cxnId="{89E5C443-082F-43A4-9A80-51C7DAB98003}">
      <dgm:prSet/>
      <dgm:spPr/>
      <dgm:t>
        <a:bodyPr/>
        <a:lstStyle/>
        <a:p>
          <a:endParaRPr lang="ru-RU"/>
        </a:p>
      </dgm:t>
    </dgm:pt>
    <dgm:pt modelId="{3378BB68-6616-48E4-9545-775C1F9F8DFA}">
      <dgm:prSet phldrT="[Текст]"/>
      <dgm:spPr/>
      <dgm:t>
        <a:bodyPr/>
        <a:lstStyle/>
        <a:p>
          <a:pPr algn="ctr"/>
          <a:r>
            <a:rPr lang="ru-RU" dirty="0" smtClean="0"/>
            <a:t>СУПЕРЭГО</a:t>
          </a:r>
          <a:endParaRPr lang="ru-RU" dirty="0"/>
        </a:p>
      </dgm:t>
    </dgm:pt>
    <dgm:pt modelId="{CF61C0D9-765E-4DF8-923D-4B8CEFEB6129}" type="parTrans" cxnId="{8730F5CA-E6E1-4F43-8760-41E902400B2B}">
      <dgm:prSet/>
      <dgm:spPr/>
      <dgm:t>
        <a:bodyPr/>
        <a:lstStyle/>
        <a:p>
          <a:endParaRPr lang="ru-RU"/>
        </a:p>
      </dgm:t>
    </dgm:pt>
    <dgm:pt modelId="{74ADDC0B-D3C0-4776-93D5-23EA31445BD0}" type="sibTrans" cxnId="{8730F5CA-E6E1-4F43-8760-41E902400B2B}">
      <dgm:prSet/>
      <dgm:spPr/>
      <dgm:t>
        <a:bodyPr/>
        <a:lstStyle/>
        <a:p>
          <a:endParaRPr lang="ru-RU"/>
        </a:p>
      </dgm:t>
    </dgm:pt>
    <dgm:pt modelId="{B6CABCDD-9BDF-440B-B0C9-293DE54C1BCF}">
      <dgm:prSet phldrT="[Текст]"/>
      <dgm:spPr/>
      <dgm:t>
        <a:bodyPr/>
        <a:lstStyle/>
        <a:p>
          <a:pPr algn="ctr"/>
          <a:r>
            <a:rPr lang="ru-RU" dirty="0" smtClean="0"/>
            <a:t>КОНФЛИКТ</a:t>
          </a:r>
          <a:endParaRPr lang="ru-RU" dirty="0"/>
        </a:p>
      </dgm:t>
    </dgm:pt>
    <dgm:pt modelId="{CB524BD1-6219-4D5C-BC7A-F5F67A8849F3}" type="parTrans" cxnId="{CB7F3841-CA9C-4E3B-89D0-9D80D6944FEC}">
      <dgm:prSet/>
      <dgm:spPr/>
      <dgm:t>
        <a:bodyPr/>
        <a:lstStyle/>
        <a:p>
          <a:endParaRPr lang="ru-RU"/>
        </a:p>
      </dgm:t>
    </dgm:pt>
    <dgm:pt modelId="{7E2FBEA0-3F1A-4553-A810-EC092121ACB6}" type="sibTrans" cxnId="{CB7F3841-CA9C-4E3B-89D0-9D80D6944FEC}">
      <dgm:prSet/>
      <dgm:spPr/>
      <dgm:t>
        <a:bodyPr/>
        <a:lstStyle/>
        <a:p>
          <a:endParaRPr lang="ru-RU"/>
        </a:p>
      </dgm:t>
    </dgm:pt>
    <dgm:pt modelId="{BE2BF2FB-11AA-41D1-B180-BDB61FBE9D7C}">
      <dgm:prSet phldrT="[Текст]"/>
      <dgm:spPr/>
      <dgm:t>
        <a:bodyPr/>
        <a:lstStyle/>
        <a:p>
          <a:pPr algn="ctr"/>
          <a:r>
            <a:rPr lang="ru-RU" dirty="0" smtClean="0"/>
            <a:t>ИД</a:t>
          </a:r>
          <a:endParaRPr lang="ru-RU" dirty="0"/>
        </a:p>
      </dgm:t>
    </dgm:pt>
    <dgm:pt modelId="{764111E8-D3C9-433C-BC18-3C32463386F4}" type="parTrans" cxnId="{2A0CC177-E226-48A3-B206-1AFEE61BFF5F}">
      <dgm:prSet/>
      <dgm:spPr/>
      <dgm:t>
        <a:bodyPr/>
        <a:lstStyle/>
        <a:p>
          <a:endParaRPr lang="ru-RU"/>
        </a:p>
      </dgm:t>
    </dgm:pt>
    <dgm:pt modelId="{1B36AD9F-2445-4237-AE87-DF5F19CDAB8B}" type="sibTrans" cxnId="{2A0CC177-E226-48A3-B206-1AFEE61BFF5F}">
      <dgm:prSet/>
      <dgm:spPr/>
      <dgm:t>
        <a:bodyPr/>
        <a:lstStyle/>
        <a:p>
          <a:endParaRPr lang="ru-RU"/>
        </a:p>
      </dgm:t>
    </dgm:pt>
    <dgm:pt modelId="{DC04A2C1-2FED-4492-828F-8259044E63F3}" type="pres">
      <dgm:prSet presAssocID="{4F26A62D-47E9-4982-BC28-67D579337A4A}" presName="Name0" presStyleCnt="0">
        <dgm:presLayoutVars>
          <dgm:chMax/>
          <dgm:chPref val="1"/>
          <dgm:dir/>
          <dgm:animOne val="branch"/>
          <dgm:animLvl val="lvl"/>
          <dgm:resizeHandles/>
        </dgm:presLayoutVars>
      </dgm:prSet>
      <dgm:spPr/>
      <dgm:t>
        <a:bodyPr/>
        <a:lstStyle/>
        <a:p>
          <a:endParaRPr lang="ru-RU"/>
        </a:p>
      </dgm:t>
    </dgm:pt>
    <dgm:pt modelId="{1A5C72EA-EF05-4C22-8466-75929BAFD6A5}" type="pres">
      <dgm:prSet presAssocID="{AC4B98A9-4C6B-4CBA-B5ED-AB574B0161AF}" presName="composite" presStyleCnt="0"/>
      <dgm:spPr/>
    </dgm:pt>
    <dgm:pt modelId="{613BBE46-6064-406B-912E-1F514F53794C}" type="pres">
      <dgm:prSet presAssocID="{AC4B98A9-4C6B-4CBA-B5ED-AB574B0161AF}" presName="ParentAccent1" presStyleLbl="alignNode1" presStyleIdx="0" presStyleCnt="34"/>
      <dgm:spPr/>
    </dgm:pt>
    <dgm:pt modelId="{D55921FD-D0D8-4633-A011-CE747C67EBB8}" type="pres">
      <dgm:prSet presAssocID="{AC4B98A9-4C6B-4CBA-B5ED-AB574B0161AF}" presName="ParentAccent2" presStyleLbl="alignNode1" presStyleIdx="1" presStyleCnt="34"/>
      <dgm:spPr/>
    </dgm:pt>
    <dgm:pt modelId="{E3364853-0043-454C-B10D-C7E790F9274C}" type="pres">
      <dgm:prSet presAssocID="{AC4B98A9-4C6B-4CBA-B5ED-AB574B0161AF}" presName="ParentAccent3" presStyleLbl="alignNode1" presStyleIdx="2" presStyleCnt="34"/>
      <dgm:spPr/>
    </dgm:pt>
    <dgm:pt modelId="{A9FC810E-1930-4FFE-BE1B-676B3D1CE523}" type="pres">
      <dgm:prSet presAssocID="{AC4B98A9-4C6B-4CBA-B5ED-AB574B0161AF}" presName="ParentAccent4" presStyleLbl="alignNode1" presStyleIdx="3" presStyleCnt="34"/>
      <dgm:spPr/>
    </dgm:pt>
    <dgm:pt modelId="{55B61F63-89CF-4773-959F-7DF95166F0D3}" type="pres">
      <dgm:prSet presAssocID="{AC4B98A9-4C6B-4CBA-B5ED-AB574B0161AF}" presName="ParentAccent5" presStyleLbl="alignNode1" presStyleIdx="4" presStyleCnt="34"/>
      <dgm:spPr/>
    </dgm:pt>
    <dgm:pt modelId="{5788897A-8179-4FE7-AC47-406264414D85}" type="pres">
      <dgm:prSet presAssocID="{AC4B98A9-4C6B-4CBA-B5ED-AB574B0161AF}" presName="ParentAccent6" presStyleLbl="alignNode1" presStyleIdx="5" presStyleCnt="34"/>
      <dgm:spPr/>
    </dgm:pt>
    <dgm:pt modelId="{C1DE7E0D-E6E6-44A5-88FF-31E88ED6E2B8}" type="pres">
      <dgm:prSet presAssocID="{AC4B98A9-4C6B-4CBA-B5ED-AB574B0161AF}" presName="ParentAccent7" presStyleLbl="alignNode1" presStyleIdx="6" presStyleCnt="34"/>
      <dgm:spPr/>
    </dgm:pt>
    <dgm:pt modelId="{720053C9-C51A-43AD-863A-E7764FF06D9B}" type="pres">
      <dgm:prSet presAssocID="{AC4B98A9-4C6B-4CBA-B5ED-AB574B0161AF}" presName="ParentAccent8" presStyleLbl="alignNode1" presStyleIdx="7" presStyleCnt="34"/>
      <dgm:spPr/>
    </dgm:pt>
    <dgm:pt modelId="{4691FDDE-91A0-44CA-8C96-666710CBBE53}" type="pres">
      <dgm:prSet presAssocID="{AC4B98A9-4C6B-4CBA-B5ED-AB574B0161AF}" presName="ParentAccent9" presStyleLbl="alignNode1" presStyleIdx="8" presStyleCnt="34"/>
      <dgm:spPr/>
    </dgm:pt>
    <dgm:pt modelId="{0537D953-60B3-460C-84C6-A13BF9667862}" type="pres">
      <dgm:prSet presAssocID="{AC4B98A9-4C6B-4CBA-B5ED-AB574B0161AF}" presName="ParentAccent10" presStyleLbl="alignNode1" presStyleIdx="9" presStyleCnt="34"/>
      <dgm:spPr/>
    </dgm:pt>
    <dgm:pt modelId="{C538143F-A59B-4260-9F5F-2076A22D5287}" type="pres">
      <dgm:prSet presAssocID="{AC4B98A9-4C6B-4CBA-B5ED-AB574B0161AF}" presName="Parent" presStyleLbl="alignNode1" presStyleIdx="10" presStyleCnt="34">
        <dgm:presLayoutVars>
          <dgm:chMax val="5"/>
          <dgm:chPref val="3"/>
          <dgm:bulletEnabled val="1"/>
        </dgm:presLayoutVars>
      </dgm:prSet>
      <dgm:spPr/>
      <dgm:t>
        <a:bodyPr/>
        <a:lstStyle/>
        <a:p>
          <a:endParaRPr lang="ru-RU"/>
        </a:p>
      </dgm:t>
    </dgm:pt>
    <dgm:pt modelId="{37A95D39-135B-4F36-A119-B3E536CCE120}" type="pres">
      <dgm:prSet presAssocID="{3378BB68-6616-48E4-9545-775C1F9F8DFA}" presName="Child1Accent1" presStyleLbl="alignNode1" presStyleIdx="11" presStyleCnt="34"/>
      <dgm:spPr/>
    </dgm:pt>
    <dgm:pt modelId="{386637D3-2A99-4BF8-BD48-2060109348D2}" type="pres">
      <dgm:prSet presAssocID="{3378BB68-6616-48E4-9545-775C1F9F8DFA}" presName="Child1Accent2" presStyleLbl="alignNode1" presStyleIdx="12" presStyleCnt="34"/>
      <dgm:spPr/>
    </dgm:pt>
    <dgm:pt modelId="{15E38657-9927-489E-850D-62BD8FEB6364}" type="pres">
      <dgm:prSet presAssocID="{3378BB68-6616-48E4-9545-775C1F9F8DFA}" presName="Child1Accent3" presStyleLbl="alignNode1" presStyleIdx="13" presStyleCnt="34"/>
      <dgm:spPr/>
    </dgm:pt>
    <dgm:pt modelId="{9E3D579C-6D86-4544-B12B-1CB2BAFF62BA}" type="pres">
      <dgm:prSet presAssocID="{3378BB68-6616-48E4-9545-775C1F9F8DFA}" presName="Child1Accent4" presStyleLbl="alignNode1" presStyleIdx="14" presStyleCnt="34"/>
      <dgm:spPr/>
    </dgm:pt>
    <dgm:pt modelId="{94BA09E0-1072-4F21-BAB2-2061843F4FE5}" type="pres">
      <dgm:prSet presAssocID="{3378BB68-6616-48E4-9545-775C1F9F8DFA}" presName="Child1Accent5" presStyleLbl="alignNode1" presStyleIdx="15" presStyleCnt="34"/>
      <dgm:spPr/>
    </dgm:pt>
    <dgm:pt modelId="{8B392B2B-39DC-4941-A293-77462F5DA632}" type="pres">
      <dgm:prSet presAssocID="{3378BB68-6616-48E4-9545-775C1F9F8DFA}" presName="Child1Accent6" presStyleLbl="alignNode1" presStyleIdx="16" presStyleCnt="34"/>
      <dgm:spPr/>
    </dgm:pt>
    <dgm:pt modelId="{4110B89B-F698-47E3-AACD-F19AFEB44F9E}" type="pres">
      <dgm:prSet presAssocID="{3378BB68-6616-48E4-9545-775C1F9F8DFA}" presName="Child1Accent7" presStyleLbl="alignNode1" presStyleIdx="17" presStyleCnt="34"/>
      <dgm:spPr/>
    </dgm:pt>
    <dgm:pt modelId="{AA224E8B-90ED-4087-86A4-5DD746D1B421}" type="pres">
      <dgm:prSet presAssocID="{3378BB68-6616-48E4-9545-775C1F9F8DFA}" presName="Child1Accent8" presStyleLbl="alignNode1" presStyleIdx="18" presStyleCnt="34"/>
      <dgm:spPr/>
    </dgm:pt>
    <dgm:pt modelId="{86AAAD42-D323-48C2-B0C3-80FA6B63146C}" type="pres">
      <dgm:prSet presAssocID="{3378BB68-6616-48E4-9545-775C1F9F8DFA}" presName="Child1Accent9" presStyleLbl="alignNode1" presStyleIdx="19" presStyleCnt="34"/>
      <dgm:spPr/>
    </dgm:pt>
    <dgm:pt modelId="{8DAF2B4C-0CDF-46EA-9CB2-5E8370D66C87}" type="pres">
      <dgm:prSet presAssocID="{3378BB68-6616-48E4-9545-775C1F9F8DFA}" presName="Child1" presStyleLbl="revTx" presStyleIdx="0" presStyleCnt="3">
        <dgm:presLayoutVars>
          <dgm:chMax/>
          <dgm:chPref val="0"/>
          <dgm:bulletEnabled val="1"/>
        </dgm:presLayoutVars>
      </dgm:prSet>
      <dgm:spPr/>
      <dgm:t>
        <a:bodyPr/>
        <a:lstStyle/>
        <a:p>
          <a:endParaRPr lang="ru-RU"/>
        </a:p>
      </dgm:t>
    </dgm:pt>
    <dgm:pt modelId="{67EA7AE1-0668-4D00-92A5-DD7F74BBEB1A}" type="pres">
      <dgm:prSet presAssocID="{B6CABCDD-9BDF-440B-B0C9-293DE54C1BCF}" presName="Child2Accent1" presStyleLbl="alignNode1" presStyleIdx="20" presStyleCnt="34"/>
      <dgm:spPr/>
    </dgm:pt>
    <dgm:pt modelId="{79E1EBA4-2E45-4D84-975E-DCF6B9EFD969}" type="pres">
      <dgm:prSet presAssocID="{B6CABCDD-9BDF-440B-B0C9-293DE54C1BCF}" presName="Child2Accent2" presStyleLbl="alignNode1" presStyleIdx="21" presStyleCnt="34" custLinFactNeighborX="5414" custLinFactNeighborY="15735"/>
      <dgm:spPr/>
    </dgm:pt>
    <dgm:pt modelId="{34309268-6134-400D-8C03-0C9233BD82CD}" type="pres">
      <dgm:prSet presAssocID="{B6CABCDD-9BDF-440B-B0C9-293DE54C1BCF}" presName="Child2Accent3" presStyleLbl="alignNode1" presStyleIdx="22" presStyleCnt="34"/>
      <dgm:spPr/>
    </dgm:pt>
    <dgm:pt modelId="{C389FA66-B917-48CF-9B7E-3661179225F0}" type="pres">
      <dgm:prSet presAssocID="{B6CABCDD-9BDF-440B-B0C9-293DE54C1BCF}" presName="Child2Accent4" presStyleLbl="alignNode1" presStyleIdx="23" presStyleCnt="34"/>
      <dgm:spPr/>
    </dgm:pt>
    <dgm:pt modelId="{E299E681-BEC5-4109-827C-241960292B02}" type="pres">
      <dgm:prSet presAssocID="{B6CABCDD-9BDF-440B-B0C9-293DE54C1BCF}" presName="Child2Accent5" presStyleLbl="alignNode1" presStyleIdx="24" presStyleCnt="34"/>
      <dgm:spPr/>
    </dgm:pt>
    <dgm:pt modelId="{C5631AA7-3A56-4A01-8A9E-365D2AFE0731}" type="pres">
      <dgm:prSet presAssocID="{B6CABCDD-9BDF-440B-B0C9-293DE54C1BCF}" presName="Child2Accent6" presStyleLbl="alignNode1" presStyleIdx="25" presStyleCnt="34"/>
      <dgm:spPr/>
    </dgm:pt>
    <dgm:pt modelId="{34A823BC-6001-43B2-A0D7-E2931CE47CB2}" type="pres">
      <dgm:prSet presAssocID="{B6CABCDD-9BDF-440B-B0C9-293DE54C1BCF}" presName="Child2Accent7" presStyleLbl="alignNode1" presStyleIdx="26" presStyleCnt="34"/>
      <dgm:spPr/>
    </dgm:pt>
    <dgm:pt modelId="{2E7C32DA-1274-412D-9CD6-26AD5A4E7813}" type="pres">
      <dgm:prSet presAssocID="{B6CABCDD-9BDF-440B-B0C9-293DE54C1BCF}" presName="Child2" presStyleLbl="revTx" presStyleIdx="1" presStyleCnt="3" custScaleX="134869">
        <dgm:presLayoutVars>
          <dgm:chMax/>
          <dgm:chPref val="0"/>
          <dgm:bulletEnabled val="1"/>
        </dgm:presLayoutVars>
      </dgm:prSet>
      <dgm:spPr/>
      <dgm:t>
        <a:bodyPr/>
        <a:lstStyle/>
        <a:p>
          <a:endParaRPr lang="ru-RU"/>
        </a:p>
      </dgm:t>
    </dgm:pt>
    <dgm:pt modelId="{1C5056CD-B919-4333-A300-B0D8CA1C8E3E}" type="pres">
      <dgm:prSet presAssocID="{BE2BF2FB-11AA-41D1-B180-BDB61FBE9D7C}" presName="Child3Accent1" presStyleLbl="alignNode1" presStyleIdx="27" presStyleCnt="34"/>
      <dgm:spPr/>
    </dgm:pt>
    <dgm:pt modelId="{19A097F3-E05B-49A1-B013-6724A9112E27}" type="pres">
      <dgm:prSet presAssocID="{BE2BF2FB-11AA-41D1-B180-BDB61FBE9D7C}" presName="Child3Accent2" presStyleLbl="alignNode1" presStyleIdx="28" presStyleCnt="34"/>
      <dgm:spPr/>
    </dgm:pt>
    <dgm:pt modelId="{20D61CCB-3C28-4089-979D-270945721DF0}" type="pres">
      <dgm:prSet presAssocID="{BE2BF2FB-11AA-41D1-B180-BDB61FBE9D7C}" presName="Child3Accent3" presStyleLbl="alignNode1" presStyleIdx="29" presStyleCnt="34"/>
      <dgm:spPr/>
    </dgm:pt>
    <dgm:pt modelId="{163187CB-1A35-46C7-95D0-EC2AD1320E70}" type="pres">
      <dgm:prSet presAssocID="{BE2BF2FB-11AA-41D1-B180-BDB61FBE9D7C}" presName="Child3Accent4" presStyleLbl="alignNode1" presStyleIdx="30" presStyleCnt="34"/>
      <dgm:spPr/>
    </dgm:pt>
    <dgm:pt modelId="{7A1EFFFC-BBEE-4891-AFCD-810FD6673640}" type="pres">
      <dgm:prSet presAssocID="{BE2BF2FB-11AA-41D1-B180-BDB61FBE9D7C}" presName="Child3Accent5" presStyleLbl="alignNode1" presStyleIdx="31" presStyleCnt="34"/>
      <dgm:spPr/>
    </dgm:pt>
    <dgm:pt modelId="{4BA5AD53-E4D6-4B56-BBBC-9E8D169F9430}" type="pres">
      <dgm:prSet presAssocID="{BE2BF2FB-11AA-41D1-B180-BDB61FBE9D7C}" presName="Child3Accent6" presStyleLbl="alignNode1" presStyleIdx="32" presStyleCnt="34"/>
      <dgm:spPr/>
    </dgm:pt>
    <dgm:pt modelId="{19BBA38B-564F-49EE-B1BF-A0F9BC49C2B0}" type="pres">
      <dgm:prSet presAssocID="{BE2BF2FB-11AA-41D1-B180-BDB61FBE9D7C}" presName="Child3Accent7" presStyleLbl="alignNode1" presStyleIdx="33" presStyleCnt="34"/>
      <dgm:spPr/>
    </dgm:pt>
    <dgm:pt modelId="{E19BC1FE-DDC9-4650-A12A-182E4666F3AD}" type="pres">
      <dgm:prSet presAssocID="{BE2BF2FB-11AA-41D1-B180-BDB61FBE9D7C}" presName="Child3" presStyleLbl="revTx" presStyleIdx="2" presStyleCnt="3">
        <dgm:presLayoutVars>
          <dgm:chMax/>
          <dgm:chPref val="0"/>
          <dgm:bulletEnabled val="1"/>
        </dgm:presLayoutVars>
      </dgm:prSet>
      <dgm:spPr/>
      <dgm:t>
        <a:bodyPr/>
        <a:lstStyle/>
        <a:p>
          <a:endParaRPr lang="ru-RU"/>
        </a:p>
      </dgm:t>
    </dgm:pt>
  </dgm:ptLst>
  <dgm:cxnLst>
    <dgm:cxn modelId="{CB7F3841-CA9C-4E3B-89D0-9D80D6944FEC}" srcId="{AC4B98A9-4C6B-4CBA-B5ED-AB574B0161AF}" destId="{B6CABCDD-9BDF-440B-B0C9-293DE54C1BCF}" srcOrd="1" destOrd="0" parTransId="{CB524BD1-6219-4D5C-BC7A-F5F67A8849F3}" sibTransId="{7E2FBEA0-3F1A-4553-A810-EC092121ACB6}"/>
    <dgm:cxn modelId="{6834A9FE-60D4-415E-B29D-E3A2287039D9}" type="presOf" srcId="{B6CABCDD-9BDF-440B-B0C9-293DE54C1BCF}" destId="{2E7C32DA-1274-412D-9CD6-26AD5A4E7813}" srcOrd="0" destOrd="0" presId="urn:microsoft.com/office/officeart/2011/layout/ConvergingText"/>
    <dgm:cxn modelId="{CBCBF8B6-4928-4928-887C-6B0BF21594F6}" type="presOf" srcId="{BE2BF2FB-11AA-41D1-B180-BDB61FBE9D7C}" destId="{E19BC1FE-DDC9-4650-A12A-182E4666F3AD}" srcOrd="0" destOrd="0" presId="urn:microsoft.com/office/officeart/2011/layout/ConvergingText"/>
    <dgm:cxn modelId="{188A2943-2E41-4DBF-9454-815F0B530E74}" type="presOf" srcId="{3378BB68-6616-48E4-9545-775C1F9F8DFA}" destId="{8DAF2B4C-0CDF-46EA-9CB2-5E8370D66C87}" srcOrd="0" destOrd="0" presId="urn:microsoft.com/office/officeart/2011/layout/ConvergingText"/>
    <dgm:cxn modelId="{89E5C443-082F-43A4-9A80-51C7DAB98003}" srcId="{4F26A62D-47E9-4982-BC28-67D579337A4A}" destId="{AC4B98A9-4C6B-4CBA-B5ED-AB574B0161AF}" srcOrd="0" destOrd="0" parTransId="{684E00A1-E92E-4FA9-8A97-9E0B20993A59}" sibTransId="{95EA6572-DA20-4F9E-9C80-F5BF4966BB8A}"/>
    <dgm:cxn modelId="{528F01C1-8414-405F-9ED6-A333CF698548}" type="presOf" srcId="{4F26A62D-47E9-4982-BC28-67D579337A4A}" destId="{DC04A2C1-2FED-4492-828F-8259044E63F3}" srcOrd="0" destOrd="0" presId="urn:microsoft.com/office/officeart/2011/layout/ConvergingText"/>
    <dgm:cxn modelId="{2A0CC177-E226-48A3-B206-1AFEE61BFF5F}" srcId="{AC4B98A9-4C6B-4CBA-B5ED-AB574B0161AF}" destId="{BE2BF2FB-11AA-41D1-B180-BDB61FBE9D7C}" srcOrd="2" destOrd="0" parTransId="{764111E8-D3C9-433C-BC18-3C32463386F4}" sibTransId="{1B36AD9F-2445-4237-AE87-DF5F19CDAB8B}"/>
    <dgm:cxn modelId="{8730F5CA-E6E1-4F43-8760-41E902400B2B}" srcId="{AC4B98A9-4C6B-4CBA-B5ED-AB574B0161AF}" destId="{3378BB68-6616-48E4-9545-775C1F9F8DFA}" srcOrd="0" destOrd="0" parTransId="{CF61C0D9-765E-4DF8-923D-4B8CEFEB6129}" sibTransId="{74ADDC0B-D3C0-4776-93D5-23EA31445BD0}"/>
    <dgm:cxn modelId="{258A5019-F2FA-4276-AF78-82D5A1D3C459}" type="presOf" srcId="{AC4B98A9-4C6B-4CBA-B5ED-AB574B0161AF}" destId="{C538143F-A59B-4260-9F5F-2076A22D5287}" srcOrd="0" destOrd="0" presId="urn:microsoft.com/office/officeart/2011/layout/ConvergingText"/>
    <dgm:cxn modelId="{69BBF635-0513-4BDC-B5BD-A40338180BD7}" type="presParOf" srcId="{DC04A2C1-2FED-4492-828F-8259044E63F3}" destId="{1A5C72EA-EF05-4C22-8466-75929BAFD6A5}" srcOrd="0" destOrd="0" presId="urn:microsoft.com/office/officeart/2011/layout/ConvergingText"/>
    <dgm:cxn modelId="{4801E432-0921-4B2D-BC9D-72DD8E95B445}" type="presParOf" srcId="{1A5C72EA-EF05-4C22-8466-75929BAFD6A5}" destId="{613BBE46-6064-406B-912E-1F514F53794C}" srcOrd="0" destOrd="0" presId="urn:microsoft.com/office/officeart/2011/layout/ConvergingText"/>
    <dgm:cxn modelId="{22EC989C-BDFF-40B2-9E71-6ADC4AAC36C3}" type="presParOf" srcId="{1A5C72EA-EF05-4C22-8466-75929BAFD6A5}" destId="{D55921FD-D0D8-4633-A011-CE747C67EBB8}" srcOrd="1" destOrd="0" presId="urn:microsoft.com/office/officeart/2011/layout/ConvergingText"/>
    <dgm:cxn modelId="{E74931A1-CE2F-4952-82BA-5D45B19465D3}" type="presParOf" srcId="{1A5C72EA-EF05-4C22-8466-75929BAFD6A5}" destId="{E3364853-0043-454C-B10D-C7E790F9274C}" srcOrd="2" destOrd="0" presId="urn:microsoft.com/office/officeart/2011/layout/ConvergingText"/>
    <dgm:cxn modelId="{0E7A8A66-D4C4-461A-814D-12483BE287DC}" type="presParOf" srcId="{1A5C72EA-EF05-4C22-8466-75929BAFD6A5}" destId="{A9FC810E-1930-4FFE-BE1B-676B3D1CE523}" srcOrd="3" destOrd="0" presId="urn:microsoft.com/office/officeart/2011/layout/ConvergingText"/>
    <dgm:cxn modelId="{D96B9E5D-3FC5-449D-BBD8-E67C25C6FD72}" type="presParOf" srcId="{1A5C72EA-EF05-4C22-8466-75929BAFD6A5}" destId="{55B61F63-89CF-4773-959F-7DF95166F0D3}" srcOrd="4" destOrd="0" presId="urn:microsoft.com/office/officeart/2011/layout/ConvergingText"/>
    <dgm:cxn modelId="{B5737B87-0872-4D75-A658-D15CE4C88EF7}" type="presParOf" srcId="{1A5C72EA-EF05-4C22-8466-75929BAFD6A5}" destId="{5788897A-8179-4FE7-AC47-406264414D85}" srcOrd="5" destOrd="0" presId="urn:microsoft.com/office/officeart/2011/layout/ConvergingText"/>
    <dgm:cxn modelId="{DA5A3CBF-FA66-4502-9E3E-FA82771D4DFD}" type="presParOf" srcId="{1A5C72EA-EF05-4C22-8466-75929BAFD6A5}" destId="{C1DE7E0D-E6E6-44A5-88FF-31E88ED6E2B8}" srcOrd="6" destOrd="0" presId="urn:microsoft.com/office/officeart/2011/layout/ConvergingText"/>
    <dgm:cxn modelId="{A2C210A1-0FB1-4FBA-9D34-66C2C6CBE209}" type="presParOf" srcId="{1A5C72EA-EF05-4C22-8466-75929BAFD6A5}" destId="{720053C9-C51A-43AD-863A-E7764FF06D9B}" srcOrd="7" destOrd="0" presId="urn:microsoft.com/office/officeart/2011/layout/ConvergingText"/>
    <dgm:cxn modelId="{AAAB5218-E47B-4756-880F-B78DBA4A3796}" type="presParOf" srcId="{1A5C72EA-EF05-4C22-8466-75929BAFD6A5}" destId="{4691FDDE-91A0-44CA-8C96-666710CBBE53}" srcOrd="8" destOrd="0" presId="urn:microsoft.com/office/officeart/2011/layout/ConvergingText"/>
    <dgm:cxn modelId="{1A9D39FA-2BA2-488C-B05C-BF4CEBFF06B4}" type="presParOf" srcId="{1A5C72EA-EF05-4C22-8466-75929BAFD6A5}" destId="{0537D953-60B3-460C-84C6-A13BF9667862}" srcOrd="9" destOrd="0" presId="urn:microsoft.com/office/officeart/2011/layout/ConvergingText"/>
    <dgm:cxn modelId="{5EE28A0F-ED15-4554-BC10-2EBF7620893E}" type="presParOf" srcId="{1A5C72EA-EF05-4C22-8466-75929BAFD6A5}" destId="{C538143F-A59B-4260-9F5F-2076A22D5287}" srcOrd="10" destOrd="0" presId="urn:microsoft.com/office/officeart/2011/layout/ConvergingText"/>
    <dgm:cxn modelId="{DE26A87D-D494-49BD-ABB9-241E4E5C4275}" type="presParOf" srcId="{1A5C72EA-EF05-4C22-8466-75929BAFD6A5}" destId="{37A95D39-135B-4F36-A119-B3E536CCE120}" srcOrd="11" destOrd="0" presId="urn:microsoft.com/office/officeart/2011/layout/ConvergingText"/>
    <dgm:cxn modelId="{704FA83C-CA08-4DD2-9AFF-02041C2F41CA}" type="presParOf" srcId="{1A5C72EA-EF05-4C22-8466-75929BAFD6A5}" destId="{386637D3-2A99-4BF8-BD48-2060109348D2}" srcOrd="12" destOrd="0" presId="urn:microsoft.com/office/officeart/2011/layout/ConvergingText"/>
    <dgm:cxn modelId="{65686629-A6B1-44AB-8D61-B281472B6BFF}" type="presParOf" srcId="{1A5C72EA-EF05-4C22-8466-75929BAFD6A5}" destId="{15E38657-9927-489E-850D-62BD8FEB6364}" srcOrd="13" destOrd="0" presId="urn:microsoft.com/office/officeart/2011/layout/ConvergingText"/>
    <dgm:cxn modelId="{8E6C780E-57C1-49E5-BEA8-2812B4699D0E}" type="presParOf" srcId="{1A5C72EA-EF05-4C22-8466-75929BAFD6A5}" destId="{9E3D579C-6D86-4544-B12B-1CB2BAFF62BA}" srcOrd="14" destOrd="0" presId="urn:microsoft.com/office/officeart/2011/layout/ConvergingText"/>
    <dgm:cxn modelId="{4D86576E-5D52-4179-B6D6-47C50F25D382}" type="presParOf" srcId="{1A5C72EA-EF05-4C22-8466-75929BAFD6A5}" destId="{94BA09E0-1072-4F21-BAB2-2061843F4FE5}" srcOrd="15" destOrd="0" presId="urn:microsoft.com/office/officeart/2011/layout/ConvergingText"/>
    <dgm:cxn modelId="{46039416-B8C7-4DC7-BA1D-C7731DEBBA01}" type="presParOf" srcId="{1A5C72EA-EF05-4C22-8466-75929BAFD6A5}" destId="{8B392B2B-39DC-4941-A293-77462F5DA632}" srcOrd="16" destOrd="0" presId="urn:microsoft.com/office/officeart/2011/layout/ConvergingText"/>
    <dgm:cxn modelId="{DAE0D079-35C3-4586-9AF0-EAF7A119004E}" type="presParOf" srcId="{1A5C72EA-EF05-4C22-8466-75929BAFD6A5}" destId="{4110B89B-F698-47E3-AACD-F19AFEB44F9E}" srcOrd="17" destOrd="0" presId="urn:microsoft.com/office/officeart/2011/layout/ConvergingText"/>
    <dgm:cxn modelId="{7955DB6B-6E3A-4687-8C69-C90E95289202}" type="presParOf" srcId="{1A5C72EA-EF05-4C22-8466-75929BAFD6A5}" destId="{AA224E8B-90ED-4087-86A4-5DD746D1B421}" srcOrd="18" destOrd="0" presId="urn:microsoft.com/office/officeart/2011/layout/ConvergingText"/>
    <dgm:cxn modelId="{7BA97C3A-3014-461B-95A6-575561A562E7}" type="presParOf" srcId="{1A5C72EA-EF05-4C22-8466-75929BAFD6A5}" destId="{86AAAD42-D323-48C2-B0C3-80FA6B63146C}" srcOrd="19" destOrd="0" presId="urn:microsoft.com/office/officeart/2011/layout/ConvergingText"/>
    <dgm:cxn modelId="{BB819609-9ABA-44CB-921D-7D13FDEA4056}" type="presParOf" srcId="{1A5C72EA-EF05-4C22-8466-75929BAFD6A5}" destId="{8DAF2B4C-0CDF-46EA-9CB2-5E8370D66C87}" srcOrd="20" destOrd="0" presId="urn:microsoft.com/office/officeart/2011/layout/ConvergingText"/>
    <dgm:cxn modelId="{EE29EF10-710F-4B6C-B949-AF4C006484F4}" type="presParOf" srcId="{1A5C72EA-EF05-4C22-8466-75929BAFD6A5}" destId="{67EA7AE1-0668-4D00-92A5-DD7F74BBEB1A}" srcOrd="21" destOrd="0" presId="urn:microsoft.com/office/officeart/2011/layout/ConvergingText"/>
    <dgm:cxn modelId="{CB621A43-A6A7-44E0-A2FF-9A75602E1654}" type="presParOf" srcId="{1A5C72EA-EF05-4C22-8466-75929BAFD6A5}" destId="{79E1EBA4-2E45-4D84-975E-DCF6B9EFD969}" srcOrd="22" destOrd="0" presId="urn:microsoft.com/office/officeart/2011/layout/ConvergingText"/>
    <dgm:cxn modelId="{E00FF35F-A5E9-4B7A-BF79-9CA00958D863}" type="presParOf" srcId="{1A5C72EA-EF05-4C22-8466-75929BAFD6A5}" destId="{34309268-6134-400D-8C03-0C9233BD82CD}" srcOrd="23" destOrd="0" presId="urn:microsoft.com/office/officeart/2011/layout/ConvergingText"/>
    <dgm:cxn modelId="{0D848890-225C-4C38-94DF-953B41ACC889}" type="presParOf" srcId="{1A5C72EA-EF05-4C22-8466-75929BAFD6A5}" destId="{C389FA66-B917-48CF-9B7E-3661179225F0}" srcOrd="24" destOrd="0" presId="urn:microsoft.com/office/officeart/2011/layout/ConvergingText"/>
    <dgm:cxn modelId="{BF7933BF-EC8E-43C9-8007-761EB4562D3B}" type="presParOf" srcId="{1A5C72EA-EF05-4C22-8466-75929BAFD6A5}" destId="{E299E681-BEC5-4109-827C-241960292B02}" srcOrd="25" destOrd="0" presId="urn:microsoft.com/office/officeart/2011/layout/ConvergingText"/>
    <dgm:cxn modelId="{38049158-9D82-4BF6-8E12-27B6344ED023}" type="presParOf" srcId="{1A5C72EA-EF05-4C22-8466-75929BAFD6A5}" destId="{C5631AA7-3A56-4A01-8A9E-365D2AFE0731}" srcOrd="26" destOrd="0" presId="urn:microsoft.com/office/officeart/2011/layout/ConvergingText"/>
    <dgm:cxn modelId="{ED445E07-00B4-4593-8420-6EB60209B5C6}" type="presParOf" srcId="{1A5C72EA-EF05-4C22-8466-75929BAFD6A5}" destId="{34A823BC-6001-43B2-A0D7-E2931CE47CB2}" srcOrd="27" destOrd="0" presId="urn:microsoft.com/office/officeart/2011/layout/ConvergingText"/>
    <dgm:cxn modelId="{E3282DC2-7DCB-484A-9F38-5127C5983E90}" type="presParOf" srcId="{1A5C72EA-EF05-4C22-8466-75929BAFD6A5}" destId="{2E7C32DA-1274-412D-9CD6-26AD5A4E7813}" srcOrd="28" destOrd="0" presId="urn:microsoft.com/office/officeart/2011/layout/ConvergingText"/>
    <dgm:cxn modelId="{52B9AAA7-F989-4E68-863C-73D761BAFB2A}" type="presParOf" srcId="{1A5C72EA-EF05-4C22-8466-75929BAFD6A5}" destId="{1C5056CD-B919-4333-A300-B0D8CA1C8E3E}" srcOrd="29" destOrd="0" presId="urn:microsoft.com/office/officeart/2011/layout/ConvergingText"/>
    <dgm:cxn modelId="{2475C3F8-B9B2-4054-9CB5-01A776B2EBA4}" type="presParOf" srcId="{1A5C72EA-EF05-4C22-8466-75929BAFD6A5}" destId="{19A097F3-E05B-49A1-B013-6724A9112E27}" srcOrd="30" destOrd="0" presId="urn:microsoft.com/office/officeart/2011/layout/ConvergingText"/>
    <dgm:cxn modelId="{5C7AD428-D2C3-4343-BFD0-24CE94516B22}" type="presParOf" srcId="{1A5C72EA-EF05-4C22-8466-75929BAFD6A5}" destId="{20D61CCB-3C28-4089-979D-270945721DF0}" srcOrd="31" destOrd="0" presId="urn:microsoft.com/office/officeart/2011/layout/ConvergingText"/>
    <dgm:cxn modelId="{2E131432-1233-42F6-ADA7-C58EC30D88A7}" type="presParOf" srcId="{1A5C72EA-EF05-4C22-8466-75929BAFD6A5}" destId="{163187CB-1A35-46C7-95D0-EC2AD1320E70}" srcOrd="32" destOrd="0" presId="urn:microsoft.com/office/officeart/2011/layout/ConvergingText"/>
    <dgm:cxn modelId="{80358FAA-5234-4109-BB62-70A4D90BBB41}" type="presParOf" srcId="{1A5C72EA-EF05-4C22-8466-75929BAFD6A5}" destId="{7A1EFFFC-BBEE-4891-AFCD-810FD6673640}" srcOrd="33" destOrd="0" presId="urn:microsoft.com/office/officeart/2011/layout/ConvergingText"/>
    <dgm:cxn modelId="{E94B8C42-6DF3-41F8-9B14-8409A5C24681}" type="presParOf" srcId="{1A5C72EA-EF05-4C22-8466-75929BAFD6A5}" destId="{4BA5AD53-E4D6-4B56-BBBC-9E8D169F9430}" srcOrd="34" destOrd="0" presId="urn:microsoft.com/office/officeart/2011/layout/ConvergingText"/>
    <dgm:cxn modelId="{BADF581C-AA54-4616-80B7-B93D4A645075}" type="presParOf" srcId="{1A5C72EA-EF05-4C22-8466-75929BAFD6A5}" destId="{19BBA38B-564F-49EE-B1BF-A0F9BC49C2B0}" srcOrd="35" destOrd="0" presId="urn:microsoft.com/office/officeart/2011/layout/ConvergingText"/>
    <dgm:cxn modelId="{A96DCCAF-811E-4128-BE9A-7317813E3A14}" type="presParOf" srcId="{1A5C72EA-EF05-4C22-8466-75929BAFD6A5}" destId="{E19BC1FE-DDC9-4650-A12A-182E4666F3AD}" srcOrd="36" destOrd="0" presId="urn:microsoft.com/office/officeart/2011/layout/Converging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B8C3E1B-3028-479E-A73F-E2D69E4CCF89}"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ru-RU"/>
        </a:p>
      </dgm:t>
    </dgm:pt>
    <dgm:pt modelId="{2AA30CB7-2565-42CB-84ED-417184819325}">
      <dgm:prSet phldrT="[Текст]" custT="1"/>
      <dgm:spPr>
        <a:ln>
          <a:noFill/>
        </a:ln>
      </dgm:spPr>
      <dgm:t>
        <a:bodyPr/>
        <a:lstStyle/>
        <a:p>
          <a:r>
            <a:rPr lang="ru-RU" sz="1100" b="0" dirty="0" smtClean="0">
              <a:solidFill>
                <a:schemeClr val="tx1"/>
              </a:solidFill>
            </a:rPr>
            <a:t>ОРАЛЬНАЯ</a:t>
          </a:r>
          <a:endParaRPr lang="ru-RU" sz="1100" b="0" dirty="0">
            <a:solidFill>
              <a:schemeClr val="tx1"/>
            </a:solidFill>
          </a:endParaRPr>
        </a:p>
      </dgm:t>
    </dgm:pt>
    <dgm:pt modelId="{C276A06B-1721-4DEB-A9FB-24A045F8D20B}" type="parTrans" cxnId="{80417EB7-40A9-4346-B5B4-40E6BEAF3F1A}">
      <dgm:prSet/>
      <dgm:spPr/>
      <dgm:t>
        <a:bodyPr/>
        <a:lstStyle/>
        <a:p>
          <a:endParaRPr lang="ru-RU"/>
        </a:p>
      </dgm:t>
    </dgm:pt>
    <dgm:pt modelId="{5A8D3A72-2B4C-4E53-960B-9C8398BC8AFF}" type="sibTrans" cxnId="{80417EB7-40A9-4346-B5B4-40E6BEAF3F1A}">
      <dgm:prSet/>
      <dgm:spPr/>
      <dgm:t>
        <a:bodyPr/>
        <a:lstStyle/>
        <a:p>
          <a:endParaRPr lang="ru-RU"/>
        </a:p>
      </dgm:t>
    </dgm:pt>
    <dgm:pt modelId="{5EE9B28C-B7F4-40F0-80D5-A0B229A072FE}">
      <dgm:prSet phldrT="[Текст]" custT="1"/>
      <dgm:spPr>
        <a:ln>
          <a:noFill/>
        </a:ln>
      </dgm:spPr>
      <dgm:t>
        <a:bodyPr/>
        <a:lstStyle/>
        <a:p>
          <a:r>
            <a:rPr lang="ru-RU" sz="1200" dirty="0" smtClean="0"/>
            <a:t>АНАЛЬНАЯ</a:t>
          </a:r>
          <a:endParaRPr lang="ru-RU" sz="1200" dirty="0"/>
        </a:p>
      </dgm:t>
    </dgm:pt>
    <dgm:pt modelId="{C8437518-1D7F-404A-91A7-3B11F5B249B4}" type="parTrans" cxnId="{16797484-0237-4D71-9484-50F0C3FFDCF5}">
      <dgm:prSet/>
      <dgm:spPr/>
      <dgm:t>
        <a:bodyPr/>
        <a:lstStyle/>
        <a:p>
          <a:endParaRPr lang="ru-RU"/>
        </a:p>
      </dgm:t>
    </dgm:pt>
    <dgm:pt modelId="{9130C264-1607-46C5-9FE8-5B7742102C97}" type="sibTrans" cxnId="{16797484-0237-4D71-9484-50F0C3FFDCF5}">
      <dgm:prSet/>
      <dgm:spPr/>
      <dgm:t>
        <a:bodyPr/>
        <a:lstStyle/>
        <a:p>
          <a:endParaRPr lang="ru-RU"/>
        </a:p>
      </dgm:t>
    </dgm:pt>
    <dgm:pt modelId="{22873635-CABB-4B7B-91FB-4CEB77FD8B9C}">
      <dgm:prSet phldrT="[Текст]"/>
      <dgm:spPr/>
      <dgm:t>
        <a:bodyPr/>
        <a:lstStyle/>
        <a:p>
          <a:r>
            <a:rPr lang="ru-RU" b="1" dirty="0" smtClean="0"/>
            <a:t>ФАЛЛИЧЕСКАЯ</a:t>
          </a:r>
          <a:endParaRPr lang="ru-RU" b="1" dirty="0"/>
        </a:p>
      </dgm:t>
    </dgm:pt>
    <dgm:pt modelId="{0C47F22F-B2B7-4EEB-A46E-10E83C39079C}" type="parTrans" cxnId="{ABCF875C-E4A6-4308-A235-5F5F02F0A03A}">
      <dgm:prSet/>
      <dgm:spPr/>
      <dgm:t>
        <a:bodyPr/>
        <a:lstStyle/>
        <a:p>
          <a:endParaRPr lang="ru-RU"/>
        </a:p>
      </dgm:t>
    </dgm:pt>
    <dgm:pt modelId="{E3A036CA-1BC2-4F77-A9FC-38D6296EF66E}" type="sibTrans" cxnId="{ABCF875C-E4A6-4308-A235-5F5F02F0A03A}">
      <dgm:prSet/>
      <dgm:spPr/>
      <dgm:t>
        <a:bodyPr/>
        <a:lstStyle/>
        <a:p>
          <a:endParaRPr lang="ru-RU"/>
        </a:p>
      </dgm:t>
    </dgm:pt>
    <dgm:pt modelId="{E0FC4FD3-3341-41AA-9582-0B6729473CAD}">
      <dgm:prSet/>
      <dgm:spPr/>
      <dgm:t>
        <a:bodyPr/>
        <a:lstStyle/>
        <a:p>
          <a:r>
            <a:rPr lang="ru-RU" b="1" dirty="0" smtClean="0"/>
            <a:t>ЛАТЕНТНАЯ</a:t>
          </a:r>
          <a:endParaRPr lang="ru-RU" b="1" dirty="0"/>
        </a:p>
      </dgm:t>
    </dgm:pt>
    <dgm:pt modelId="{C0286992-F66B-452E-B474-190EA42286DD}" type="parTrans" cxnId="{F1E69896-E29C-411E-8941-04D7757D466B}">
      <dgm:prSet/>
      <dgm:spPr/>
      <dgm:t>
        <a:bodyPr/>
        <a:lstStyle/>
        <a:p>
          <a:endParaRPr lang="ru-RU"/>
        </a:p>
      </dgm:t>
    </dgm:pt>
    <dgm:pt modelId="{32CCCCBE-BB77-418F-809A-4990BBD48747}" type="sibTrans" cxnId="{F1E69896-E29C-411E-8941-04D7757D466B}">
      <dgm:prSet/>
      <dgm:spPr/>
      <dgm:t>
        <a:bodyPr/>
        <a:lstStyle/>
        <a:p>
          <a:endParaRPr lang="ru-RU"/>
        </a:p>
      </dgm:t>
    </dgm:pt>
    <dgm:pt modelId="{A1167B3F-1F39-47E8-8E55-8539FA25C973}">
      <dgm:prSet/>
      <dgm:spPr/>
      <dgm:t>
        <a:bodyPr/>
        <a:lstStyle/>
        <a:p>
          <a:r>
            <a:rPr lang="ru-RU" b="1" dirty="0" smtClean="0"/>
            <a:t>ГЕНИТАЛЬНАЯ</a:t>
          </a:r>
          <a:endParaRPr lang="ru-RU" b="1" dirty="0"/>
        </a:p>
      </dgm:t>
    </dgm:pt>
    <dgm:pt modelId="{5F7BD9F2-9EB3-4C39-8588-BAFEB7ED1A80}" type="parTrans" cxnId="{87881ADE-E740-4580-9535-D3E602B7E9C3}">
      <dgm:prSet/>
      <dgm:spPr/>
      <dgm:t>
        <a:bodyPr/>
        <a:lstStyle/>
        <a:p>
          <a:endParaRPr lang="ru-RU"/>
        </a:p>
      </dgm:t>
    </dgm:pt>
    <dgm:pt modelId="{434D1DD9-86C8-4421-8861-038A02EB3D2E}" type="sibTrans" cxnId="{87881ADE-E740-4580-9535-D3E602B7E9C3}">
      <dgm:prSet/>
      <dgm:spPr/>
      <dgm:t>
        <a:bodyPr/>
        <a:lstStyle/>
        <a:p>
          <a:endParaRPr lang="ru-RU"/>
        </a:p>
      </dgm:t>
    </dgm:pt>
    <dgm:pt modelId="{5390D825-B7B7-435E-BEFF-98A5911CD431}">
      <dgm:prSet/>
      <dgm:spPr/>
      <dgm:t>
        <a:bodyPr/>
        <a:lstStyle/>
        <a:p>
          <a:endParaRPr lang="ru-RU" dirty="0"/>
        </a:p>
      </dgm:t>
    </dgm:pt>
    <dgm:pt modelId="{66AC03BE-FBC0-4349-9BA6-F4BC71E5C00C}" type="parTrans" cxnId="{45E6CF23-8239-4F3B-898C-27A58C23DCA1}">
      <dgm:prSet/>
      <dgm:spPr/>
      <dgm:t>
        <a:bodyPr/>
        <a:lstStyle/>
        <a:p>
          <a:endParaRPr lang="ru-RU"/>
        </a:p>
      </dgm:t>
    </dgm:pt>
    <dgm:pt modelId="{E2041E15-9085-4889-9806-172366F654BD}" type="sibTrans" cxnId="{45E6CF23-8239-4F3B-898C-27A58C23DCA1}">
      <dgm:prSet/>
      <dgm:spPr/>
      <dgm:t>
        <a:bodyPr/>
        <a:lstStyle/>
        <a:p>
          <a:endParaRPr lang="ru-RU"/>
        </a:p>
      </dgm:t>
    </dgm:pt>
    <dgm:pt modelId="{D0D42AF0-A7CF-4EB7-AFF7-02EF79A1EBFC}">
      <dgm:prSet/>
      <dgm:spPr/>
      <dgm:t>
        <a:bodyPr/>
        <a:lstStyle/>
        <a:p>
          <a:endParaRPr lang="ru-RU"/>
        </a:p>
      </dgm:t>
    </dgm:pt>
    <dgm:pt modelId="{657BA8BE-5394-4CD6-A4D0-2A1465B791B4}" type="parTrans" cxnId="{E5B15429-FFDB-4F90-B0CD-13803C8B4627}">
      <dgm:prSet/>
      <dgm:spPr/>
      <dgm:t>
        <a:bodyPr/>
        <a:lstStyle/>
        <a:p>
          <a:endParaRPr lang="ru-RU"/>
        </a:p>
      </dgm:t>
    </dgm:pt>
    <dgm:pt modelId="{C3B64430-3F1F-4989-94F9-0977EA7C3EB7}" type="sibTrans" cxnId="{E5B15429-FFDB-4F90-B0CD-13803C8B4627}">
      <dgm:prSet/>
      <dgm:spPr/>
      <dgm:t>
        <a:bodyPr/>
        <a:lstStyle/>
        <a:p>
          <a:endParaRPr lang="ru-RU"/>
        </a:p>
      </dgm:t>
    </dgm:pt>
    <dgm:pt modelId="{F595081C-5F33-4D8D-B98B-535ABFEFEB93}" type="pres">
      <dgm:prSet presAssocID="{EB8C3E1B-3028-479E-A73F-E2D69E4CCF89}" presName="arrowDiagram" presStyleCnt="0">
        <dgm:presLayoutVars>
          <dgm:chMax val="5"/>
          <dgm:dir/>
          <dgm:resizeHandles val="exact"/>
        </dgm:presLayoutVars>
      </dgm:prSet>
      <dgm:spPr/>
      <dgm:t>
        <a:bodyPr/>
        <a:lstStyle/>
        <a:p>
          <a:endParaRPr lang="ru-RU"/>
        </a:p>
      </dgm:t>
    </dgm:pt>
    <dgm:pt modelId="{9DFEED60-06D9-4594-964F-D12EF872EEDD}" type="pres">
      <dgm:prSet presAssocID="{EB8C3E1B-3028-479E-A73F-E2D69E4CCF89}" presName="arrow" presStyleLbl="bgShp" presStyleIdx="0" presStyleCnt="1"/>
      <dgm:spPr>
        <a:ln>
          <a:solidFill>
            <a:schemeClr val="bg1"/>
          </a:solidFill>
        </a:ln>
      </dgm:spPr>
    </dgm:pt>
    <dgm:pt modelId="{6565DFA5-0AD4-4E79-BF82-35784CA347C0}" type="pres">
      <dgm:prSet presAssocID="{EB8C3E1B-3028-479E-A73F-E2D69E4CCF89}" presName="arrowDiagram5" presStyleCnt="0"/>
      <dgm:spPr/>
    </dgm:pt>
    <dgm:pt modelId="{6B6612F9-22D8-42F2-A833-2D0F832A2937}" type="pres">
      <dgm:prSet presAssocID="{2AA30CB7-2565-42CB-84ED-417184819325}" presName="bullet5a" presStyleLbl="node1" presStyleIdx="0" presStyleCnt="5"/>
      <dgm:spPr/>
    </dgm:pt>
    <dgm:pt modelId="{1D05FF85-E769-457B-A41A-E6351B426858}" type="pres">
      <dgm:prSet presAssocID="{2AA30CB7-2565-42CB-84ED-417184819325}" presName="textBox5a" presStyleLbl="revTx" presStyleIdx="0" presStyleCnt="5">
        <dgm:presLayoutVars>
          <dgm:bulletEnabled val="1"/>
        </dgm:presLayoutVars>
      </dgm:prSet>
      <dgm:spPr/>
      <dgm:t>
        <a:bodyPr/>
        <a:lstStyle/>
        <a:p>
          <a:endParaRPr lang="ru-RU"/>
        </a:p>
      </dgm:t>
    </dgm:pt>
    <dgm:pt modelId="{E5087396-0714-4E00-A344-5E0FD4E3653A}" type="pres">
      <dgm:prSet presAssocID="{5EE9B28C-B7F4-40F0-80D5-A0B229A072FE}" presName="bullet5b" presStyleLbl="node1" presStyleIdx="1" presStyleCnt="5"/>
      <dgm:spPr/>
    </dgm:pt>
    <dgm:pt modelId="{7C7D2C60-3D8E-4104-8A81-9FB371A7CA20}" type="pres">
      <dgm:prSet presAssocID="{5EE9B28C-B7F4-40F0-80D5-A0B229A072FE}" presName="textBox5b" presStyleLbl="revTx" presStyleIdx="1" presStyleCnt="5">
        <dgm:presLayoutVars>
          <dgm:bulletEnabled val="1"/>
        </dgm:presLayoutVars>
      </dgm:prSet>
      <dgm:spPr/>
      <dgm:t>
        <a:bodyPr/>
        <a:lstStyle/>
        <a:p>
          <a:endParaRPr lang="ru-RU"/>
        </a:p>
      </dgm:t>
    </dgm:pt>
    <dgm:pt modelId="{05DDBB40-0752-485E-8600-B7BE5B4130D0}" type="pres">
      <dgm:prSet presAssocID="{22873635-CABB-4B7B-91FB-4CEB77FD8B9C}" presName="bullet5c" presStyleLbl="node1" presStyleIdx="2" presStyleCnt="5"/>
      <dgm:spPr/>
    </dgm:pt>
    <dgm:pt modelId="{95BACC9E-BA17-4CB0-BAA8-36D60DFD3112}" type="pres">
      <dgm:prSet presAssocID="{22873635-CABB-4B7B-91FB-4CEB77FD8B9C}" presName="textBox5c" presStyleLbl="revTx" presStyleIdx="2" presStyleCnt="5">
        <dgm:presLayoutVars>
          <dgm:bulletEnabled val="1"/>
        </dgm:presLayoutVars>
      </dgm:prSet>
      <dgm:spPr/>
      <dgm:t>
        <a:bodyPr/>
        <a:lstStyle/>
        <a:p>
          <a:endParaRPr lang="ru-RU"/>
        </a:p>
      </dgm:t>
    </dgm:pt>
    <dgm:pt modelId="{30FCD9F2-921A-47E3-89BF-72F98FB7665D}" type="pres">
      <dgm:prSet presAssocID="{E0FC4FD3-3341-41AA-9582-0B6729473CAD}" presName="bullet5d" presStyleLbl="node1" presStyleIdx="3" presStyleCnt="5"/>
      <dgm:spPr/>
    </dgm:pt>
    <dgm:pt modelId="{9C074869-0239-4B48-BFEF-1DF17B9E9C38}" type="pres">
      <dgm:prSet presAssocID="{E0FC4FD3-3341-41AA-9582-0B6729473CAD}" presName="textBox5d" presStyleLbl="revTx" presStyleIdx="3" presStyleCnt="5">
        <dgm:presLayoutVars>
          <dgm:bulletEnabled val="1"/>
        </dgm:presLayoutVars>
      </dgm:prSet>
      <dgm:spPr/>
      <dgm:t>
        <a:bodyPr/>
        <a:lstStyle/>
        <a:p>
          <a:endParaRPr lang="ru-RU"/>
        </a:p>
      </dgm:t>
    </dgm:pt>
    <dgm:pt modelId="{76BCDC0E-713C-47DF-B317-BADE943F9AEA}" type="pres">
      <dgm:prSet presAssocID="{A1167B3F-1F39-47E8-8E55-8539FA25C973}" presName="bullet5e" presStyleLbl="node1" presStyleIdx="4" presStyleCnt="5"/>
      <dgm:spPr/>
    </dgm:pt>
    <dgm:pt modelId="{AF479551-3054-4F7D-9BC1-DF73B8440912}" type="pres">
      <dgm:prSet presAssocID="{A1167B3F-1F39-47E8-8E55-8539FA25C973}" presName="textBox5e" presStyleLbl="revTx" presStyleIdx="4" presStyleCnt="5">
        <dgm:presLayoutVars>
          <dgm:bulletEnabled val="1"/>
        </dgm:presLayoutVars>
      </dgm:prSet>
      <dgm:spPr/>
      <dgm:t>
        <a:bodyPr/>
        <a:lstStyle/>
        <a:p>
          <a:endParaRPr lang="ru-RU"/>
        </a:p>
      </dgm:t>
    </dgm:pt>
  </dgm:ptLst>
  <dgm:cxnLst>
    <dgm:cxn modelId="{138B22BA-CB7A-413F-B78A-F09FEC443D2F}" type="presOf" srcId="{5EE9B28C-B7F4-40F0-80D5-A0B229A072FE}" destId="{7C7D2C60-3D8E-4104-8A81-9FB371A7CA20}" srcOrd="0" destOrd="0" presId="urn:microsoft.com/office/officeart/2005/8/layout/arrow2"/>
    <dgm:cxn modelId="{ABCF875C-E4A6-4308-A235-5F5F02F0A03A}" srcId="{EB8C3E1B-3028-479E-A73F-E2D69E4CCF89}" destId="{22873635-CABB-4B7B-91FB-4CEB77FD8B9C}" srcOrd="2" destOrd="0" parTransId="{0C47F22F-B2B7-4EEB-A46E-10E83C39079C}" sibTransId="{E3A036CA-1BC2-4F77-A9FC-38D6296EF66E}"/>
    <dgm:cxn modelId="{A8960F0E-C1E4-4022-9C00-261EBE9684F6}" type="presOf" srcId="{22873635-CABB-4B7B-91FB-4CEB77FD8B9C}" destId="{95BACC9E-BA17-4CB0-BAA8-36D60DFD3112}" srcOrd="0" destOrd="0" presId="urn:microsoft.com/office/officeart/2005/8/layout/arrow2"/>
    <dgm:cxn modelId="{7F9EAE95-6E6D-4ED7-AFDC-3091468DB179}" type="presOf" srcId="{A1167B3F-1F39-47E8-8E55-8539FA25C973}" destId="{AF479551-3054-4F7D-9BC1-DF73B8440912}" srcOrd="0" destOrd="0" presId="urn:microsoft.com/office/officeart/2005/8/layout/arrow2"/>
    <dgm:cxn modelId="{87881ADE-E740-4580-9535-D3E602B7E9C3}" srcId="{EB8C3E1B-3028-479E-A73F-E2D69E4CCF89}" destId="{A1167B3F-1F39-47E8-8E55-8539FA25C973}" srcOrd="4" destOrd="0" parTransId="{5F7BD9F2-9EB3-4C39-8588-BAFEB7ED1A80}" sibTransId="{434D1DD9-86C8-4421-8861-038A02EB3D2E}"/>
    <dgm:cxn modelId="{88028B5B-898D-4A04-8FC7-49C7B709BB23}" type="presOf" srcId="{EB8C3E1B-3028-479E-A73F-E2D69E4CCF89}" destId="{F595081C-5F33-4D8D-B98B-535ABFEFEB93}" srcOrd="0" destOrd="0" presId="urn:microsoft.com/office/officeart/2005/8/layout/arrow2"/>
    <dgm:cxn modelId="{F154314F-F0CA-4ED1-A7DC-93EB2887D72D}" type="presOf" srcId="{2AA30CB7-2565-42CB-84ED-417184819325}" destId="{1D05FF85-E769-457B-A41A-E6351B426858}" srcOrd="0" destOrd="0" presId="urn:microsoft.com/office/officeart/2005/8/layout/arrow2"/>
    <dgm:cxn modelId="{80417EB7-40A9-4346-B5B4-40E6BEAF3F1A}" srcId="{EB8C3E1B-3028-479E-A73F-E2D69E4CCF89}" destId="{2AA30CB7-2565-42CB-84ED-417184819325}" srcOrd="0" destOrd="0" parTransId="{C276A06B-1721-4DEB-A9FB-24A045F8D20B}" sibTransId="{5A8D3A72-2B4C-4E53-960B-9C8398BC8AFF}"/>
    <dgm:cxn modelId="{45E6CF23-8239-4F3B-898C-27A58C23DCA1}" srcId="{EB8C3E1B-3028-479E-A73F-E2D69E4CCF89}" destId="{5390D825-B7B7-435E-BEFF-98A5911CD431}" srcOrd="5" destOrd="0" parTransId="{66AC03BE-FBC0-4349-9BA6-F4BC71E5C00C}" sibTransId="{E2041E15-9085-4889-9806-172366F654BD}"/>
    <dgm:cxn modelId="{16797484-0237-4D71-9484-50F0C3FFDCF5}" srcId="{EB8C3E1B-3028-479E-A73F-E2D69E4CCF89}" destId="{5EE9B28C-B7F4-40F0-80D5-A0B229A072FE}" srcOrd="1" destOrd="0" parTransId="{C8437518-1D7F-404A-91A7-3B11F5B249B4}" sibTransId="{9130C264-1607-46C5-9FE8-5B7742102C97}"/>
    <dgm:cxn modelId="{E5B15429-FFDB-4F90-B0CD-13803C8B4627}" srcId="{EB8C3E1B-3028-479E-A73F-E2D69E4CCF89}" destId="{D0D42AF0-A7CF-4EB7-AFF7-02EF79A1EBFC}" srcOrd="6" destOrd="0" parTransId="{657BA8BE-5394-4CD6-A4D0-2A1465B791B4}" sibTransId="{C3B64430-3F1F-4989-94F9-0977EA7C3EB7}"/>
    <dgm:cxn modelId="{F1E69896-E29C-411E-8941-04D7757D466B}" srcId="{EB8C3E1B-3028-479E-A73F-E2D69E4CCF89}" destId="{E0FC4FD3-3341-41AA-9582-0B6729473CAD}" srcOrd="3" destOrd="0" parTransId="{C0286992-F66B-452E-B474-190EA42286DD}" sibTransId="{32CCCCBE-BB77-418F-809A-4990BBD48747}"/>
    <dgm:cxn modelId="{2BFEB7FC-34CA-450C-A53C-E8E9D5E36E0B}" type="presOf" srcId="{E0FC4FD3-3341-41AA-9582-0B6729473CAD}" destId="{9C074869-0239-4B48-BFEF-1DF17B9E9C38}" srcOrd="0" destOrd="0" presId="urn:microsoft.com/office/officeart/2005/8/layout/arrow2"/>
    <dgm:cxn modelId="{A4BBBBDD-2E28-40C6-AC10-D60D5C724918}" type="presParOf" srcId="{F595081C-5F33-4D8D-B98B-535ABFEFEB93}" destId="{9DFEED60-06D9-4594-964F-D12EF872EEDD}" srcOrd="0" destOrd="0" presId="urn:microsoft.com/office/officeart/2005/8/layout/arrow2"/>
    <dgm:cxn modelId="{1E3C44A6-4FB5-4D9F-B752-3D0209C408F4}" type="presParOf" srcId="{F595081C-5F33-4D8D-B98B-535ABFEFEB93}" destId="{6565DFA5-0AD4-4E79-BF82-35784CA347C0}" srcOrd="1" destOrd="0" presId="urn:microsoft.com/office/officeart/2005/8/layout/arrow2"/>
    <dgm:cxn modelId="{A95D5D9C-8D5B-4614-B7F4-36A1A8CA41DF}" type="presParOf" srcId="{6565DFA5-0AD4-4E79-BF82-35784CA347C0}" destId="{6B6612F9-22D8-42F2-A833-2D0F832A2937}" srcOrd="0" destOrd="0" presId="urn:microsoft.com/office/officeart/2005/8/layout/arrow2"/>
    <dgm:cxn modelId="{1C9B1D2B-3233-490B-BFAB-E57B30E10020}" type="presParOf" srcId="{6565DFA5-0AD4-4E79-BF82-35784CA347C0}" destId="{1D05FF85-E769-457B-A41A-E6351B426858}" srcOrd="1" destOrd="0" presId="urn:microsoft.com/office/officeart/2005/8/layout/arrow2"/>
    <dgm:cxn modelId="{A6596FF7-774D-4997-940F-FFD17BA2E413}" type="presParOf" srcId="{6565DFA5-0AD4-4E79-BF82-35784CA347C0}" destId="{E5087396-0714-4E00-A344-5E0FD4E3653A}" srcOrd="2" destOrd="0" presId="urn:microsoft.com/office/officeart/2005/8/layout/arrow2"/>
    <dgm:cxn modelId="{285AEAD0-9EE8-4353-8D91-A65AD84DBDEA}" type="presParOf" srcId="{6565DFA5-0AD4-4E79-BF82-35784CA347C0}" destId="{7C7D2C60-3D8E-4104-8A81-9FB371A7CA20}" srcOrd="3" destOrd="0" presId="urn:microsoft.com/office/officeart/2005/8/layout/arrow2"/>
    <dgm:cxn modelId="{255BDB8B-E117-4EDE-9298-070C4FA630A0}" type="presParOf" srcId="{6565DFA5-0AD4-4E79-BF82-35784CA347C0}" destId="{05DDBB40-0752-485E-8600-B7BE5B4130D0}" srcOrd="4" destOrd="0" presId="urn:microsoft.com/office/officeart/2005/8/layout/arrow2"/>
    <dgm:cxn modelId="{956D0CAE-1E1F-4E07-A046-EB99831EDAAA}" type="presParOf" srcId="{6565DFA5-0AD4-4E79-BF82-35784CA347C0}" destId="{95BACC9E-BA17-4CB0-BAA8-36D60DFD3112}" srcOrd="5" destOrd="0" presId="urn:microsoft.com/office/officeart/2005/8/layout/arrow2"/>
    <dgm:cxn modelId="{1178EFF0-5B9B-45F4-AFCD-CEC1D6515471}" type="presParOf" srcId="{6565DFA5-0AD4-4E79-BF82-35784CA347C0}" destId="{30FCD9F2-921A-47E3-89BF-72F98FB7665D}" srcOrd="6" destOrd="0" presId="urn:microsoft.com/office/officeart/2005/8/layout/arrow2"/>
    <dgm:cxn modelId="{8F50BDD8-7F48-40AD-9DE4-8790DCE1A5D9}" type="presParOf" srcId="{6565DFA5-0AD4-4E79-BF82-35784CA347C0}" destId="{9C074869-0239-4B48-BFEF-1DF17B9E9C38}" srcOrd="7" destOrd="0" presId="urn:microsoft.com/office/officeart/2005/8/layout/arrow2"/>
    <dgm:cxn modelId="{45F3AB94-B895-412B-9114-E92C916C59D6}" type="presParOf" srcId="{6565DFA5-0AD4-4E79-BF82-35784CA347C0}" destId="{76BCDC0E-713C-47DF-B317-BADE943F9AEA}" srcOrd="8" destOrd="0" presId="urn:microsoft.com/office/officeart/2005/8/layout/arrow2"/>
    <dgm:cxn modelId="{D3DA2FE5-D9A4-4855-B334-DDAFE5F7AC6E}" type="presParOf" srcId="{6565DFA5-0AD4-4E79-BF82-35784CA347C0}" destId="{AF479551-3054-4F7D-9BC1-DF73B8440912}"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B889700-A6BF-42AB-9258-C643BEA43C4D}"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ru-RU"/>
        </a:p>
      </dgm:t>
    </dgm:pt>
    <dgm:pt modelId="{FB066E48-BC83-4442-A52D-9FA541CDEEB1}" type="pres">
      <dgm:prSet presAssocID="{7B889700-A6BF-42AB-9258-C643BEA43C4D}" presName="Name0" presStyleCnt="0">
        <dgm:presLayoutVars>
          <dgm:chMax val="1"/>
          <dgm:chPref val="1"/>
          <dgm:dir/>
          <dgm:animOne val="branch"/>
          <dgm:animLvl val="lvl"/>
        </dgm:presLayoutVars>
      </dgm:prSet>
      <dgm:spPr/>
      <dgm:t>
        <a:bodyPr/>
        <a:lstStyle/>
        <a:p>
          <a:endParaRPr lang="ru-RU"/>
        </a:p>
      </dgm:t>
    </dgm:pt>
  </dgm:ptLst>
  <dgm:cxnLst>
    <dgm:cxn modelId="{595EE17E-5107-4B44-9720-BCA88999EBC5}" type="presOf" srcId="{7B889700-A6BF-42AB-9258-C643BEA43C4D}" destId="{FB066E48-BC83-4442-A52D-9FA541CDEEB1}" srcOrd="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AF68014-BA81-4386-85CB-331B2FD9EDD9}"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ru-RU"/>
        </a:p>
      </dgm:t>
    </dgm:pt>
    <dgm:pt modelId="{A005B340-02FD-4457-B943-87E7904683CE}">
      <dgm:prSet phldrT="[Текст]"/>
      <dgm:spPr/>
      <dgm:t>
        <a:bodyPr/>
        <a:lstStyle/>
        <a:p>
          <a:r>
            <a:rPr lang="ru-RU" dirty="0" smtClean="0"/>
            <a:t>доверие</a:t>
          </a:r>
          <a:endParaRPr lang="ru-RU" dirty="0"/>
        </a:p>
      </dgm:t>
    </dgm:pt>
    <dgm:pt modelId="{CD8E6590-A1A4-421D-ADF5-F7823B67406A}" type="parTrans" cxnId="{094E8D74-B447-4B20-AD5C-B0779DD26C27}">
      <dgm:prSet/>
      <dgm:spPr/>
      <dgm:t>
        <a:bodyPr/>
        <a:lstStyle/>
        <a:p>
          <a:endParaRPr lang="ru-RU"/>
        </a:p>
      </dgm:t>
    </dgm:pt>
    <dgm:pt modelId="{2F04126E-2FB2-4133-A775-B71CADD71A2B}" type="sibTrans" cxnId="{094E8D74-B447-4B20-AD5C-B0779DD26C27}">
      <dgm:prSet/>
      <dgm:spPr/>
      <dgm:t>
        <a:bodyPr/>
        <a:lstStyle/>
        <a:p>
          <a:endParaRPr lang="ru-RU"/>
        </a:p>
      </dgm:t>
    </dgm:pt>
    <dgm:pt modelId="{4E8148CF-AADE-45DB-9E39-6C58073F9D3B}">
      <dgm:prSet phldrT="[Текст]"/>
      <dgm:spPr/>
      <dgm:t>
        <a:bodyPr/>
        <a:lstStyle/>
        <a:p>
          <a:r>
            <a:rPr lang="ru-RU" dirty="0" smtClean="0"/>
            <a:t>недоверие</a:t>
          </a:r>
          <a:endParaRPr lang="ru-RU" dirty="0"/>
        </a:p>
      </dgm:t>
    </dgm:pt>
    <dgm:pt modelId="{28E05968-8273-4DBF-9B89-BC3D158B465C}" type="parTrans" cxnId="{978B2DCD-6942-43BA-86E8-54FA802B1ACA}">
      <dgm:prSet/>
      <dgm:spPr/>
      <dgm:t>
        <a:bodyPr/>
        <a:lstStyle/>
        <a:p>
          <a:endParaRPr lang="ru-RU"/>
        </a:p>
      </dgm:t>
    </dgm:pt>
    <dgm:pt modelId="{30DF0D71-F9C9-4840-95FE-39D7AD52DBA8}" type="sibTrans" cxnId="{978B2DCD-6942-43BA-86E8-54FA802B1ACA}">
      <dgm:prSet/>
      <dgm:spPr/>
      <dgm:t>
        <a:bodyPr/>
        <a:lstStyle/>
        <a:p>
          <a:endParaRPr lang="ru-RU"/>
        </a:p>
      </dgm:t>
    </dgm:pt>
    <dgm:pt modelId="{FFA2445B-938A-4E7F-BDDB-45B227708939}" type="pres">
      <dgm:prSet presAssocID="{7AF68014-BA81-4386-85CB-331B2FD9EDD9}" presName="diagram" presStyleCnt="0">
        <dgm:presLayoutVars>
          <dgm:dir/>
          <dgm:resizeHandles val="exact"/>
        </dgm:presLayoutVars>
      </dgm:prSet>
      <dgm:spPr/>
      <dgm:t>
        <a:bodyPr/>
        <a:lstStyle/>
        <a:p>
          <a:endParaRPr lang="ru-RU"/>
        </a:p>
      </dgm:t>
    </dgm:pt>
    <dgm:pt modelId="{4EC87176-F74D-46F2-8860-80BC1623D9EE}" type="pres">
      <dgm:prSet presAssocID="{A005B340-02FD-4457-B943-87E7904683CE}" presName="arrow" presStyleLbl="node1" presStyleIdx="0" presStyleCnt="2">
        <dgm:presLayoutVars>
          <dgm:bulletEnabled val="1"/>
        </dgm:presLayoutVars>
      </dgm:prSet>
      <dgm:spPr/>
      <dgm:t>
        <a:bodyPr/>
        <a:lstStyle/>
        <a:p>
          <a:endParaRPr lang="ru-RU"/>
        </a:p>
      </dgm:t>
    </dgm:pt>
    <dgm:pt modelId="{C3766071-631F-4877-AABF-DEAF128A01ED}" type="pres">
      <dgm:prSet presAssocID="{4E8148CF-AADE-45DB-9E39-6C58073F9D3B}" presName="arrow" presStyleLbl="node1" presStyleIdx="1" presStyleCnt="2">
        <dgm:presLayoutVars>
          <dgm:bulletEnabled val="1"/>
        </dgm:presLayoutVars>
      </dgm:prSet>
      <dgm:spPr/>
      <dgm:t>
        <a:bodyPr/>
        <a:lstStyle/>
        <a:p>
          <a:endParaRPr lang="ru-RU"/>
        </a:p>
      </dgm:t>
    </dgm:pt>
  </dgm:ptLst>
  <dgm:cxnLst>
    <dgm:cxn modelId="{A815FE4C-1C71-4C26-96E8-662E6BD9EF60}" type="presOf" srcId="{4E8148CF-AADE-45DB-9E39-6C58073F9D3B}" destId="{C3766071-631F-4877-AABF-DEAF128A01ED}" srcOrd="0" destOrd="0" presId="urn:microsoft.com/office/officeart/2005/8/layout/arrow5"/>
    <dgm:cxn modelId="{978B2DCD-6942-43BA-86E8-54FA802B1ACA}" srcId="{7AF68014-BA81-4386-85CB-331B2FD9EDD9}" destId="{4E8148CF-AADE-45DB-9E39-6C58073F9D3B}" srcOrd="1" destOrd="0" parTransId="{28E05968-8273-4DBF-9B89-BC3D158B465C}" sibTransId="{30DF0D71-F9C9-4840-95FE-39D7AD52DBA8}"/>
    <dgm:cxn modelId="{6D3A434D-014C-4F04-A833-2F72DBBF6326}" type="presOf" srcId="{7AF68014-BA81-4386-85CB-331B2FD9EDD9}" destId="{FFA2445B-938A-4E7F-BDDB-45B227708939}" srcOrd="0" destOrd="0" presId="urn:microsoft.com/office/officeart/2005/8/layout/arrow5"/>
    <dgm:cxn modelId="{094E8D74-B447-4B20-AD5C-B0779DD26C27}" srcId="{7AF68014-BA81-4386-85CB-331B2FD9EDD9}" destId="{A005B340-02FD-4457-B943-87E7904683CE}" srcOrd="0" destOrd="0" parTransId="{CD8E6590-A1A4-421D-ADF5-F7823B67406A}" sibTransId="{2F04126E-2FB2-4133-A775-B71CADD71A2B}"/>
    <dgm:cxn modelId="{6D75C5B1-BD12-4646-A56E-1A897E306A96}" type="presOf" srcId="{A005B340-02FD-4457-B943-87E7904683CE}" destId="{4EC87176-F74D-46F2-8860-80BC1623D9EE}" srcOrd="0" destOrd="0" presId="urn:microsoft.com/office/officeart/2005/8/layout/arrow5"/>
    <dgm:cxn modelId="{B617FF7C-65C8-4083-B601-F2298408484E}" type="presParOf" srcId="{FFA2445B-938A-4E7F-BDDB-45B227708939}" destId="{4EC87176-F74D-46F2-8860-80BC1623D9EE}" srcOrd="0" destOrd="0" presId="urn:microsoft.com/office/officeart/2005/8/layout/arrow5"/>
    <dgm:cxn modelId="{F6E08159-49FE-4071-A0EF-DADB6050938F}" type="presParOf" srcId="{FFA2445B-938A-4E7F-BDDB-45B227708939}" destId="{C3766071-631F-4877-AABF-DEAF128A01ED}" srcOrd="1" destOrd="0" presId="urn:microsoft.com/office/officeart/2005/8/layout/arrow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B889700-A6BF-42AB-9258-C643BEA43C4D}"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ru-RU"/>
        </a:p>
      </dgm:t>
    </dgm:pt>
    <dgm:pt modelId="{FB066E48-BC83-4442-A52D-9FA541CDEEB1}" type="pres">
      <dgm:prSet presAssocID="{7B889700-A6BF-42AB-9258-C643BEA43C4D}" presName="Name0" presStyleCnt="0">
        <dgm:presLayoutVars>
          <dgm:chMax val="1"/>
          <dgm:chPref val="1"/>
          <dgm:dir/>
          <dgm:animOne val="branch"/>
          <dgm:animLvl val="lvl"/>
        </dgm:presLayoutVars>
      </dgm:prSet>
      <dgm:spPr/>
      <dgm:t>
        <a:bodyPr/>
        <a:lstStyle/>
        <a:p>
          <a:endParaRPr lang="ru-RU"/>
        </a:p>
      </dgm:t>
    </dgm:pt>
  </dgm:ptLst>
  <dgm:cxnLst>
    <dgm:cxn modelId="{FF17EBF9-1DD1-4D19-A872-7B24437B36A9}" type="presOf" srcId="{7B889700-A6BF-42AB-9258-C643BEA43C4D}" destId="{FB066E48-BC83-4442-A52D-9FA541CDEEB1}" srcOrd="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AF68014-BA81-4386-85CB-331B2FD9EDD9}"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ru-RU"/>
        </a:p>
      </dgm:t>
    </dgm:pt>
    <dgm:pt modelId="{A005B340-02FD-4457-B943-87E7904683CE}">
      <dgm:prSet phldrT="[Текст]"/>
      <dgm:spPr/>
      <dgm:t>
        <a:bodyPr/>
        <a:lstStyle/>
        <a:p>
          <a:r>
            <a:rPr lang="ru-RU" dirty="0" smtClean="0"/>
            <a:t>чувство независимости</a:t>
          </a:r>
          <a:endParaRPr lang="ru-RU" dirty="0"/>
        </a:p>
      </dgm:t>
    </dgm:pt>
    <dgm:pt modelId="{CD8E6590-A1A4-421D-ADF5-F7823B67406A}" type="parTrans" cxnId="{094E8D74-B447-4B20-AD5C-B0779DD26C27}">
      <dgm:prSet/>
      <dgm:spPr/>
      <dgm:t>
        <a:bodyPr/>
        <a:lstStyle/>
        <a:p>
          <a:endParaRPr lang="ru-RU"/>
        </a:p>
      </dgm:t>
    </dgm:pt>
    <dgm:pt modelId="{2F04126E-2FB2-4133-A775-B71CADD71A2B}" type="sibTrans" cxnId="{094E8D74-B447-4B20-AD5C-B0779DD26C27}">
      <dgm:prSet/>
      <dgm:spPr/>
      <dgm:t>
        <a:bodyPr/>
        <a:lstStyle/>
        <a:p>
          <a:endParaRPr lang="ru-RU"/>
        </a:p>
      </dgm:t>
    </dgm:pt>
    <dgm:pt modelId="{4E8148CF-AADE-45DB-9E39-6C58073F9D3B}">
      <dgm:prSet phldrT="[Текст]"/>
      <dgm:spPr/>
      <dgm:t>
        <a:bodyPr/>
        <a:lstStyle/>
        <a:p>
          <a:r>
            <a:rPr lang="ru-RU" dirty="0" smtClean="0"/>
            <a:t>сомнения</a:t>
          </a:r>
          <a:endParaRPr lang="ru-RU" dirty="0"/>
        </a:p>
      </dgm:t>
    </dgm:pt>
    <dgm:pt modelId="{28E05968-8273-4DBF-9B89-BC3D158B465C}" type="parTrans" cxnId="{978B2DCD-6942-43BA-86E8-54FA802B1ACA}">
      <dgm:prSet/>
      <dgm:spPr/>
      <dgm:t>
        <a:bodyPr/>
        <a:lstStyle/>
        <a:p>
          <a:endParaRPr lang="ru-RU"/>
        </a:p>
      </dgm:t>
    </dgm:pt>
    <dgm:pt modelId="{30DF0D71-F9C9-4840-95FE-39D7AD52DBA8}" type="sibTrans" cxnId="{978B2DCD-6942-43BA-86E8-54FA802B1ACA}">
      <dgm:prSet/>
      <dgm:spPr/>
      <dgm:t>
        <a:bodyPr/>
        <a:lstStyle/>
        <a:p>
          <a:endParaRPr lang="ru-RU"/>
        </a:p>
      </dgm:t>
    </dgm:pt>
    <dgm:pt modelId="{FFA2445B-938A-4E7F-BDDB-45B227708939}" type="pres">
      <dgm:prSet presAssocID="{7AF68014-BA81-4386-85CB-331B2FD9EDD9}" presName="diagram" presStyleCnt="0">
        <dgm:presLayoutVars>
          <dgm:dir/>
          <dgm:resizeHandles val="exact"/>
        </dgm:presLayoutVars>
      </dgm:prSet>
      <dgm:spPr/>
      <dgm:t>
        <a:bodyPr/>
        <a:lstStyle/>
        <a:p>
          <a:endParaRPr lang="ru-RU"/>
        </a:p>
      </dgm:t>
    </dgm:pt>
    <dgm:pt modelId="{4EC87176-F74D-46F2-8860-80BC1623D9EE}" type="pres">
      <dgm:prSet presAssocID="{A005B340-02FD-4457-B943-87E7904683CE}" presName="arrow" presStyleLbl="node1" presStyleIdx="0" presStyleCnt="2">
        <dgm:presLayoutVars>
          <dgm:bulletEnabled val="1"/>
        </dgm:presLayoutVars>
      </dgm:prSet>
      <dgm:spPr/>
      <dgm:t>
        <a:bodyPr/>
        <a:lstStyle/>
        <a:p>
          <a:endParaRPr lang="ru-RU"/>
        </a:p>
      </dgm:t>
    </dgm:pt>
    <dgm:pt modelId="{C3766071-631F-4877-AABF-DEAF128A01ED}" type="pres">
      <dgm:prSet presAssocID="{4E8148CF-AADE-45DB-9E39-6C58073F9D3B}" presName="arrow" presStyleLbl="node1" presStyleIdx="1" presStyleCnt="2">
        <dgm:presLayoutVars>
          <dgm:bulletEnabled val="1"/>
        </dgm:presLayoutVars>
      </dgm:prSet>
      <dgm:spPr/>
      <dgm:t>
        <a:bodyPr/>
        <a:lstStyle/>
        <a:p>
          <a:endParaRPr lang="ru-RU"/>
        </a:p>
      </dgm:t>
    </dgm:pt>
  </dgm:ptLst>
  <dgm:cxnLst>
    <dgm:cxn modelId="{C25AEB1F-A4E0-45BB-B797-27AD34651F99}" type="presOf" srcId="{4E8148CF-AADE-45DB-9E39-6C58073F9D3B}" destId="{C3766071-631F-4877-AABF-DEAF128A01ED}" srcOrd="0" destOrd="0" presId="urn:microsoft.com/office/officeart/2005/8/layout/arrow5"/>
    <dgm:cxn modelId="{978B2DCD-6942-43BA-86E8-54FA802B1ACA}" srcId="{7AF68014-BA81-4386-85CB-331B2FD9EDD9}" destId="{4E8148CF-AADE-45DB-9E39-6C58073F9D3B}" srcOrd="1" destOrd="0" parTransId="{28E05968-8273-4DBF-9B89-BC3D158B465C}" sibTransId="{30DF0D71-F9C9-4840-95FE-39D7AD52DBA8}"/>
    <dgm:cxn modelId="{094E8D74-B447-4B20-AD5C-B0779DD26C27}" srcId="{7AF68014-BA81-4386-85CB-331B2FD9EDD9}" destId="{A005B340-02FD-4457-B943-87E7904683CE}" srcOrd="0" destOrd="0" parTransId="{CD8E6590-A1A4-421D-ADF5-F7823B67406A}" sibTransId="{2F04126E-2FB2-4133-A775-B71CADD71A2B}"/>
    <dgm:cxn modelId="{B7486016-B7DE-4C2A-8369-C1AAFBD0A784}" type="presOf" srcId="{A005B340-02FD-4457-B943-87E7904683CE}" destId="{4EC87176-F74D-46F2-8860-80BC1623D9EE}" srcOrd="0" destOrd="0" presId="urn:microsoft.com/office/officeart/2005/8/layout/arrow5"/>
    <dgm:cxn modelId="{D09D0E17-65FE-459E-884C-82968E4B3A61}" type="presOf" srcId="{7AF68014-BA81-4386-85CB-331B2FD9EDD9}" destId="{FFA2445B-938A-4E7F-BDDB-45B227708939}" srcOrd="0" destOrd="0" presId="urn:microsoft.com/office/officeart/2005/8/layout/arrow5"/>
    <dgm:cxn modelId="{808B6151-475C-4014-B7C5-8D9B0B821F4B}" type="presParOf" srcId="{FFA2445B-938A-4E7F-BDDB-45B227708939}" destId="{4EC87176-F74D-46F2-8860-80BC1623D9EE}" srcOrd="0" destOrd="0" presId="urn:microsoft.com/office/officeart/2005/8/layout/arrow5"/>
    <dgm:cxn modelId="{B1461722-3E7F-405E-8ADC-FBC15D3F1CCA}" type="presParOf" srcId="{FFA2445B-938A-4E7F-BDDB-45B227708939}" destId="{C3766071-631F-4877-AABF-DEAF128A01ED}" srcOrd="1" destOrd="0" presId="urn:microsoft.com/office/officeart/2005/8/layout/arrow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08697B-6003-44D3-A05C-BD24529D737D}">
      <dsp:nvSpPr>
        <dsp:cNvPr id="0" name=""/>
        <dsp:cNvSpPr/>
      </dsp:nvSpPr>
      <dsp:spPr>
        <a:xfrm>
          <a:off x="504174" y="0"/>
          <a:ext cx="7487950" cy="5472608"/>
        </a:xfrm>
        <a:prstGeom prst="ellipse">
          <a:avLst/>
        </a:prstGeom>
        <a:solidFill>
          <a:srgbClr val="FF9999"/>
        </a:solidFill>
        <a:ln>
          <a:noFill/>
        </a:ln>
        <a:effectLst>
          <a:innerShdw blurRad="114300">
            <a:prstClr val="black"/>
          </a:inn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kern="1200" dirty="0" smtClean="0">
              <a:ln>
                <a:solidFill>
                  <a:schemeClr val="tx1"/>
                </a:solidFill>
              </a:ln>
            </a:rPr>
            <a:t>воспитание</a:t>
          </a:r>
          <a:endParaRPr lang="ru-RU" sz="1800" kern="1200" dirty="0">
            <a:ln>
              <a:solidFill>
                <a:schemeClr val="tx1"/>
              </a:solidFill>
            </a:ln>
          </a:endParaRPr>
        </a:p>
      </dsp:txBody>
      <dsp:txXfrm>
        <a:off x="3201334" y="273630"/>
        <a:ext cx="2093630" cy="820891"/>
      </dsp:txXfrm>
    </dsp:sp>
    <dsp:sp modelId="{A70F792A-D8A2-4FA3-8A63-A503BD21E458}">
      <dsp:nvSpPr>
        <dsp:cNvPr id="0" name=""/>
        <dsp:cNvSpPr/>
      </dsp:nvSpPr>
      <dsp:spPr>
        <a:xfrm>
          <a:off x="2059106" y="1094521"/>
          <a:ext cx="4378086" cy="4378086"/>
        </a:xfrm>
        <a:prstGeom prst="ellipse">
          <a:avLst/>
        </a:prstGeom>
        <a:solidFill>
          <a:schemeClr val="accent5">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ru-RU" sz="1400" kern="1200" dirty="0" smtClean="0">
              <a:ln>
                <a:solidFill>
                  <a:schemeClr val="tx1"/>
                </a:solidFill>
              </a:ln>
            </a:rPr>
            <a:t>среда</a:t>
          </a:r>
          <a:endParaRPr lang="ru-RU" sz="1400" kern="1200" dirty="0">
            <a:ln>
              <a:solidFill>
                <a:schemeClr val="tx1"/>
              </a:solidFill>
            </a:ln>
          </a:endParaRPr>
        </a:p>
      </dsp:txBody>
      <dsp:txXfrm>
        <a:off x="3483079" y="1357206"/>
        <a:ext cx="1530141" cy="788055"/>
      </dsp:txXfrm>
    </dsp:sp>
    <dsp:sp modelId="{A71343C6-C02C-4059-93B6-CF0B08B3AE63}">
      <dsp:nvSpPr>
        <dsp:cNvPr id="0" name=""/>
        <dsp:cNvSpPr/>
      </dsp:nvSpPr>
      <dsp:spPr>
        <a:xfrm>
          <a:off x="2606367" y="2189043"/>
          <a:ext cx="3283564" cy="3283564"/>
        </a:xfrm>
        <a:prstGeom prst="ellipse">
          <a:avLst/>
        </a:prstGeom>
        <a:solidFill>
          <a:schemeClr val="accent5">
            <a:lumMod val="60000"/>
            <a:lumOff val="4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ru-RU" sz="1400" kern="1200" dirty="0" smtClean="0">
              <a:ln>
                <a:solidFill>
                  <a:schemeClr val="tx1"/>
                </a:solidFill>
              </a:ln>
            </a:rPr>
            <a:t>биологические</a:t>
          </a:r>
          <a:endParaRPr lang="ru-RU" sz="1400" kern="1200" dirty="0">
            <a:ln>
              <a:solidFill>
                <a:schemeClr val="tx1"/>
              </a:solidFill>
            </a:ln>
          </a:endParaRPr>
        </a:p>
      </dsp:txBody>
      <dsp:txXfrm>
        <a:off x="3483079" y="2435310"/>
        <a:ext cx="1530141" cy="738802"/>
      </dsp:txXfrm>
    </dsp:sp>
    <dsp:sp modelId="{DB981546-3D6A-43BD-BAFA-D5F5E4FD489A}">
      <dsp:nvSpPr>
        <dsp:cNvPr id="0" name=""/>
        <dsp:cNvSpPr/>
      </dsp:nvSpPr>
      <dsp:spPr>
        <a:xfrm>
          <a:off x="3083042" y="3283564"/>
          <a:ext cx="2330214" cy="2189043"/>
        </a:xfrm>
        <a:prstGeom prst="ellipse">
          <a:avLst/>
        </a:prstGeom>
        <a:solidFill>
          <a:schemeClr val="accent5"/>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kern="1200" dirty="0" smtClean="0">
              <a:ln>
                <a:solidFill>
                  <a:schemeClr val="tx1"/>
                </a:solidFill>
              </a:ln>
            </a:rPr>
            <a:t>наследственность</a:t>
          </a:r>
          <a:endParaRPr lang="ru-RU" sz="1200" kern="1200" dirty="0">
            <a:ln>
              <a:solidFill>
                <a:schemeClr val="tx1"/>
              </a:solidFill>
            </a:ln>
          </a:endParaRPr>
        </a:p>
      </dsp:txBody>
      <dsp:txXfrm>
        <a:off x="3424294" y="3830825"/>
        <a:ext cx="1647710" cy="109452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1EDC99-72E1-456A-97B8-AE2C7D50D308}">
      <dsp:nvSpPr>
        <dsp:cNvPr id="0" name=""/>
        <dsp:cNvSpPr/>
      </dsp:nvSpPr>
      <dsp:spPr>
        <a:xfrm rot="16200000">
          <a:off x="738" y="238751"/>
          <a:ext cx="4203017" cy="4203017"/>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ru-RU" sz="3000" kern="1200" dirty="0" smtClean="0"/>
            <a:t>инициативность</a:t>
          </a:r>
          <a:endParaRPr lang="ru-RU" sz="3000" kern="1200" dirty="0"/>
        </a:p>
      </dsp:txBody>
      <dsp:txXfrm rot="5400000">
        <a:off x="738" y="1289505"/>
        <a:ext cx="3467489" cy="2101509"/>
      </dsp:txXfrm>
    </dsp:sp>
    <dsp:sp modelId="{09798B60-E8CB-459F-923F-5168B826B4CA}">
      <dsp:nvSpPr>
        <dsp:cNvPr id="0" name=""/>
        <dsp:cNvSpPr/>
      </dsp:nvSpPr>
      <dsp:spPr>
        <a:xfrm rot="5400000">
          <a:off x="4438594" y="238751"/>
          <a:ext cx="4203017" cy="4203017"/>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ru-RU" sz="3000" kern="1200" dirty="0" smtClean="0"/>
            <a:t>чувство вины </a:t>
          </a:r>
          <a:endParaRPr lang="ru-RU" sz="3000" kern="1200" dirty="0"/>
        </a:p>
      </dsp:txBody>
      <dsp:txXfrm rot="-5400000">
        <a:off x="5174122" y="1289505"/>
        <a:ext cx="3467489" cy="210150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4954B-0333-4475-A83E-2C0AE6460ECB}">
      <dsp:nvSpPr>
        <dsp:cNvPr id="0" name=""/>
        <dsp:cNvSpPr/>
      </dsp:nvSpPr>
      <dsp:spPr>
        <a:xfrm rot="16200000">
          <a:off x="781" y="163955"/>
          <a:ext cx="4136138" cy="4136138"/>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ru-RU" sz="2800" kern="1200" dirty="0" smtClean="0"/>
            <a:t>трудолюбие</a:t>
          </a:r>
          <a:endParaRPr lang="ru-RU" sz="2800" kern="1200" dirty="0"/>
        </a:p>
      </dsp:txBody>
      <dsp:txXfrm rot="5400000">
        <a:off x="782" y="1197989"/>
        <a:ext cx="3412314" cy="2068069"/>
      </dsp:txXfrm>
    </dsp:sp>
    <dsp:sp modelId="{2CC0A83D-759B-4B86-BAE3-5A5FCA1C23D8}">
      <dsp:nvSpPr>
        <dsp:cNvPr id="0" name=""/>
        <dsp:cNvSpPr/>
      </dsp:nvSpPr>
      <dsp:spPr>
        <a:xfrm rot="5400000">
          <a:off x="4359380" y="163955"/>
          <a:ext cx="4136138" cy="4136138"/>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ru-RU" sz="2800" kern="1200" dirty="0" smtClean="0"/>
            <a:t>чувство неполноценности</a:t>
          </a:r>
          <a:endParaRPr lang="ru-RU" sz="2800" kern="1200" dirty="0"/>
        </a:p>
      </dsp:txBody>
      <dsp:txXfrm rot="-5400000">
        <a:off x="5083205" y="1197990"/>
        <a:ext cx="3412314" cy="206806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4954B-0333-4475-A83E-2C0AE6460ECB}">
      <dsp:nvSpPr>
        <dsp:cNvPr id="0" name=""/>
        <dsp:cNvSpPr/>
      </dsp:nvSpPr>
      <dsp:spPr>
        <a:xfrm rot="16200000">
          <a:off x="781" y="163955"/>
          <a:ext cx="4136138" cy="4136138"/>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ru-RU" sz="2700" kern="1200" dirty="0" smtClean="0"/>
            <a:t>жизненная активность</a:t>
          </a:r>
          <a:endParaRPr lang="ru-RU" sz="2700" kern="1200" dirty="0"/>
        </a:p>
      </dsp:txBody>
      <dsp:txXfrm rot="5400000">
        <a:off x="782" y="1197989"/>
        <a:ext cx="3412314" cy="2068069"/>
      </dsp:txXfrm>
    </dsp:sp>
    <dsp:sp modelId="{2CC0A83D-759B-4B86-BAE3-5A5FCA1C23D8}">
      <dsp:nvSpPr>
        <dsp:cNvPr id="0" name=""/>
        <dsp:cNvSpPr/>
      </dsp:nvSpPr>
      <dsp:spPr>
        <a:xfrm rot="5400000">
          <a:off x="4359380" y="163955"/>
          <a:ext cx="4136138" cy="4136138"/>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ru-RU" sz="2700" kern="1200" dirty="0" smtClean="0"/>
            <a:t>сосредоточенность на себе, своих возрастных проблемах</a:t>
          </a:r>
          <a:endParaRPr lang="ru-RU" sz="2700" kern="1200" dirty="0"/>
        </a:p>
      </dsp:txBody>
      <dsp:txXfrm rot="-5400000">
        <a:off x="5083205" y="1197990"/>
        <a:ext cx="3412314" cy="206806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4954B-0333-4475-A83E-2C0AE6460ECB}">
      <dsp:nvSpPr>
        <dsp:cNvPr id="0" name=""/>
        <dsp:cNvSpPr/>
      </dsp:nvSpPr>
      <dsp:spPr>
        <a:xfrm rot="16200000">
          <a:off x="781" y="163955"/>
          <a:ext cx="4136138" cy="4136138"/>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ru-RU" sz="2800" kern="1200" dirty="0" smtClean="0"/>
            <a:t>стремление к интимным отношениям </a:t>
          </a:r>
          <a:endParaRPr lang="ru-RU" sz="2800" kern="1200" dirty="0"/>
        </a:p>
      </dsp:txBody>
      <dsp:txXfrm rot="5400000">
        <a:off x="782" y="1197989"/>
        <a:ext cx="3412314" cy="2068069"/>
      </dsp:txXfrm>
    </dsp:sp>
    <dsp:sp modelId="{2CC0A83D-759B-4B86-BAE3-5A5FCA1C23D8}">
      <dsp:nvSpPr>
        <dsp:cNvPr id="0" name=""/>
        <dsp:cNvSpPr/>
      </dsp:nvSpPr>
      <dsp:spPr>
        <a:xfrm rot="5400000">
          <a:off x="4359380" y="163955"/>
          <a:ext cx="4136138" cy="4136138"/>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ru-RU" sz="2800" kern="1200" dirty="0" smtClean="0"/>
            <a:t>ощущение изолированности от окружающих</a:t>
          </a:r>
          <a:endParaRPr lang="ru-RU" sz="2800" kern="1200" dirty="0"/>
        </a:p>
      </dsp:txBody>
      <dsp:txXfrm rot="-5400000">
        <a:off x="5083205" y="1197990"/>
        <a:ext cx="3412314" cy="206806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4954B-0333-4475-A83E-2C0AE6460ECB}">
      <dsp:nvSpPr>
        <dsp:cNvPr id="0" name=""/>
        <dsp:cNvSpPr/>
      </dsp:nvSpPr>
      <dsp:spPr>
        <a:xfrm rot="16200000">
          <a:off x="781" y="163955"/>
          <a:ext cx="4136138" cy="4136138"/>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r>
            <a:rPr lang="ru-RU" sz="3400" kern="1200" dirty="0" smtClean="0"/>
            <a:t>ощущение полноты жизни</a:t>
          </a:r>
          <a:endParaRPr lang="ru-RU" sz="3400" kern="1200" dirty="0"/>
        </a:p>
      </dsp:txBody>
      <dsp:txXfrm rot="5400000">
        <a:off x="782" y="1197989"/>
        <a:ext cx="3412314" cy="2068069"/>
      </dsp:txXfrm>
    </dsp:sp>
    <dsp:sp modelId="{2CC0A83D-759B-4B86-BAE3-5A5FCA1C23D8}">
      <dsp:nvSpPr>
        <dsp:cNvPr id="0" name=""/>
        <dsp:cNvSpPr/>
      </dsp:nvSpPr>
      <dsp:spPr>
        <a:xfrm rot="5400000">
          <a:off x="4359380" y="163955"/>
          <a:ext cx="4136138" cy="4136138"/>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r>
            <a:rPr lang="ru-RU" sz="3400" kern="1200" dirty="0" smtClean="0"/>
            <a:t>отчаяние</a:t>
          </a:r>
          <a:endParaRPr lang="ru-RU" sz="3400" kern="1200" dirty="0"/>
        </a:p>
      </dsp:txBody>
      <dsp:txXfrm rot="-5400000">
        <a:off x="5083205" y="1197990"/>
        <a:ext cx="3412314" cy="206806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BA0424-0603-401E-82F1-B952DCB05454}">
      <dsp:nvSpPr>
        <dsp:cNvPr id="0" name=""/>
        <dsp:cNvSpPr/>
      </dsp:nvSpPr>
      <dsp:spPr>
        <a:xfrm rot="16200000">
          <a:off x="702" y="261838"/>
          <a:ext cx="4002285" cy="4002285"/>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r>
            <a:rPr lang="ru-RU" sz="3400" kern="1200" dirty="0" smtClean="0"/>
            <a:t>цельность</a:t>
          </a:r>
          <a:endParaRPr lang="ru-RU" sz="3400" kern="1200" dirty="0"/>
        </a:p>
      </dsp:txBody>
      <dsp:txXfrm rot="5400000">
        <a:off x="702" y="1262409"/>
        <a:ext cx="3301885" cy="2001143"/>
      </dsp:txXfrm>
    </dsp:sp>
    <dsp:sp modelId="{9BEB420B-E617-4365-A624-F5695EC42E92}">
      <dsp:nvSpPr>
        <dsp:cNvPr id="0" name=""/>
        <dsp:cNvSpPr/>
      </dsp:nvSpPr>
      <dsp:spPr>
        <a:xfrm rot="5400000">
          <a:off x="4226611" y="261838"/>
          <a:ext cx="4002285" cy="4002285"/>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ru-RU" sz="3200" kern="1200" dirty="0" smtClean="0"/>
            <a:t>безнадежность</a:t>
          </a:r>
          <a:endParaRPr lang="ru-RU" sz="3200" kern="1200" dirty="0"/>
        </a:p>
      </dsp:txBody>
      <dsp:txXfrm rot="-5400000">
        <a:off x="4927011" y="1262409"/>
        <a:ext cx="3301885" cy="200114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27F492-D575-450A-975E-09206D68F292}">
      <dsp:nvSpPr>
        <dsp:cNvPr id="0" name=""/>
        <dsp:cNvSpPr/>
      </dsp:nvSpPr>
      <dsp:spPr>
        <a:xfrm rot="5400000">
          <a:off x="-195400" y="199551"/>
          <a:ext cx="1302670" cy="911869"/>
        </a:xfrm>
        <a:prstGeom prst="chevron">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kern="1200" dirty="0" smtClean="0"/>
            <a:t>1-3 этапы - дошкольник</a:t>
          </a:r>
          <a:endParaRPr lang="ru-RU" sz="1100" kern="1200" dirty="0"/>
        </a:p>
      </dsp:txBody>
      <dsp:txXfrm rot="-5400000">
        <a:off x="1" y="460086"/>
        <a:ext cx="911869" cy="390801"/>
      </dsp:txXfrm>
    </dsp:sp>
    <dsp:sp modelId="{1E719EFE-3FC6-44D2-9851-6E8C015FFFB6}">
      <dsp:nvSpPr>
        <dsp:cNvPr id="0" name=""/>
        <dsp:cNvSpPr/>
      </dsp:nvSpPr>
      <dsp:spPr>
        <a:xfrm rot="5400000">
          <a:off x="4147366" y="-3231346"/>
          <a:ext cx="846735" cy="7317730"/>
        </a:xfrm>
        <a:prstGeom prst="round2SameRect">
          <a:avLst/>
        </a:prstGeom>
        <a:solidFill>
          <a:srgbClr val="FF9999">
            <a:alpha val="90000"/>
          </a:srgb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3144" tIns="23495" rIns="23495" bIns="23495" numCol="1" spcCol="1270" anchor="ctr" anchorCtr="0">
          <a:noAutofit/>
        </a:bodyPr>
        <a:lstStyle/>
        <a:p>
          <a:pPr marL="285750" lvl="1" indent="-285750" algn="l" defTabSz="1644650">
            <a:lnSpc>
              <a:spcPct val="90000"/>
            </a:lnSpc>
            <a:spcBef>
              <a:spcPct val="0"/>
            </a:spcBef>
            <a:spcAft>
              <a:spcPct val="15000"/>
            </a:spcAft>
            <a:buChar char="••"/>
          </a:pPr>
          <a:r>
            <a:rPr lang="ru-RU" sz="3700" kern="1200" dirty="0" smtClean="0">
              <a:solidFill>
                <a:schemeClr val="tx1"/>
              </a:solidFill>
            </a:rPr>
            <a:t>1) надежда  - 2) воля  -  3) цель </a:t>
          </a:r>
          <a:endParaRPr lang="ru-RU" sz="3700" kern="1200" dirty="0"/>
        </a:p>
      </dsp:txBody>
      <dsp:txXfrm rot="-5400000">
        <a:off x="911869" y="45485"/>
        <a:ext cx="7276396" cy="764067"/>
      </dsp:txXfrm>
    </dsp:sp>
    <dsp:sp modelId="{59E8A2DB-808B-4D0D-B24A-E42A95291E03}">
      <dsp:nvSpPr>
        <dsp:cNvPr id="0" name=""/>
        <dsp:cNvSpPr/>
      </dsp:nvSpPr>
      <dsp:spPr>
        <a:xfrm rot="5400000">
          <a:off x="-195400" y="1356269"/>
          <a:ext cx="1302670" cy="911869"/>
        </a:xfrm>
        <a:prstGeom prst="chevron">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kern="1200" dirty="0" smtClean="0"/>
            <a:t>4 этап - школьник</a:t>
          </a:r>
          <a:endParaRPr lang="ru-RU" sz="1100" kern="1200" dirty="0"/>
        </a:p>
      </dsp:txBody>
      <dsp:txXfrm rot="-5400000">
        <a:off x="1" y="1616804"/>
        <a:ext cx="911869" cy="390801"/>
      </dsp:txXfrm>
    </dsp:sp>
    <dsp:sp modelId="{5724B141-E324-43D0-83F3-E0A0B0F69FEE}">
      <dsp:nvSpPr>
        <dsp:cNvPr id="0" name=""/>
        <dsp:cNvSpPr/>
      </dsp:nvSpPr>
      <dsp:spPr>
        <a:xfrm rot="5400000">
          <a:off x="4147366" y="-2074628"/>
          <a:ext cx="846735" cy="7317730"/>
        </a:xfrm>
        <a:prstGeom prst="round2SameRect">
          <a:avLst/>
        </a:prstGeom>
        <a:solidFill>
          <a:srgbClr val="FF9999">
            <a:alpha val="90000"/>
          </a:srgb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3144" tIns="23495" rIns="23495" bIns="23495" numCol="1" spcCol="1270" anchor="ctr" anchorCtr="0">
          <a:noAutofit/>
        </a:bodyPr>
        <a:lstStyle/>
        <a:p>
          <a:pPr marL="285750" lvl="1" indent="-285750" algn="l" defTabSz="1644650">
            <a:lnSpc>
              <a:spcPct val="90000"/>
            </a:lnSpc>
            <a:spcBef>
              <a:spcPct val="0"/>
            </a:spcBef>
            <a:spcAft>
              <a:spcPct val="15000"/>
            </a:spcAft>
            <a:buChar char="••"/>
          </a:pPr>
          <a:r>
            <a:rPr lang="ru-RU" sz="3700" kern="1200" dirty="0" smtClean="0"/>
            <a:t>4) уверенность </a:t>
          </a:r>
          <a:endParaRPr lang="ru-RU" sz="3700" kern="1200" dirty="0"/>
        </a:p>
      </dsp:txBody>
      <dsp:txXfrm rot="-5400000">
        <a:off x="911869" y="1202203"/>
        <a:ext cx="7276396" cy="764067"/>
      </dsp:txXfrm>
    </dsp:sp>
    <dsp:sp modelId="{AA292A44-2B6E-4798-9B3E-05EDDEB1343C}">
      <dsp:nvSpPr>
        <dsp:cNvPr id="0" name=""/>
        <dsp:cNvSpPr/>
      </dsp:nvSpPr>
      <dsp:spPr>
        <a:xfrm rot="5400000">
          <a:off x="-195400" y="2512988"/>
          <a:ext cx="1302670" cy="911869"/>
        </a:xfrm>
        <a:prstGeom prst="chevron">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kern="1200" dirty="0" smtClean="0"/>
            <a:t>5 этап - юность</a:t>
          </a:r>
          <a:endParaRPr lang="ru-RU" sz="1100" kern="1200" dirty="0"/>
        </a:p>
      </dsp:txBody>
      <dsp:txXfrm rot="-5400000">
        <a:off x="1" y="2773523"/>
        <a:ext cx="911869" cy="390801"/>
      </dsp:txXfrm>
    </dsp:sp>
    <dsp:sp modelId="{6934F82E-D6B8-43E1-9074-C592B287A38F}">
      <dsp:nvSpPr>
        <dsp:cNvPr id="0" name=""/>
        <dsp:cNvSpPr/>
      </dsp:nvSpPr>
      <dsp:spPr>
        <a:xfrm rot="5400000">
          <a:off x="4147366" y="-917909"/>
          <a:ext cx="846735" cy="7317730"/>
        </a:xfrm>
        <a:prstGeom prst="round2SameRect">
          <a:avLst/>
        </a:prstGeom>
        <a:solidFill>
          <a:srgbClr val="FF9999">
            <a:alpha val="90000"/>
          </a:srgb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3144" tIns="23495" rIns="23495" bIns="23495" numCol="1" spcCol="1270" anchor="ctr" anchorCtr="0">
          <a:noAutofit/>
        </a:bodyPr>
        <a:lstStyle/>
        <a:p>
          <a:pPr marL="285750" lvl="1" indent="-285750" algn="l" defTabSz="1644650">
            <a:lnSpc>
              <a:spcPct val="90000"/>
            </a:lnSpc>
            <a:spcBef>
              <a:spcPct val="0"/>
            </a:spcBef>
            <a:spcAft>
              <a:spcPct val="15000"/>
            </a:spcAft>
            <a:buChar char="••"/>
          </a:pPr>
          <a:r>
            <a:rPr lang="ru-RU" sz="3700" kern="1200" dirty="0" smtClean="0"/>
            <a:t>5) верность</a:t>
          </a:r>
          <a:endParaRPr lang="ru-RU" sz="3700" kern="1200" dirty="0"/>
        </a:p>
      </dsp:txBody>
      <dsp:txXfrm rot="-5400000">
        <a:off x="911869" y="2358922"/>
        <a:ext cx="7276396" cy="764067"/>
      </dsp:txXfrm>
    </dsp:sp>
    <dsp:sp modelId="{0A5151DD-32E9-4144-A6B8-758E8CD9CE96}">
      <dsp:nvSpPr>
        <dsp:cNvPr id="0" name=""/>
        <dsp:cNvSpPr/>
      </dsp:nvSpPr>
      <dsp:spPr>
        <a:xfrm rot="5400000">
          <a:off x="-195400" y="3669707"/>
          <a:ext cx="1302670" cy="911869"/>
        </a:xfrm>
        <a:prstGeom prst="chevron">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kern="1200" dirty="0" smtClean="0"/>
            <a:t>6-8 этапы</a:t>
          </a:r>
          <a:endParaRPr lang="ru-RU" sz="1100" kern="1200" dirty="0"/>
        </a:p>
      </dsp:txBody>
      <dsp:txXfrm rot="-5400000">
        <a:off x="1" y="3930242"/>
        <a:ext cx="911869" cy="390801"/>
      </dsp:txXfrm>
    </dsp:sp>
    <dsp:sp modelId="{D55D5F21-7C61-46A0-923C-3B3C2A402205}">
      <dsp:nvSpPr>
        <dsp:cNvPr id="0" name=""/>
        <dsp:cNvSpPr/>
      </dsp:nvSpPr>
      <dsp:spPr>
        <a:xfrm rot="5400000">
          <a:off x="4137048" y="192518"/>
          <a:ext cx="846735" cy="7317730"/>
        </a:xfrm>
        <a:prstGeom prst="round2SameRect">
          <a:avLst/>
        </a:prstGeom>
        <a:solidFill>
          <a:schemeClr val="lt1">
            <a:alpha val="90000"/>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FD0B35-FE11-4379-AF37-DAD449DAA7DA}">
      <dsp:nvSpPr>
        <dsp:cNvPr id="0" name=""/>
        <dsp:cNvSpPr/>
      </dsp:nvSpPr>
      <dsp:spPr>
        <a:xfrm>
          <a:off x="10354" y="0"/>
          <a:ext cx="8208890" cy="4525963"/>
        </a:xfrm>
        <a:prstGeom prst="rightArrow">
          <a:avLst/>
        </a:prstGeom>
        <a:solidFill>
          <a:srgbClr val="FFCCCC"/>
        </a:solidFill>
        <a:ln>
          <a:noFill/>
        </a:ln>
        <a:effectLst/>
      </dsp:spPr>
      <dsp:style>
        <a:lnRef idx="0">
          <a:scrgbClr r="0" g="0" b="0"/>
        </a:lnRef>
        <a:fillRef idx="1">
          <a:scrgbClr r="0" g="0" b="0"/>
        </a:fillRef>
        <a:effectRef idx="0">
          <a:scrgbClr r="0" g="0" b="0"/>
        </a:effectRef>
        <a:fontRef idx="minor"/>
      </dsp:style>
    </dsp:sp>
    <dsp:sp modelId="{66A901AF-88D3-4942-9454-8A34B242B68B}">
      <dsp:nvSpPr>
        <dsp:cNvPr id="0" name=""/>
        <dsp:cNvSpPr/>
      </dsp:nvSpPr>
      <dsp:spPr>
        <a:xfrm>
          <a:off x="645448" y="1357788"/>
          <a:ext cx="3368992" cy="1810385"/>
        </a:xfrm>
        <a:prstGeom prst="roundRect">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ru-RU" sz="3000" b="1" kern="1200" dirty="0" smtClean="0"/>
            <a:t>биологический индивид</a:t>
          </a:r>
          <a:endParaRPr lang="ru-RU" sz="3000" kern="1200" dirty="0"/>
        </a:p>
      </dsp:txBody>
      <dsp:txXfrm>
        <a:off x="733824" y="1446164"/>
        <a:ext cx="3192240" cy="1633633"/>
      </dsp:txXfrm>
    </dsp:sp>
    <dsp:sp modelId="{49571FA0-20C6-4EC2-A890-E5CFDEC823D4}">
      <dsp:nvSpPr>
        <dsp:cNvPr id="0" name=""/>
        <dsp:cNvSpPr/>
      </dsp:nvSpPr>
      <dsp:spPr>
        <a:xfrm>
          <a:off x="4215158" y="1357788"/>
          <a:ext cx="3368992" cy="1810385"/>
        </a:xfrm>
        <a:prstGeom prst="roundRect">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ts val="0"/>
            </a:spcAft>
          </a:pPr>
          <a:r>
            <a:rPr lang="ru-RU" sz="3000" b="1" kern="1200" dirty="0" smtClean="0"/>
            <a:t>социальное существо — личность</a:t>
          </a:r>
          <a:endParaRPr lang="ru-RU" sz="3000" kern="1200" dirty="0"/>
        </a:p>
      </dsp:txBody>
      <dsp:txXfrm>
        <a:off x="4303534" y="1446164"/>
        <a:ext cx="3192240" cy="16336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A263ED-6C6E-4415-A024-58DEAAE6363C}">
      <dsp:nvSpPr>
        <dsp:cNvPr id="0" name=""/>
        <dsp:cNvSpPr/>
      </dsp:nvSpPr>
      <dsp:spPr>
        <a:xfrm>
          <a:off x="0" y="604287"/>
          <a:ext cx="8640960" cy="957600"/>
        </a:xfrm>
        <a:prstGeom prst="rect">
          <a:avLst/>
        </a:prstGeom>
        <a:solidFill>
          <a:srgbClr val="FF9999">
            <a:alpha val="89804"/>
          </a:srgb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833FB0-AA41-438C-9E32-FAA1AE6E9D92}">
      <dsp:nvSpPr>
        <dsp:cNvPr id="0" name=""/>
        <dsp:cNvSpPr/>
      </dsp:nvSpPr>
      <dsp:spPr>
        <a:xfrm>
          <a:off x="432048" y="43407"/>
          <a:ext cx="6048672" cy="1121760"/>
        </a:xfrm>
        <a:prstGeom prst="roundRect">
          <a:avLst/>
        </a:prstGeom>
        <a:solidFill>
          <a:srgbClr val="FFCCCC"/>
        </a:soli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28625" tIns="0" rIns="228625" bIns="0" numCol="1" spcCol="1270" anchor="ctr" anchorCtr="0">
          <a:noAutofit/>
        </a:bodyPr>
        <a:lstStyle/>
        <a:p>
          <a:pPr lvl="0" algn="r" defTabSz="1066800">
            <a:lnSpc>
              <a:spcPct val="90000"/>
            </a:lnSpc>
            <a:spcBef>
              <a:spcPct val="0"/>
            </a:spcBef>
            <a:spcAft>
              <a:spcPct val="35000"/>
            </a:spcAft>
          </a:pPr>
          <a:r>
            <a:rPr lang="ru-RU" sz="2400" b="1" kern="1200" dirty="0" smtClean="0"/>
            <a:t>СУПЕРЭГО</a:t>
          </a:r>
          <a:endParaRPr lang="ru-RU" sz="2400" b="1" kern="1200" dirty="0"/>
        </a:p>
      </dsp:txBody>
      <dsp:txXfrm>
        <a:off x="486808" y="98167"/>
        <a:ext cx="5939152" cy="1012240"/>
      </dsp:txXfrm>
    </dsp:sp>
    <dsp:sp modelId="{29318816-8CAA-40F7-876F-8D96F890AFE4}">
      <dsp:nvSpPr>
        <dsp:cNvPr id="0" name=""/>
        <dsp:cNvSpPr/>
      </dsp:nvSpPr>
      <dsp:spPr>
        <a:xfrm>
          <a:off x="0" y="2327967"/>
          <a:ext cx="8640960" cy="957600"/>
        </a:xfrm>
        <a:prstGeom prst="rect">
          <a:avLst/>
        </a:prstGeom>
        <a:solidFill>
          <a:srgbClr val="FF9999">
            <a:alpha val="90000"/>
          </a:srgb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0635" tIns="520700" rIns="670635" bIns="177800" numCol="1" spcCol="1270" anchor="t" anchorCtr="0">
          <a:noAutofit/>
        </a:bodyPr>
        <a:lstStyle/>
        <a:p>
          <a:pPr marL="228600" lvl="1" indent="-228600" algn="l" defTabSz="1111250">
            <a:lnSpc>
              <a:spcPct val="90000"/>
            </a:lnSpc>
            <a:spcBef>
              <a:spcPct val="0"/>
            </a:spcBef>
            <a:spcAft>
              <a:spcPct val="15000"/>
            </a:spcAft>
            <a:buChar char="••"/>
          </a:pPr>
          <a:endParaRPr lang="ru-RU" sz="2500" kern="1200" dirty="0"/>
        </a:p>
      </dsp:txBody>
      <dsp:txXfrm>
        <a:off x="0" y="2327967"/>
        <a:ext cx="8640960" cy="957600"/>
      </dsp:txXfrm>
    </dsp:sp>
    <dsp:sp modelId="{94B38718-E628-4D39-BE51-C20AD4CFA800}">
      <dsp:nvSpPr>
        <dsp:cNvPr id="0" name=""/>
        <dsp:cNvSpPr/>
      </dsp:nvSpPr>
      <dsp:spPr>
        <a:xfrm>
          <a:off x="432048" y="1767087"/>
          <a:ext cx="6048672" cy="1121760"/>
        </a:xfrm>
        <a:prstGeom prst="roundRect">
          <a:avLst/>
        </a:prstGeom>
        <a:solidFill>
          <a:srgbClr val="FFCCCC"/>
        </a:soli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28625" tIns="0" rIns="228625" bIns="0" numCol="1" spcCol="1270" anchor="ctr" anchorCtr="0">
          <a:noAutofit/>
        </a:bodyPr>
        <a:lstStyle/>
        <a:p>
          <a:pPr lvl="0" algn="ctr" defTabSz="1066800">
            <a:lnSpc>
              <a:spcPct val="90000"/>
            </a:lnSpc>
            <a:spcBef>
              <a:spcPct val="0"/>
            </a:spcBef>
            <a:spcAft>
              <a:spcPct val="35000"/>
            </a:spcAft>
          </a:pPr>
          <a:r>
            <a:rPr lang="ru-RU" sz="2400" b="1" kern="1200" dirty="0" smtClean="0"/>
            <a:t>ЭГО</a:t>
          </a:r>
          <a:endParaRPr lang="ru-RU" sz="2400" b="1" kern="1200" dirty="0"/>
        </a:p>
      </dsp:txBody>
      <dsp:txXfrm>
        <a:off x="486808" y="1821847"/>
        <a:ext cx="5939152" cy="1012240"/>
      </dsp:txXfrm>
    </dsp:sp>
    <dsp:sp modelId="{AFB475D2-B444-4A09-8CEB-493EED49BE31}">
      <dsp:nvSpPr>
        <dsp:cNvPr id="0" name=""/>
        <dsp:cNvSpPr/>
      </dsp:nvSpPr>
      <dsp:spPr>
        <a:xfrm>
          <a:off x="0" y="4051647"/>
          <a:ext cx="8640960" cy="1089521"/>
        </a:xfrm>
        <a:prstGeom prst="rect">
          <a:avLst/>
        </a:prstGeom>
        <a:solidFill>
          <a:srgbClr val="FF9999">
            <a:alpha val="90000"/>
          </a:srgb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70635" tIns="520700" rIns="670635" bIns="177800" numCol="1" spcCol="1270" anchor="t" anchorCtr="0">
          <a:noAutofit/>
        </a:bodyPr>
        <a:lstStyle/>
        <a:p>
          <a:pPr marL="228600" lvl="1" indent="-228600" algn="r" defTabSz="1111250">
            <a:lnSpc>
              <a:spcPct val="90000"/>
            </a:lnSpc>
            <a:spcBef>
              <a:spcPct val="0"/>
            </a:spcBef>
            <a:spcAft>
              <a:spcPct val="15000"/>
            </a:spcAft>
            <a:buChar char="••"/>
          </a:pPr>
          <a:r>
            <a:rPr lang="ru-RU" sz="2500" b="1" kern="1200" dirty="0" smtClean="0">
              <a:solidFill>
                <a:schemeClr val="tx1"/>
              </a:solidFill>
            </a:rPr>
            <a:t>ЛИБИДО  и  ТАНАТОС</a:t>
          </a:r>
          <a:endParaRPr lang="ru-RU" sz="2500" b="1" kern="1200" dirty="0">
            <a:solidFill>
              <a:schemeClr val="tx1"/>
            </a:solidFill>
          </a:endParaRPr>
        </a:p>
      </dsp:txBody>
      <dsp:txXfrm>
        <a:off x="0" y="4051647"/>
        <a:ext cx="8640960" cy="1089521"/>
      </dsp:txXfrm>
    </dsp:sp>
    <dsp:sp modelId="{3C832A37-4361-4CE8-878A-16036B6A144B}">
      <dsp:nvSpPr>
        <dsp:cNvPr id="0" name=""/>
        <dsp:cNvSpPr/>
      </dsp:nvSpPr>
      <dsp:spPr>
        <a:xfrm>
          <a:off x="432048" y="3490767"/>
          <a:ext cx="2736298" cy="1121760"/>
        </a:xfrm>
        <a:prstGeom prst="roundRect">
          <a:avLst/>
        </a:prstGeom>
        <a:solidFill>
          <a:srgbClr val="FFCCCC"/>
        </a:soli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28625" tIns="0" rIns="228625" bIns="0" numCol="1" spcCol="1270" anchor="ctr" anchorCtr="0">
          <a:noAutofit/>
        </a:bodyPr>
        <a:lstStyle/>
        <a:p>
          <a:pPr lvl="0" algn="ctr" defTabSz="1066800">
            <a:lnSpc>
              <a:spcPct val="90000"/>
            </a:lnSpc>
            <a:spcBef>
              <a:spcPct val="0"/>
            </a:spcBef>
            <a:spcAft>
              <a:spcPct val="35000"/>
            </a:spcAft>
          </a:pPr>
          <a:r>
            <a:rPr lang="ru-RU" sz="2400" b="1" kern="1200" dirty="0" smtClean="0"/>
            <a:t>ИД </a:t>
          </a:r>
          <a:endParaRPr lang="ru-RU" sz="2400" b="1" kern="1200" dirty="0"/>
        </a:p>
      </dsp:txBody>
      <dsp:txXfrm>
        <a:off x="486808" y="3545527"/>
        <a:ext cx="2626778" cy="10122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3BBE46-6064-406B-912E-1F514F53794C}">
      <dsp:nvSpPr>
        <dsp:cNvPr id="0" name=""/>
        <dsp:cNvSpPr/>
      </dsp:nvSpPr>
      <dsp:spPr>
        <a:xfrm>
          <a:off x="8001414"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5921FD-D0D8-4633-A011-CE747C67EBB8}">
      <dsp:nvSpPr>
        <dsp:cNvPr id="0" name=""/>
        <dsp:cNvSpPr/>
      </dsp:nvSpPr>
      <dsp:spPr>
        <a:xfrm>
          <a:off x="7587137"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364853-0043-454C-B10D-C7E790F9274C}">
      <dsp:nvSpPr>
        <dsp:cNvPr id="0" name=""/>
        <dsp:cNvSpPr/>
      </dsp:nvSpPr>
      <dsp:spPr>
        <a:xfrm>
          <a:off x="7172861"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FC810E-1930-4FFE-BE1B-676B3D1CE523}">
      <dsp:nvSpPr>
        <dsp:cNvPr id="0" name=""/>
        <dsp:cNvSpPr/>
      </dsp:nvSpPr>
      <dsp:spPr>
        <a:xfrm>
          <a:off x="6759371"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B61F63-89CF-4773-959F-7DF95166F0D3}">
      <dsp:nvSpPr>
        <dsp:cNvPr id="0" name=""/>
        <dsp:cNvSpPr/>
      </dsp:nvSpPr>
      <dsp:spPr>
        <a:xfrm>
          <a:off x="6345095"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88897A-8179-4FE7-AC47-406264414D85}">
      <dsp:nvSpPr>
        <dsp:cNvPr id="0" name=""/>
        <dsp:cNvSpPr/>
      </dsp:nvSpPr>
      <dsp:spPr>
        <a:xfrm>
          <a:off x="5704777" y="2217700"/>
          <a:ext cx="452081" cy="452446"/>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DE7E0D-E6E6-44A5-88FF-31E88ED6E2B8}">
      <dsp:nvSpPr>
        <dsp:cNvPr id="0" name=""/>
        <dsp:cNvSpPr/>
      </dsp:nvSpPr>
      <dsp:spPr>
        <a:xfrm>
          <a:off x="7632818" y="1863774"/>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0053C9-C51A-43AD-863A-E7764FF06D9B}">
      <dsp:nvSpPr>
        <dsp:cNvPr id="0" name=""/>
        <dsp:cNvSpPr/>
      </dsp:nvSpPr>
      <dsp:spPr>
        <a:xfrm>
          <a:off x="7632818" y="2801010"/>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691FDDE-91A0-44CA-8C96-666710CBBE53}">
      <dsp:nvSpPr>
        <dsp:cNvPr id="0" name=""/>
        <dsp:cNvSpPr/>
      </dsp:nvSpPr>
      <dsp:spPr>
        <a:xfrm>
          <a:off x="7834443" y="2066761"/>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37D953-60B3-460C-84C6-A13BF9667862}">
      <dsp:nvSpPr>
        <dsp:cNvPr id="0" name=""/>
        <dsp:cNvSpPr/>
      </dsp:nvSpPr>
      <dsp:spPr>
        <a:xfrm>
          <a:off x="7847832" y="2599138"/>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38143F-A59B-4260-9F5F-2076A22D5287}">
      <dsp:nvSpPr>
        <dsp:cNvPr id="0" name=""/>
        <dsp:cNvSpPr/>
      </dsp:nvSpPr>
      <dsp:spPr>
        <a:xfrm>
          <a:off x="3228568" y="1299424"/>
          <a:ext cx="2288761" cy="2288998"/>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2533650">
            <a:lnSpc>
              <a:spcPct val="90000"/>
            </a:lnSpc>
            <a:spcBef>
              <a:spcPct val="0"/>
            </a:spcBef>
            <a:spcAft>
              <a:spcPct val="35000"/>
            </a:spcAft>
          </a:pPr>
          <a:r>
            <a:rPr lang="ru-RU" sz="5700" kern="1200" dirty="0" smtClean="0"/>
            <a:t>ЭГО</a:t>
          </a:r>
          <a:endParaRPr lang="ru-RU" sz="5700" kern="1200" dirty="0"/>
        </a:p>
      </dsp:txBody>
      <dsp:txXfrm>
        <a:off x="3563749" y="1634640"/>
        <a:ext cx="1618399" cy="1618566"/>
      </dsp:txXfrm>
    </dsp:sp>
    <dsp:sp modelId="{37A95D39-135B-4F36-A119-B3E536CCE120}">
      <dsp:nvSpPr>
        <dsp:cNvPr id="0" name=""/>
        <dsp:cNvSpPr/>
      </dsp:nvSpPr>
      <dsp:spPr>
        <a:xfrm>
          <a:off x="3057659" y="1103872"/>
          <a:ext cx="452081" cy="452446"/>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6637D3-2A99-4BF8-BD48-2060109348D2}">
      <dsp:nvSpPr>
        <dsp:cNvPr id="0" name=""/>
        <dsp:cNvSpPr/>
      </dsp:nvSpPr>
      <dsp:spPr>
        <a:xfrm>
          <a:off x="2767823" y="86519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E38657-9927-489E-850D-62BD8FEB6364}">
      <dsp:nvSpPr>
        <dsp:cNvPr id="0" name=""/>
        <dsp:cNvSpPr/>
      </dsp:nvSpPr>
      <dsp:spPr>
        <a:xfrm>
          <a:off x="2285025" y="86519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3D579C-6D86-4544-B12B-1CB2BAFF62BA}">
      <dsp:nvSpPr>
        <dsp:cNvPr id="0" name=""/>
        <dsp:cNvSpPr/>
      </dsp:nvSpPr>
      <dsp:spPr>
        <a:xfrm>
          <a:off x="1802227" y="86519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BA09E0-1072-4F21-BAB2-2061843F4FE5}">
      <dsp:nvSpPr>
        <dsp:cNvPr id="0" name=""/>
        <dsp:cNvSpPr/>
      </dsp:nvSpPr>
      <dsp:spPr>
        <a:xfrm>
          <a:off x="1319429" y="86519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392B2B-39DC-4941-A293-77462F5DA632}">
      <dsp:nvSpPr>
        <dsp:cNvPr id="0" name=""/>
        <dsp:cNvSpPr/>
      </dsp:nvSpPr>
      <dsp:spPr>
        <a:xfrm>
          <a:off x="835844" y="86519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10B89B-F698-47E3-AACD-F19AFEB44F9E}">
      <dsp:nvSpPr>
        <dsp:cNvPr id="0" name=""/>
        <dsp:cNvSpPr/>
      </dsp:nvSpPr>
      <dsp:spPr>
        <a:xfrm>
          <a:off x="353046" y="86519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AF2B4C-0CDF-46EA-9CB2-5E8370D66C87}">
      <dsp:nvSpPr>
        <dsp:cNvPr id="0" name=""/>
        <dsp:cNvSpPr/>
      </dsp:nvSpPr>
      <dsp:spPr>
        <a:xfrm>
          <a:off x="351471" y="281885"/>
          <a:ext cx="2649481" cy="581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ctr" defTabSz="1555750">
            <a:lnSpc>
              <a:spcPct val="90000"/>
            </a:lnSpc>
            <a:spcBef>
              <a:spcPct val="0"/>
            </a:spcBef>
            <a:spcAft>
              <a:spcPct val="35000"/>
            </a:spcAft>
          </a:pPr>
          <a:r>
            <a:rPr lang="ru-RU" sz="3500" kern="1200" dirty="0" smtClean="0"/>
            <a:t>СУПЕРЭГО</a:t>
          </a:r>
          <a:endParaRPr lang="ru-RU" sz="3500" kern="1200" dirty="0"/>
        </a:p>
      </dsp:txBody>
      <dsp:txXfrm>
        <a:off x="351471" y="281885"/>
        <a:ext cx="2649481" cy="581451"/>
      </dsp:txXfrm>
    </dsp:sp>
    <dsp:sp modelId="{67EA7AE1-0668-4D00-92A5-DD7F74BBEB1A}">
      <dsp:nvSpPr>
        <dsp:cNvPr id="0" name=""/>
        <dsp:cNvSpPr/>
      </dsp:nvSpPr>
      <dsp:spPr>
        <a:xfrm>
          <a:off x="2588250" y="2217700"/>
          <a:ext cx="452081" cy="452446"/>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E1EBA4-2E45-4D84-975E-DCF6B9EFD969}">
      <dsp:nvSpPr>
        <dsp:cNvPr id="0" name=""/>
        <dsp:cNvSpPr/>
      </dsp:nvSpPr>
      <dsp:spPr>
        <a:xfrm>
          <a:off x="2153132" y="2366286"/>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309268-6134-400D-8C03-0C9233BD82CD}">
      <dsp:nvSpPr>
        <dsp:cNvPr id="0" name=""/>
        <dsp:cNvSpPr/>
      </dsp:nvSpPr>
      <dsp:spPr>
        <a:xfrm>
          <a:off x="1694326"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89FA66-B917-48CF-9B7E-3661179225F0}">
      <dsp:nvSpPr>
        <dsp:cNvPr id="0" name=""/>
        <dsp:cNvSpPr/>
      </dsp:nvSpPr>
      <dsp:spPr>
        <a:xfrm>
          <a:off x="1246970"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99E681-BEC5-4109-827C-241960292B02}">
      <dsp:nvSpPr>
        <dsp:cNvPr id="0" name=""/>
        <dsp:cNvSpPr/>
      </dsp:nvSpPr>
      <dsp:spPr>
        <a:xfrm>
          <a:off x="800402"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631AA7-3A56-4A01-8A9E-365D2AFE0731}">
      <dsp:nvSpPr>
        <dsp:cNvPr id="0" name=""/>
        <dsp:cNvSpPr/>
      </dsp:nvSpPr>
      <dsp:spPr>
        <a:xfrm>
          <a:off x="353046" y="2330719"/>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7C32DA-1274-412D-9CD6-26AD5A4E7813}">
      <dsp:nvSpPr>
        <dsp:cNvPr id="0" name=""/>
        <dsp:cNvSpPr/>
      </dsp:nvSpPr>
      <dsp:spPr>
        <a:xfrm>
          <a:off x="2144" y="1752242"/>
          <a:ext cx="2702303" cy="581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ctr" defTabSz="1555750">
            <a:lnSpc>
              <a:spcPct val="90000"/>
            </a:lnSpc>
            <a:spcBef>
              <a:spcPct val="0"/>
            </a:spcBef>
            <a:spcAft>
              <a:spcPct val="35000"/>
            </a:spcAft>
          </a:pPr>
          <a:r>
            <a:rPr lang="ru-RU" sz="3500" kern="1200" dirty="0" smtClean="0"/>
            <a:t>КОНФЛИКТ</a:t>
          </a:r>
          <a:endParaRPr lang="ru-RU" sz="3500" kern="1200" dirty="0"/>
        </a:p>
      </dsp:txBody>
      <dsp:txXfrm>
        <a:off x="2144" y="1752242"/>
        <a:ext cx="2702303" cy="581451"/>
      </dsp:txXfrm>
    </dsp:sp>
    <dsp:sp modelId="{1C5056CD-B919-4333-A300-B0D8CA1C8E3E}">
      <dsp:nvSpPr>
        <dsp:cNvPr id="0" name=""/>
        <dsp:cNvSpPr/>
      </dsp:nvSpPr>
      <dsp:spPr>
        <a:xfrm>
          <a:off x="3057659" y="3312940"/>
          <a:ext cx="452081" cy="452446"/>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A097F3-E05B-49A1-B013-6724A9112E27}">
      <dsp:nvSpPr>
        <dsp:cNvPr id="0" name=""/>
        <dsp:cNvSpPr/>
      </dsp:nvSpPr>
      <dsp:spPr>
        <a:xfrm>
          <a:off x="2767823" y="377356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0D61CCB-3C28-4089-979D-270945721DF0}">
      <dsp:nvSpPr>
        <dsp:cNvPr id="0" name=""/>
        <dsp:cNvSpPr/>
      </dsp:nvSpPr>
      <dsp:spPr>
        <a:xfrm>
          <a:off x="2285025" y="377356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3187CB-1A35-46C7-95D0-EC2AD1320E70}">
      <dsp:nvSpPr>
        <dsp:cNvPr id="0" name=""/>
        <dsp:cNvSpPr/>
      </dsp:nvSpPr>
      <dsp:spPr>
        <a:xfrm>
          <a:off x="1802227" y="377356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1EFFFC-BBEE-4891-AFCD-810FD6673640}">
      <dsp:nvSpPr>
        <dsp:cNvPr id="0" name=""/>
        <dsp:cNvSpPr/>
      </dsp:nvSpPr>
      <dsp:spPr>
        <a:xfrm>
          <a:off x="1319429" y="377356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A5AD53-E4D6-4B56-BBBC-9E8D169F9430}">
      <dsp:nvSpPr>
        <dsp:cNvPr id="0" name=""/>
        <dsp:cNvSpPr/>
      </dsp:nvSpPr>
      <dsp:spPr>
        <a:xfrm>
          <a:off x="835844" y="377356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BBA38B-564F-49EE-B1BF-A0F9BC49C2B0}">
      <dsp:nvSpPr>
        <dsp:cNvPr id="0" name=""/>
        <dsp:cNvSpPr/>
      </dsp:nvSpPr>
      <dsp:spPr>
        <a:xfrm>
          <a:off x="353046" y="3773565"/>
          <a:ext cx="226040" cy="226037"/>
        </a:xfrm>
        <a:prstGeom prst="ellipse">
          <a:avLst/>
        </a:prstGeom>
        <a:solidFill>
          <a:schemeClr val="accent1">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9BC1FE-DDC9-4650-A12A-182E4666F3AD}">
      <dsp:nvSpPr>
        <dsp:cNvPr id="0" name=""/>
        <dsp:cNvSpPr/>
      </dsp:nvSpPr>
      <dsp:spPr>
        <a:xfrm>
          <a:off x="351471" y="3189883"/>
          <a:ext cx="2649481" cy="581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ctr" defTabSz="1555750">
            <a:lnSpc>
              <a:spcPct val="90000"/>
            </a:lnSpc>
            <a:spcBef>
              <a:spcPct val="0"/>
            </a:spcBef>
            <a:spcAft>
              <a:spcPct val="35000"/>
            </a:spcAft>
          </a:pPr>
          <a:r>
            <a:rPr lang="ru-RU" sz="3500" kern="1200" dirty="0" smtClean="0"/>
            <a:t>ИД</a:t>
          </a:r>
          <a:endParaRPr lang="ru-RU" sz="3500" kern="1200" dirty="0"/>
        </a:p>
      </dsp:txBody>
      <dsp:txXfrm>
        <a:off x="351471" y="3189883"/>
        <a:ext cx="2649481" cy="58145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FEED60-06D9-4594-964F-D12EF872EEDD}">
      <dsp:nvSpPr>
        <dsp:cNvPr id="0" name=""/>
        <dsp:cNvSpPr/>
      </dsp:nvSpPr>
      <dsp:spPr>
        <a:xfrm>
          <a:off x="689609" y="0"/>
          <a:ext cx="6850380" cy="4281488"/>
        </a:xfrm>
        <a:prstGeom prst="swooshArrow">
          <a:avLst>
            <a:gd name="adj1" fmla="val 25000"/>
            <a:gd name="adj2" fmla="val 25000"/>
          </a:avLst>
        </a:prstGeom>
        <a:solidFill>
          <a:schemeClr val="accent1">
            <a:tint val="40000"/>
            <a:hueOff val="0"/>
            <a:satOff val="0"/>
            <a:lumOff val="0"/>
            <a:alphaOff val="0"/>
          </a:schemeClr>
        </a:solidFill>
        <a:ln>
          <a:solidFill>
            <a:schemeClr val="bg1"/>
          </a:solidFill>
        </a:ln>
        <a:effectLst/>
      </dsp:spPr>
      <dsp:style>
        <a:lnRef idx="0">
          <a:scrgbClr r="0" g="0" b="0"/>
        </a:lnRef>
        <a:fillRef idx="1">
          <a:scrgbClr r="0" g="0" b="0"/>
        </a:fillRef>
        <a:effectRef idx="0">
          <a:scrgbClr r="0" g="0" b="0"/>
        </a:effectRef>
        <a:fontRef idx="minor"/>
      </dsp:style>
    </dsp:sp>
    <dsp:sp modelId="{6B6612F9-22D8-42F2-A833-2D0F832A2937}">
      <dsp:nvSpPr>
        <dsp:cNvPr id="0" name=""/>
        <dsp:cNvSpPr/>
      </dsp:nvSpPr>
      <dsp:spPr>
        <a:xfrm>
          <a:off x="1364372" y="3183714"/>
          <a:ext cx="157558" cy="157558"/>
        </a:xfrm>
        <a:prstGeom prst="ellipse">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05FF85-E769-457B-A41A-E6351B426858}">
      <dsp:nvSpPr>
        <dsp:cNvPr id="0" name=""/>
        <dsp:cNvSpPr/>
      </dsp:nvSpPr>
      <dsp:spPr>
        <a:xfrm>
          <a:off x="1443151" y="3262493"/>
          <a:ext cx="897399" cy="101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487" tIns="0" rIns="0" bIns="0" numCol="1" spcCol="1270" anchor="t" anchorCtr="0">
          <a:noAutofit/>
        </a:bodyPr>
        <a:lstStyle/>
        <a:p>
          <a:pPr lvl="0" algn="l" defTabSz="488950">
            <a:lnSpc>
              <a:spcPct val="90000"/>
            </a:lnSpc>
            <a:spcBef>
              <a:spcPct val="0"/>
            </a:spcBef>
            <a:spcAft>
              <a:spcPct val="35000"/>
            </a:spcAft>
          </a:pPr>
          <a:r>
            <a:rPr lang="ru-RU" sz="1100" b="0" kern="1200" dirty="0" smtClean="0">
              <a:solidFill>
                <a:schemeClr val="tx1"/>
              </a:solidFill>
            </a:rPr>
            <a:t>ОРАЛЬНАЯ</a:t>
          </a:r>
          <a:endParaRPr lang="ru-RU" sz="1100" b="0" kern="1200" dirty="0">
            <a:solidFill>
              <a:schemeClr val="tx1"/>
            </a:solidFill>
          </a:endParaRPr>
        </a:p>
      </dsp:txBody>
      <dsp:txXfrm>
        <a:off x="1443151" y="3262493"/>
        <a:ext cx="897399" cy="1018994"/>
      </dsp:txXfrm>
    </dsp:sp>
    <dsp:sp modelId="{E5087396-0714-4E00-A344-5E0FD4E3653A}">
      <dsp:nvSpPr>
        <dsp:cNvPr id="0" name=""/>
        <dsp:cNvSpPr/>
      </dsp:nvSpPr>
      <dsp:spPr>
        <a:xfrm>
          <a:off x="2217244" y="2364237"/>
          <a:ext cx="246613" cy="246613"/>
        </a:xfrm>
        <a:prstGeom prst="ellipse">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7D2C60-3D8E-4104-8A81-9FB371A7CA20}">
      <dsp:nvSpPr>
        <dsp:cNvPr id="0" name=""/>
        <dsp:cNvSpPr/>
      </dsp:nvSpPr>
      <dsp:spPr>
        <a:xfrm>
          <a:off x="2340551" y="2487544"/>
          <a:ext cx="1137163" cy="1793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675" tIns="0" rIns="0" bIns="0" numCol="1" spcCol="1270" anchor="t" anchorCtr="0">
          <a:noAutofit/>
        </a:bodyPr>
        <a:lstStyle/>
        <a:p>
          <a:pPr lvl="0" algn="l" defTabSz="533400">
            <a:lnSpc>
              <a:spcPct val="90000"/>
            </a:lnSpc>
            <a:spcBef>
              <a:spcPct val="0"/>
            </a:spcBef>
            <a:spcAft>
              <a:spcPct val="35000"/>
            </a:spcAft>
          </a:pPr>
          <a:r>
            <a:rPr lang="ru-RU" sz="1200" kern="1200" dirty="0" smtClean="0"/>
            <a:t>АНАЛЬНАЯ</a:t>
          </a:r>
          <a:endParaRPr lang="ru-RU" sz="1200" kern="1200" dirty="0"/>
        </a:p>
      </dsp:txBody>
      <dsp:txXfrm>
        <a:off x="2340551" y="2487544"/>
        <a:ext cx="1137163" cy="1793943"/>
      </dsp:txXfrm>
    </dsp:sp>
    <dsp:sp modelId="{05DDBB40-0752-485E-8600-B7BE5B4130D0}">
      <dsp:nvSpPr>
        <dsp:cNvPr id="0" name=""/>
        <dsp:cNvSpPr/>
      </dsp:nvSpPr>
      <dsp:spPr>
        <a:xfrm>
          <a:off x="3313305" y="1710882"/>
          <a:ext cx="328818" cy="328818"/>
        </a:xfrm>
        <a:prstGeom prst="ellipse">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BACC9E-BA17-4CB0-BAA8-36D60DFD3112}">
      <dsp:nvSpPr>
        <dsp:cNvPr id="0" name=""/>
        <dsp:cNvSpPr/>
      </dsp:nvSpPr>
      <dsp:spPr>
        <a:xfrm>
          <a:off x="3477714" y="1875291"/>
          <a:ext cx="1322123" cy="2406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234" tIns="0" rIns="0" bIns="0" numCol="1" spcCol="1270" anchor="t" anchorCtr="0">
          <a:noAutofit/>
        </a:bodyPr>
        <a:lstStyle/>
        <a:p>
          <a:pPr lvl="0" algn="l" defTabSz="444500">
            <a:lnSpc>
              <a:spcPct val="90000"/>
            </a:lnSpc>
            <a:spcBef>
              <a:spcPct val="0"/>
            </a:spcBef>
            <a:spcAft>
              <a:spcPct val="35000"/>
            </a:spcAft>
          </a:pPr>
          <a:r>
            <a:rPr lang="ru-RU" sz="1000" b="1" kern="1200" dirty="0" smtClean="0"/>
            <a:t>ФАЛЛИЧЕСКАЯ</a:t>
          </a:r>
          <a:endParaRPr lang="ru-RU" sz="1000" b="1" kern="1200" dirty="0"/>
        </a:p>
      </dsp:txBody>
      <dsp:txXfrm>
        <a:off x="3477714" y="1875291"/>
        <a:ext cx="1322123" cy="2406196"/>
      </dsp:txXfrm>
    </dsp:sp>
    <dsp:sp modelId="{30FCD9F2-921A-47E3-89BF-72F98FB7665D}">
      <dsp:nvSpPr>
        <dsp:cNvPr id="0" name=""/>
        <dsp:cNvSpPr/>
      </dsp:nvSpPr>
      <dsp:spPr>
        <a:xfrm>
          <a:off x="4587476" y="1200529"/>
          <a:ext cx="424723" cy="424723"/>
        </a:xfrm>
        <a:prstGeom prst="ellipse">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074869-0239-4B48-BFEF-1DF17B9E9C38}">
      <dsp:nvSpPr>
        <dsp:cNvPr id="0" name=""/>
        <dsp:cNvSpPr/>
      </dsp:nvSpPr>
      <dsp:spPr>
        <a:xfrm>
          <a:off x="4799838" y="1412891"/>
          <a:ext cx="1370076" cy="2868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052" tIns="0" rIns="0" bIns="0" numCol="1" spcCol="1270" anchor="t" anchorCtr="0">
          <a:noAutofit/>
        </a:bodyPr>
        <a:lstStyle/>
        <a:p>
          <a:pPr lvl="0" algn="l" defTabSz="444500">
            <a:lnSpc>
              <a:spcPct val="90000"/>
            </a:lnSpc>
            <a:spcBef>
              <a:spcPct val="0"/>
            </a:spcBef>
            <a:spcAft>
              <a:spcPct val="35000"/>
            </a:spcAft>
          </a:pPr>
          <a:r>
            <a:rPr lang="ru-RU" sz="1000" b="1" kern="1200" dirty="0" smtClean="0"/>
            <a:t>ЛАТЕНТНАЯ</a:t>
          </a:r>
          <a:endParaRPr lang="ru-RU" sz="1000" b="1" kern="1200" dirty="0"/>
        </a:p>
      </dsp:txBody>
      <dsp:txXfrm>
        <a:off x="4799838" y="1412891"/>
        <a:ext cx="1370076" cy="2868596"/>
      </dsp:txXfrm>
    </dsp:sp>
    <dsp:sp modelId="{76BCDC0E-713C-47DF-B317-BADE943F9AEA}">
      <dsp:nvSpPr>
        <dsp:cNvPr id="0" name=""/>
        <dsp:cNvSpPr/>
      </dsp:nvSpPr>
      <dsp:spPr>
        <a:xfrm>
          <a:off x="5899324" y="859722"/>
          <a:ext cx="541180" cy="541180"/>
        </a:xfrm>
        <a:prstGeom prst="ellipse">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479551-3054-4F7D-9BC1-DF73B8440912}">
      <dsp:nvSpPr>
        <dsp:cNvPr id="0" name=""/>
        <dsp:cNvSpPr/>
      </dsp:nvSpPr>
      <dsp:spPr>
        <a:xfrm>
          <a:off x="6169914" y="1130312"/>
          <a:ext cx="1370076" cy="3151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6760" tIns="0" rIns="0" bIns="0" numCol="1" spcCol="1270" anchor="t" anchorCtr="0">
          <a:noAutofit/>
        </a:bodyPr>
        <a:lstStyle/>
        <a:p>
          <a:pPr lvl="0" algn="l" defTabSz="444500">
            <a:lnSpc>
              <a:spcPct val="90000"/>
            </a:lnSpc>
            <a:spcBef>
              <a:spcPct val="0"/>
            </a:spcBef>
            <a:spcAft>
              <a:spcPct val="35000"/>
            </a:spcAft>
          </a:pPr>
          <a:r>
            <a:rPr lang="ru-RU" sz="1000" b="1" kern="1200" dirty="0" smtClean="0"/>
            <a:t>ГЕНИТАЛЬНАЯ</a:t>
          </a:r>
          <a:endParaRPr lang="ru-RU" sz="1000" b="1" kern="1200" dirty="0"/>
        </a:p>
      </dsp:txBody>
      <dsp:txXfrm>
        <a:off x="6169914" y="1130312"/>
        <a:ext cx="1370076" cy="31511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C87176-F74D-46F2-8860-80BC1623D9EE}">
      <dsp:nvSpPr>
        <dsp:cNvPr id="0" name=""/>
        <dsp:cNvSpPr/>
      </dsp:nvSpPr>
      <dsp:spPr>
        <a:xfrm rot="16200000">
          <a:off x="823" y="89025"/>
          <a:ext cx="4070420" cy="4070420"/>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ru-RU" sz="4400" kern="1200" dirty="0" smtClean="0"/>
            <a:t>доверие</a:t>
          </a:r>
          <a:endParaRPr lang="ru-RU" sz="4400" kern="1200" dirty="0"/>
        </a:p>
      </dsp:txBody>
      <dsp:txXfrm rot="5400000">
        <a:off x="824" y="1106630"/>
        <a:ext cx="3358097" cy="2035210"/>
      </dsp:txXfrm>
    </dsp:sp>
    <dsp:sp modelId="{C3766071-631F-4877-AABF-DEAF128A01ED}">
      <dsp:nvSpPr>
        <dsp:cNvPr id="0" name=""/>
        <dsp:cNvSpPr/>
      </dsp:nvSpPr>
      <dsp:spPr>
        <a:xfrm rot="5400000">
          <a:off x="4281683" y="89025"/>
          <a:ext cx="4070420" cy="4070420"/>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ru-RU" sz="4400" kern="1200" dirty="0" smtClean="0"/>
            <a:t>недоверие</a:t>
          </a:r>
          <a:endParaRPr lang="ru-RU" sz="4400" kern="1200" dirty="0"/>
        </a:p>
      </dsp:txBody>
      <dsp:txXfrm rot="-5400000">
        <a:off x="4994007" y="1106630"/>
        <a:ext cx="3358097" cy="20352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C87176-F74D-46F2-8860-80BC1623D9EE}">
      <dsp:nvSpPr>
        <dsp:cNvPr id="0" name=""/>
        <dsp:cNvSpPr/>
      </dsp:nvSpPr>
      <dsp:spPr>
        <a:xfrm rot="16200000">
          <a:off x="823" y="89025"/>
          <a:ext cx="4070420" cy="4070420"/>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ru-RU" sz="3200" kern="1200" dirty="0" smtClean="0"/>
            <a:t>чувство независимости</a:t>
          </a:r>
          <a:endParaRPr lang="ru-RU" sz="3200" kern="1200" dirty="0"/>
        </a:p>
      </dsp:txBody>
      <dsp:txXfrm rot="5400000">
        <a:off x="824" y="1106630"/>
        <a:ext cx="3358097" cy="2035210"/>
      </dsp:txXfrm>
    </dsp:sp>
    <dsp:sp modelId="{C3766071-631F-4877-AABF-DEAF128A01ED}">
      <dsp:nvSpPr>
        <dsp:cNvPr id="0" name=""/>
        <dsp:cNvSpPr/>
      </dsp:nvSpPr>
      <dsp:spPr>
        <a:xfrm rot="5400000">
          <a:off x="4281683" y="89025"/>
          <a:ext cx="4070420" cy="4070420"/>
        </a:xfrm>
        <a:prstGeom prst="downArrow">
          <a:avLst>
            <a:gd name="adj1" fmla="val 50000"/>
            <a:gd name="adj2" fmla="val 35000"/>
          </a:avLst>
        </a:prstGeom>
        <a:solidFill>
          <a:schemeClr val="accent1">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ru-RU" sz="3200" kern="1200" dirty="0" smtClean="0"/>
            <a:t>сомнения</a:t>
          </a:r>
          <a:endParaRPr lang="ru-RU" sz="3200" kern="1200" dirty="0"/>
        </a:p>
      </dsp:txBody>
      <dsp:txXfrm rot="-5400000">
        <a:off x="4994007" y="1106630"/>
        <a:ext cx="3358097" cy="2035210"/>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10.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ConvergingText">
  <dgm:title val="Сходящийся текст"/>
  <dgm:desc val="Служит для отображения этапов или частей, которые сливаются в одно целое. Ограничен одной фигурой уровня 1, которая содержит текст и не более пяти фигур уровня 2."/>
  <dgm:catLst>
    <dgm:cat type="process" pri="6500"/>
    <dgm:cat type="officeonline" pri="50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clrData>
  <dgm:layoutNode name="Name0">
    <dgm:varLst>
      <dgm:chMax/>
      <dgm:chPref val="1"/>
      <dgm:dir/>
      <dgm:animOne val="branch"/>
      <dgm:animLvl val="lvl"/>
      <dgm:resizeHandles/>
    </dgm:varLst>
    <dgm:choose name="Name1">
      <dgm:if name="Name2" func="var" arg="dir" op="equ" val="norm">
        <dgm:alg type="lin">
          <dgm:param type="linDir" val="fromL"/>
          <dgm:param type="vertAlign" val="mid"/>
          <dgm:param type="nodeVertAlign" val="mid"/>
          <dgm:param type="horzAlign" val="ctr"/>
        </dgm:alg>
      </dgm:if>
      <dgm:else name="Name3">
        <dgm:alg type="lin">
          <dgm:param type="linDir" val="fromR"/>
          <dgm:param type="vertAlign" val="mid"/>
          <dgm:param type="nodeVertAlign" val="mid"/>
          <dgm:param type="horzAlign" val="ctr"/>
        </dgm:alg>
      </dgm:else>
    </dgm:choose>
    <dgm:shape xmlns:r="http://schemas.openxmlformats.org/officeDocument/2006/relationships" r:blip="">
      <dgm:adjLst/>
    </dgm:shape>
    <dgm:constrLst>
      <dgm:constr type="primFontSz" for="des" forName="Parent" op="equ" val="65"/>
      <dgm:constr type="primFontSz" for="des" forName="Child1" op="equ" val="65"/>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w" for="ch" forName="composite" refType="w"/>
      <dgm:constr type="h" for="ch" forName="composite" refType="h"/>
      <dgm:constr type="sp" refType="w" refFor="ch" refForName="composite" op="equ" fact="0.05"/>
      <dgm:constr type="w" for="ch" forName="sibTrans" refType="w" refFor="ch" refForName="composite" op="equ" fact="0.05"/>
      <dgm:constr type="h" for="ch" forName="sibTrans" refType="w" refFor="ch" refForName="sibTrans" op="equ"/>
    </dgm:constrLst>
    <dgm:forEach name="nodesForEach" axis="ch" ptType="node">
      <dgm:layoutNode name="composite">
        <dgm:choose name="Name4">
          <dgm:if name="Name5" func="var" arg="dir" op="equ" val="norm">
            <dgm:choose name="Name6">
              <dgm:if name="Name7" axis="ch" ptType="node" func="cnt" op="equ" val="0">
                <dgm:alg type="composite">
                  <dgm:param type="ar" val="2.1059"/>
                </dgm:alg>
                <dgm:constrLst>
                  <dgm:constr type="l" for="ch" forName="Parent" refType="w" fact="0"/>
                  <dgm:constr type="t" for="ch" forName="Parent" refType="h" fact="0"/>
                  <dgm:constr type="w" for="ch" forName="Parent" refType="w" fact="0.4749"/>
                  <dgm:constr type="h" for="ch" forName="Parent" refType="h"/>
                  <dgm:constr type="l" for="ch" forName="ParentAccent1" refType="w" fact="0.9531"/>
                  <dgm:constr type="t" for="ch" forName="ParentAccent1" refType="h" fact="0.4506"/>
                  <dgm:constr type="w" for="ch" forName="ParentAccent1" refType="w" fact="0.0469"/>
                  <dgm:constr type="h" for="ch" forName="ParentAccent1" refType="h" fact="0.0988"/>
                  <dgm:constr type="l" for="ch" forName="ParentAccent2" refType="w" fact="0.8734"/>
                  <dgm:constr type="t" for="ch" forName="ParentAccent2" refType="h" fact="0.4506"/>
                  <dgm:constr type="w" for="ch" forName="ParentAccent2" refType="w" fact="0.0469"/>
                  <dgm:constr type="h" for="ch" forName="ParentAccent2" refType="h" fact="0.0988"/>
                  <dgm:constr type="l" for="ch" forName="ParentAccent3" refType="w" fact="0.7937"/>
                  <dgm:constr type="t" for="ch" forName="ParentAccent3" refType="h" fact="0.4506"/>
                  <dgm:constr type="w" for="ch" forName="ParentAccent3" refType="w" fact="0.0469"/>
                  <dgm:constr type="h" for="ch" forName="ParentAccent3" refType="h" fact="0.0988"/>
                  <dgm:constr type="l" for="ch" forName="ParentAccent4" refType="w" fact="0.714"/>
                  <dgm:constr type="t" for="ch" forName="ParentAccent4" refType="h" fact="0.4506"/>
                  <dgm:constr type="w" for="ch" forName="ParentAccent4" refType="w" fact="0.0469"/>
                  <dgm:constr type="h" for="ch" forName="ParentAccent4" refType="h" fact="0.0988"/>
                  <dgm:constr type="l" for="ch" forName="ParentAccent5" refType="w" fact="0.6343"/>
                  <dgm:constr type="t" for="ch" forName="ParentAccent5" refType="h" fact="0.4506"/>
                  <dgm:constr type="w" for="ch" forName="ParentAccent5" refType="w" fact="0.0469"/>
                  <dgm:constr type="h" for="ch" forName="ParentAccent5" refType="h" fact="0.0988"/>
                  <dgm:constr type="l" for="ch" forName="ParentAccent6" refType="w" fact="0.5076"/>
                  <dgm:constr type="t" for="ch" forName="ParentAccent6" refType="h" fact="0.4012"/>
                  <dgm:constr type="w" for="ch" forName="ParentAccent6" refType="w" fact="0.0939"/>
                  <dgm:constr type="h" for="ch" forName="ParentAccent6" refType="h" fact="0.1976"/>
                  <dgm:constr type="l" for="ch" forName="ParentAccent7" refType="w" fact="0.8766"/>
                  <dgm:constr type="t" for="ch" forName="ParentAccent7" refType="h" fact="0.2465"/>
                  <dgm:constr type="w" for="ch" forName="ParentAccent7" refType="w" fact="0.0469"/>
                  <dgm:constr type="h" for="ch" forName="ParentAccent7" refType="h" fact="0.0988"/>
                  <dgm:constr type="l" for="ch" forName="ParentAccent8" refType="w" fact="0.8766"/>
                  <dgm:constr type="t" for="ch" forName="ParentAccent8" refType="h" fact="0.6562"/>
                  <dgm:constr type="w" for="ch" forName="ParentAccent8" refType="w" fact="0.0469"/>
                  <dgm:constr type="h" for="ch" forName="ParentAccent8" refType="h" fact="0.0988"/>
                  <dgm:constr type="l" for="ch" forName="ParentAccent9" refType="w" fact="0.9185"/>
                  <dgm:constr type="t" for="ch" forName="ParentAccent9" refType="h" fact="0.3353"/>
                  <dgm:constr type="w" for="ch" forName="ParentAccent9" refType="w" fact="0.0469"/>
                  <dgm:constr type="h" for="ch" forName="ParentAccent9" refType="h" fact="0.0988"/>
                  <dgm:constr type="l" for="ch" forName="ParentAccent10" refType="w" fact="0.9213"/>
                  <dgm:constr type="t" for="ch" forName="ParentAccent10" refType="h" fact="0.5679"/>
                  <dgm:constr type="w" for="ch" forName="ParentAccent10" refType="w" fact="0.0469"/>
                  <dgm:constr type="h" for="ch" forName="ParentAccent10" refType="h" fact="0.0988"/>
                </dgm:constrLst>
              </dgm:if>
              <dgm:if name="Name8" axis="ch" ptType="node" func="cnt" op="equ" val="1">
                <dgm:alg type="composite">
                  <dgm:param type="ar" val="3.4411"/>
                </dgm:alg>
                <dgm:constrLst>
                  <dgm:constr type="l" for="ch" forName="Child1Accent1" refType="w" fact="0.284"/>
                  <dgm:constr type="t" for="ch" forName="Child1Accent1" refType="h" fact="0.4012"/>
                  <dgm:constr type="w" for="ch" forName="Child1Accent1" refType="w" fact="0.0574"/>
                  <dgm:constr type="h" for="ch" forName="Child1Accent1" refType="h" fact="0.1976"/>
                  <dgm:constr type="l" for="ch" forName="Child1Accent2" refType="w" fact="0.2272"/>
                  <dgm:constr type="t" for="ch" forName="Child1Accent2" refType="h" fact="0.4506"/>
                  <dgm:constr type="w" for="ch" forName="Child1Accent2" refType="w" fact="0.0287"/>
                  <dgm:constr type="h" for="ch" forName="Child1Accent2" refType="h" fact="0.0988"/>
                  <dgm:constr type="l" for="ch" forName="Child1Accent3" refType="w" fact="0.1705"/>
                  <dgm:constr type="t" for="ch" forName="Child1Accent3" refType="h" fact="0.4506"/>
                  <dgm:constr type="w" for="ch" forName="Child1Accent3" refType="w" fact="0.0287"/>
                  <dgm:constr type="h" for="ch" forName="Child1Accent3" refType="h" fact="0.0988"/>
                  <dgm:constr type="l" for="ch" forName="Child1Accent4" refType="w" fact="0.1137"/>
                  <dgm:constr type="t" for="ch" forName="Child1Accent4" refType="h" fact="0.4506"/>
                  <dgm:constr type="w" for="ch" forName="Child1Accent4" refType="w" fact="0.0287"/>
                  <dgm:constr type="h" for="ch" forName="Child1Accent4" refType="h" fact="0.0988"/>
                  <dgm:constr type="l" for="ch" forName="Child1Accent5" refType="w" fact="0.057"/>
                  <dgm:constr type="t" for="ch" forName="Child1Accent5" refType="h" fact="0.4506"/>
                  <dgm:constr type="w" for="ch" forName="Child1Accent5" refType="w" fact="0.0287"/>
                  <dgm:constr type="h" for="ch" forName="Child1Accent5" refType="h" fact="0.0988"/>
                  <dgm:constr type="l" for="ch" forName="Child1Accent6" refType="w" fact="0.0002"/>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ParentAccent1" refType="w" fact="0.9713"/>
                  <dgm:constr type="t" for="ch" forName="ParentAccent1" refType="h" fact="0.4506"/>
                  <dgm:constr type="w" for="ch" forName="ParentAccent1" refType="w" fact="0.0287"/>
                  <dgm:constr type="h" for="ch" forName="ParentAccent1" refType="h" fact="0.0988"/>
                  <dgm:constr type="l" for="ch" forName="ParentAccent2" refType="w" fact="0.9187"/>
                  <dgm:constr type="t" for="ch" forName="ParentAccent2" refType="h" fact="0.4506"/>
                  <dgm:constr type="w" for="ch" forName="ParentAccent2" refType="w" fact="0.0287"/>
                  <dgm:constr type="h" for="ch" forName="ParentAccent2" refType="h" fact="0.0988"/>
                  <dgm:constr type="l" for="ch" forName="ParentAccent3" refType="w" fact="0.8661"/>
                  <dgm:constr type="t" for="ch" forName="ParentAccent3" refType="h" fact="0.4506"/>
                  <dgm:constr type="w" for="ch" forName="ParentAccent3" refType="w" fact="0.0287"/>
                  <dgm:constr type="h" for="ch" forName="ParentAccent3" refType="h" fact="0.0988"/>
                  <dgm:constr type="l" for="ch" forName="ParentAccent4" refType="w" fact="0.8136"/>
                  <dgm:constr type="t" for="ch" forName="ParentAccent4" refType="h" fact="0.4506"/>
                  <dgm:constr type="w" for="ch" forName="ParentAccent4" refType="w" fact="0.0287"/>
                  <dgm:constr type="h" for="ch" forName="ParentAccent4" refType="h" fact="0.0988"/>
                  <dgm:constr type="l" for="ch" forName="ParentAccent5" refType="w" fact="0.761"/>
                  <dgm:constr type="t" for="ch" forName="ParentAccent5" refType="h" fact="0.4506"/>
                  <dgm:constr type="w" for="ch" forName="ParentAccent5" refType="w" fact="0.0287"/>
                  <dgm:constr type="h" for="ch" forName="ParentAccent5" refType="h" fact="0.0988"/>
                  <dgm:constr type="l" for="ch" forName="ParentAccent6" refType="w" fact="0.6797"/>
                  <dgm:constr type="t" for="ch" forName="ParentAccent6" refType="h" fact="0.4012"/>
                  <dgm:constr type="w" for="ch" forName="ParentAccent6" refType="w" fact="0.0574"/>
                  <dgm:constr type="h" for="ch" forName="ParentAccent6" refType="h" fact="0.1976"/>
                  <dgm:constr type="l" for="ch" forName="ParentAccent7" refType="w" fact="0.9245"/>
                  <dgm:constr type="t" for="ch" forName="ParentAccent7" refType="h" fact="0.2465"/>
                  <dgm:constr type="w" for="ch" forName="ParentAccent7" refType="w" fact="0.0287"/>
                  <dgm:constr type="h" for="ch" forName="ParentAccent7" refType="h" fact="0.0988"/>
                  <dgm:constr type="l" for="ch" forName="ParentAccent8" refType="w" fact="0.9245"/>
                  <dgm:constr type="t" for="ch" forName="ParentAccent8" refType="h" fact="0.6562"/>
                  <dgm:constr type="w" for="ch" forName="ParentAccent8" refType="w" fact="0.0287"/>
                  <dgm:constr type="h" for="ch" forName="ParentAccent8" refType="h" fact="0.0988"/>
                  <dgm:constr type="l" for="ch" forName="ParentAccent9" refType="w" fact="0.9501"/>
                  <dgm:constr type="t" for="ch" forName="ParentAccent9" refType="h" fact="0.3353"/>
                  <dgm:constr type="w" for="ch" forName="ParentAccent9" refType="w" fact="0.0287"/>
                  <dgm:constr type="h" for="ch" forName="ParentAccent9" refType="h" fact="0.0988"/>
                  <dgm:constr type="l" for="ch" forName="ParentAccent10" refType="w" fact="0.9518"/>
                  <dgm:constr type="t" for="ch" forName="ParentAccent10" refType="h" fact="0.5679"/>
                  <dgm:constr type="w" for="ch" forName="ParentAccent10" refType="w" fact="0.0287"/>
                  <dgm:constr type="h" for="ch" forName="ParentAccent10" refType="h" fact="0.0988"/>
                  <dgm:constr type="l" for="ch" forName="Child1" refType="w" fact="0"/>
                  <dgm:constr type="t" for="ch" forName="Child1" refType="h" fact="0.1978"/>
                  <dgm:constr type="w" for="ch" forName="Child1" refType="w" fact="0.2544"/>
                  <dgm:constr type="h" for="ch" forName="Child1" refType="h" fact="0.2541"/>
                  <dgm:constr type="l" for="ch" forName="Parent" refType="w" fact="0.3653"/>
                  <dgm:constr type="t" for="ch" forName="Parent" refType="h" fact="0"/>
                  <dgm:constr type="w" for="ch" forName="Parent" refType="w" fact="0.2906"/>
                  <dgm:constr type="h" for="ch" forName="Parent" refType="h"/>
                </dgm:constrLst>
              </dgm:if>
              <dgm:if name="Name9" axis="ch" ptType="node" func="cnt" op="equ" val="2">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1" refType="w" fact="0.3436"/>
                  <dgm:constr type="t" for="ch" forName="Child2Accent1" refType="h" fact="0.8153"/>
                  <dgm:constr type="w" for="ch" forName="Child2Accent1" refType="w" fact="0.0574"/>
                  <dgm:constr type="h" for="ch" forName="Child2Accent1" refType="h" fact="0.1217"/>
                  <dgm:constr type="l" for="ch" forName="Child2Accent2" refType="w" fact="0.3068"/>
                  <dgm:constr type="t" for="ch" forName="Child2Accent2" refType="h" fact="0.9392"/>
                  <dgm:constr type="w" for="ch" forName="Child2Accent2" refType="w" fact="0.0287"/>
                  <dgm:constr type="h" for="ch" forName="Child2Accent2" refType="h" fact="0.0608"/>
                  <dgm:constr type="l" for="ch" forName="Child2Accent3" refType="w" fact="0.2455"/>
                  <dgm:constr type="t" for="ch" forName="Child2Accent3" refType="h" fact="0.9392"/>
                  <dgm:constr type="w" for="ch" forName="Child2Accent3" refType="w" fact="0.0287"/>
                  <dgm:constr type="h" for="ch" forName="Child2Accent3" refType="h" fact="0.0608"/>
                  <dgm:constr type="l" for="ch" forName="Child2Accent4" refType="w" fact="0.1842"/>
                  <dgm:constr type="t" for="ch" forName="Child2Accent4" refType="h" fact="0.9392"/>
                  <dgm:constr type="w" for="ch" forName="Child2Accent4" refType="w" fact="0.0287"/>
                  <dgm:constr type="h" for="ch" forName="Child2Accent4" refType="h" fact="0.0608"/>
                  <dgm:constr type="l" for="ch" forName="Child2Accent5" refType="w" fact="0.1229"/>
                  <dgm:constr type="t" for="ch" forName="Child2Accent5" refType="h" fact="0.9392"/>
                  <dgm:constr type="w" for="ch" forName="Child2Accent5" refType="w" fact="0.0287"/>
                  <dgm:constr type="h" for="ch" forName="Child2Accent5" refType="h" fact="0.0608"/>
                  <dgm:constr type="l" for="ch" forName="Child2Accent6" refType="w" fact="0.0615"/>
                  <dgm:constr type="t" for="ch" forName="Child2Accent6" refType="h" fact="0.9392"/>
                  <dgm:constr type="w" for="ch" forName="Child2Accent6" refType="w" fact="0.0287"/>
                  <dgm:constr type="h" for="ch" forName="Child2Accent6" refType="h" fact="0.0608"/>
                  <dgm:constr type="l" for="ch" forName="Child2Accent7" refType="w" fact="0.0002"/>
                  <dgm:constr type="t" for="ch" forName="Child2Accent7" refType="h" fact="0.9392"/>
                  <dgm:constr type="w" for="ch" forName="Child2Accent7" refType="w" fact="0.0287"/>
                  <dgm:constr type="h" for="ch" forName="Child2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2" refType="w" fact="0"/>
                  <dgm:constr type="t" for="ch" forName="Child2" refType="h" fact="0.7822"/>
                  <dgm:constr type="w" for="ch" forName="Child2" refType="w" fact="0.336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0" axis="ch" ptType="node" func="cnt" op="equ" val="3">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2Accent1" refType="w" fact="0.284"/>
                  <dgm:constr type="t" for="ch" forName="Child2Accent1" refType="h" fact="0.5207"/>
                  <dgm:constr type="w" for="ch" forName="Child2Accent1" refType="w" fact="0.0574"/>
                  <dgm:constr type="h" for="ch" forName="Child2Accent1" refType="h" fact="0.1217"/>
                  <dgm:constr type="l" for="ch" forName="Child2Accent2" refType="w" fact="0.2272"/>
                  <dgm:constr type="t" for="ch" forName="Child2Accent2" refType="h" fact="0.5511"/>
                  <dgm:constr type="w" for="ch" forName="Child2Accent2" refType="w" fact="0.0287"/>
                  <dgm:constr type="h" for="ch" forName="Child2Accent2" refType="h" fact="0.0608"/>
                  <dgm:constr type="l" for="ch" forName="Child2Accent3" refType="w" fact="0.1705"/>
                  <dgm:constr type="t" for="ch" forName="Child2Accent3" refType="h" fact="0.5511"/>
                  <dgm:constr type="w" for="ch" forName="Child2Accent3" refType="w" fact="0.0287"/>
                  <dgm:constr type="h" for="ch" forName="Child2Accent3" refType="h" fact="0.0608"/>
                  <dgm:constr type="l" for="ch" forName="Child2Accent4" refType="w" fact="0.1137"/>
                  <dgm:constr type="t" for="ch" forName="Child2Accent4" refType="h" fact="0.5511"/>
                  <dgm:constr type="w" for="ch" forName="Child2Accent4" refType="w" fact="0.0287"/>
                  <dgm:constr type="h" for="ch" forName="Child2Accent4"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2Accent5" refType="w" fact="0.057"/>
                  <dgm:constr type="t" for="ch" forName="Child2Accent5" refType="h" fact="0.5511"/>
                  <dgm:constr type="w" for="ch" forName="Child2Accent5" refType="w" fact="0.0287"/>
                  <dgm:constr type="h" for="ch" forName="Child2Accent5"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6" refType="w" fact="0.0002"/>
                  <dgm:constr type="t" for="ch" forName="Child2Accent6" refType="h" fact="0.5511"/>
                  <dgm:constr type="w" for="ch" forName="Child2Accent6" refType="w" fact="0.0287"/>
                  <dgm:constr type="h" for="ch" forName="Child2Accent6" refType="h" fact="0.0608"/>
                  <dgm:constr type="l" for="ch" forName="Child2Accent7" refType="w" fact="0"/>
                  <dgm:constr type="t" for="ch" forName="Child2Accent7" refType="h" fact="0"/>
                  <dgm:constr type="w" for="ch" forName="Child2Accent7" refType="w" fact="0"/>
                  <dgm:constr type="h" for="ch" forName="Child2Accent7" refType="h" fact="0"/>
                  <dgm:constr type="l" for="ch" forName="Child3Accent1" refType="w" fact="0.3436"/>
                  <dgm:constr type="t" for="ch" forName="Child3Accent1" refType="h" fact="0.8153"/>
                  <dgm:constr type="w" for="ch" forName="Child3Accent1" refType="w" fact="0.0574"/>
                  <dgm:constr type="h" for="ch" forName="Child3Accent1" refType="h" fact="0.1217"/>
                  <dgm:constr type="l" for="ch" forName="Child3Accent2" refType="w" fact="0.3068"/>
                  <dgm:constr type="t" for="ch" forName="Child3Accent2" refType="h" fact="0.9392"/>
                  <dgm:constr type="w" for="ch" forName="Child3Accent2" refType="w" fact="0.0287"/>
                  <dgm:constr type="h" for="ch" forName="Child3Accent2" refType="h" fact="0.0608"/>
                  <dgm:constr type="l" for="ch" forName="Child3Accent3" refType="w" fact="0.2455"/>
                  <dgm:constr type="t" for="ch" forName="Child3Accent3" refType="h" fact="0.9392"/>
                  <dgm:constr type="w" for="ch" forName="Child3Accent3" refType="w" fact="0.0287"/>
                  <dgm:constr type="h" for="ch" forName="Child3Accent3" refType="h" fact="0.0608"/>
                  <dgm:constr type="l" for="ch" forName="Child3Accent4" refType="w" fact="0.1842"/>
                  <dgm:constr type="t" for="ch" forName="Child3Accent4" refType="h" fact="0.9392"/>
                  <dgm:constr type="w" for="ch" forName="Child3Accent4" refType="w" fact="0.0287"/>
                  <dgm:constr type="h" for="ch" forName="Child3Accent4" refType="h" fact="0.0608"/>
                  <dgm:constr type="l" for="ch" forName="Child3Accent5" refType="w" fact="0.1229"/>
                  <dgm:constr type="t" for="ch" forName="Child3Accent5" refType="h" fact="0.9392"/>
                  <dgm:constr type="w" for="ch" forName="Child3Accent5" refType="w" fact="0.0287"/>
                  <dgm:constr type="h" for="ch" forName="Child3Accent5" refType="h" fact="0.0608"/>
                  <dgm:constr type="l" for="ch" forName="Child3Accent6" refType="w" fact="0.0615"/>
                  <dgm:constr type="t" for="ch" forName="Child3Accent6" refType="h" fact="0.9392"/>
                  <dgm:constr type="w" for="ch" forName="Child3Accent6" refType="w" fact="0.0287"/>
                  <dgm:constr type="h" for="ch" forName="Child3Accent6" refType="h" fact="0.0608"/>
                  <dgm:constr type="l" for="ch" forName="Child3Accent7" refType="w" fact="0.0002"/>
                  <dgm:constr type="t" for="ch" forName="Child3Accent7" refType="h" fact="0.9392"/>
                  <dgm:constr type="w" for="ch" forName="Child3Accent7" refType="w" fact="0.0287"/>
                  <dgm:constr type="h" for="ch" forName="Child3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3" refType="w" fact="0"/>
                  <dgm:constr type="t" for="ch" forName="Child3" refType="h" fact="0.7822"/>
                  <dgm:constr type="w" for="ch" forName="Child3" refType="w" fact="0.3364"/>
                  <dgm:constr type="h" for="ch" forName="Child3" refType="h" fact="0.1564"/>
                  <dgm:constr type="l" for="ch" forName="Child2" refType="w" fact="0"/>
                  <dgm:constr type="t" for="ch" forName="Child2" refType="h" fact="0.3955"/>
                  <dgm:constr type="w" for="ch" forName="Child2" refType="w" fact="0.254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1" axis="ch" ptType="node" func="cnt" op="equ" val="4">
                <dgm:alg type="composite">
                  <dgm:param type="ar" val="1.8304"/>
                </dgm:alg>
                <dgm:constrLst>
                  <dgm:constr type="l" for="ch" forName="Parent" refType="w" fact="0.3771"/>
                  <dgm:constr type="t" for="ch" forName="Parent" refType="h" fact="0.2946"/>
                  <dgm:constr type="w" for="ch" forName="Parent" refType="w" fact="0.2862"/>
                  <dgm:constr type="h" for="ch" forName="Parent" refType="h" fact="0.5239"/>
                  <dgm:constr type="l" for="ch" forName="Child1Accent1" refType="w" fact="0.3904"/>
                  <dgm:constr type="t" for="ch" forName="Child1Accent1" refType="h" fact="0.2104"/>
                  <dgm:constr type="w" for="ch" forName="Child1Accent1" refType="w" fact="0.0566"/>
                  <dgm:constr type="h" for="ch" forName="Child1Accent1" refType="h" fact="0.1035"/>
                  <dgm:constr type="l" for="ch" forName="Child1Accent3" refType="w" fact="0.3001"/>
                  <dgm:constr type="t" for="ch" forName="Child1Accent3" refType="h" fact="0.128"/>
                  <dgm:constr type="w" for="ch" forName="Child1Accent3" refType="w" fact="0.0283"/>
                  <dgm:constr type="h" for="ch" forName="Child1Accent3" refType="h" fact="0.0518"/>
                  <dgm:constr type="l" for="ch" forName="Child1Accent4" refType="w" fact="0.2418"/>
                  <dgm:constr type="t" for="ch" forName="Child1Accent4" refType="h" fact="0.128"/>
                  <dgm:constr type="w" for="ch" forName="Child1Accent4" refType="w" fact="0.0283"/>
                  <dgm:constr type="h" for="ch" forName="Child1Accent4" refType="h" fact="0.0518"/>
                  <dgm:constr type="l" for="ch" forName="Child1Accent5" refType="w" fact="0.1835"/>
                  <dgm:constr type="t" for="ch" forName="Child1Accent5" refType="h" fact="0.128"/>
                  <dgm:constr type="w" for="ch" forName="Child1Accent5" refType="w" fact="0.0283"/>
                  <dgm:constr type="h" for="ch" forName="Child1Accent5" refType="h" fact="0.0518"/>
                  <dgm:constr type="l" for="ch" forName="Child1Accent6" refType="w" fact="0.1252"/>
                  <dgm:constr type="t" for="ch" forName="Child1Accent6" refType="h" fact="0.128"/>
                  <dgm:constr type="w" for="ch" forName="Child1Accent6" refType="w" fact="0.0283"/>
                  <dgm:constr type="h" for="ch" forName="Child1Accent6" refType="h" fact="0.0518"/>
                  <dgm:constr type="l" for="ch" forName="Child3Accent1" refType="w" fact="0.3158"/>
                  <dgm:constr type="t" for="ch" forName="Child3Accent1" refType="h" fact="0.6212"/>
                  <dgm:constr type="w" for="ch" forName="Child3Accent1" refType="w" fact="0.0566"/>
                  <dgm:constr type="h" for="ch" forName="Child3Accent1" refType="h" fact="0.1035"/>
                  <dgm:constr type="l" for="ch" forName="Child3Accent2" refType="w" fact="0.2689"/>
                  <dgm:constr type="t" for="ch" forName="Child3Accent2" refType="h" fact="0.6828"/>
                  <dgm:constr type="w" for="ch" forName="Child3Accent2" refType="w" fact="0.0283"/>
                  <dgm:constr type="h" for="ch" forName="Child3Accent2" refType="h" fact="0.0518"/>
                  <dgm:constr type="l" for="ch" forName="Child3Accent4" refType="w" fact="0.1614"/>
                  <dgm:constr type="t" for="ch" forName="Child3Accent4" refType="h" fact="0.6828"/>
                  <dgm:constr type="w" for="ch" forName="Child3Accent4" refType="w" fact="0.0283"/>
                  <dgm:constr type="h" for="ch" forName="Child3Accent4" refType="h" fact="0.0518"/>
                  <dgm:constr type="l" for="ch" forName="Child3Accent5" refType="w" fact="0.1077"/>
                  <dgm:constr type="t" for="ch" forName="Child3Accent5" refType="h" fact="0.6828"/>
                  <dgm:constr type="w" for="ch" forName="Child3Accent5" refType="w" fact="0.0283"/>
                  <dgm:constr type="h" for="ch" forName="Child3Accent5" refType="h" fact="0.0518"/>
                  <dgm:constr type="l" for="ch" forName="Child1Accent7" refType="w" fact="0.0668"/>
                  <dgm:constr type="t" for="ch" forName="Child1Accent7" refType="h" fact="0.128"/>
                  <dgm:constr type="w" for="ch" forName="Child1Accent7" refType="w" fact="0.0283"/>
                  <dgm:constr type="h" for="ch" forName="Child1Accent7" refType="h" fact="0.0518"/>
                  <dgm:constr type="l" for="ch" forName="Child3Accent6" refType="w" fact="0.0539"/>
                  <dgm:constr type="t" for="ch" forName="Child3Accent6" refType="h" fact="0.6828"/>
                  <dgm:constr type="w" for="ch" forName="Child3Accent6" refType="w" fact="0.0283"/>
                  <dgm:constr type="h" for="ch" forName="Child3Accent6" refType="h" fact="0.0518"/>
                  <dgm:constr type="l" for="ch" forName="Child1Accent8" refType="w" fact="0.0085"/>
                  <dgm:constr type="t" for="ch" forName="Child1Accent8" refType="h" fact="0.128"/>
                  <dgm:constr type="w" for="ch" forName="Child1Accent8" refType="w" fact="0.0283"/>
                  <dgm:constr type="h" for="ch" forName="Child1Accent8" refType="h" fact="0.0518"/>
                  <dgm:constr type="l" for="ch" forName="Child1Accent9" refType="w" fact="0"/>
                  <dgm:constr type="t" for="ch" forName="Child1Accent9" refType="h" fact="0"/>
                  <dgm:constr type="w" for="ch" forName="Child1Accent9" refType="w" fact="0"/>
                  <dgm:constr type="h" for="ch" forName="Child1Accent9" refType="h" fact="0"/>
                  <dgm:constr type="l" for="ch" forName="Child3Accent7" refType="w" fact="0.0002"/>
                  <dgm:constr type="t" for="ch" forName="Child3Accent7" refType="h" fact="0.6828"/>
                  <dgm:constr type="w" for="ch" forName="Child3Accent7" refType="w" fact="0.0283"/>
                  <dgm:constr type="h" for="ch" forName="Child3Accent7" refType="h" fact="0.0518"/>
                  <dgm:constr type="l" for="ch" forName="Child4Accent1" refType="w" fact="0.3904"/>
                  <dgm:constr type="t" for="ch" forName="Child4Accent1" refType="h" fact="0.8"/>
                  <dgm:constr type="w" for="ch" forName="Child4Accent1" refType="w" fact="0.0566"/>
                  <dgm:constr type="h" for="ch" forName="Child4Accent1" refType="h" fact="0.1035"/>
                  <dgm:constr type="l" for="ch" forName="Child4Accent3" refType="w" fact="0.2998"/>
                  <dgm:constr type="t" for="ch" forName="Child4Accent3" refType="h" fact="0.9482"/>
                  <dgm:constr type="w" for="ch" forName="Child4Accent3" refType="w" fact="0.0283"/>
                  <dgm:constr type="h" for="ch" forName="Child4Accent3" refType="h" fact="0.0518"/>
                  <dgm:constr type="l" for="ch" forName="Child4Accent4" refType="w" fact="0.2415"/>
                  <dgm:constr type="t" for="ch" forName="Child4Accent4" refType="h" fact="0.9482"/>
                  <dgm:constr type="w" for="ch" forName="Child4Accent4" refType="w" fact="0.0283"/>
                  <dgm:constr type="h" for="ch" forName="Child4Accent4" refType="h" fact="0.0518"/>
                  <dgm:constr type="l" for="ch" forName="Child4Accent5" refType="w" fact="0.1833"/>
                  <dgm:constr type="t" for="ch" forName="Child4Accent5" refType="h" fact="0.9482"/>
                  <dgm:constr type="w" for="ch" forName="Child4Accent5" refType="w" fact="0.0283"/>
                  <dgm:constr type="h" for="ch" forName="Child4Accent5" refType="h" fact="0.0518"/>
                  <dgm:constr type="l" for="ch" forName="Child4Accent6" refType="w" fact="0.1251"/>
                  <dgm:constr type="t" for="ch" forName="Child4Accent6" refType="h" fact="0.9482"/>
                  <dgm:constr type="w" for="ch" forName="Child4Accent6" refType="w" fact="0.0283"/>
                  <dgm:constr type="h" for="ch" forName="Child4Accent6" refType="h" fact="0.0518"/>
                  <dgm:constr type="l" for="ch" forName="Child4Accent7" refType="w" fact="0.0668"/>
                  <dgm:constr type="t" for="ch" forName="Child4Accent7" refType="h" fact="0.9482"/>
                  <dgm:constr type="w" for="ch" forName="Child4Accent7" refType="w" fact="0.0283"/>
                  <dgm:constr type="h" for="ch" forName="Child4Accent7" refType="h" fact="0.0518"/>
                  <dgm:constr type="l" for="ch" forName="Child4Accent8" refType="w" fact="0.0086"/>
                  <dgm:constr type="t" for="ch" forName="Child4Accent8" refType="h" fact="0.9482"/>
                  <dgm:constr type="w" for="ch" forName="Child4Accent8" refType="w" fact="0.0283"/>
                  <dgm:constr type="h" for="ch" forName="Child4Accent8" refType="h" fact="0.0518"/>
                  <dgm:constr type="l" for="ch" forName="Child2Accent1" refType="w" fact="0.3158"/>
                  <dgm:constr type="t" for="ch" forName="Child2Accent1" refType="h" fact="0.3725"/>
                  <dgm:constr type="w" for="ch" forName="Child2Accent1" refType="w" fact="0.0566"/>
                  <dgm:constr type="h" for="ch" forName="Child2Accent1" refType="h" fact="0.1035"/>
                  <dgm:constr type="l" for="ch" forName="Child4Accent2" refType="w" fact="0.358"/>
                  <dgm:constr type="t" for="ch" forName="Child4Accent2" refType="h" fact="0.8993"/>
                  <dgm:constr type="w" for="ch" forName="Child4Accent2" refType="w" fact="0.0283"/>
                  <dgm:constr type="h" for="ch" forName="Child4Accent2" refType="h" fact="0.0518"/>
                  <dgm:constr type="l" for="ch" forName="Child1Accent2" refType="w" fact="0.3585"/>
                  <dgm:constr type="t" for="ch" forName="Child1Accent2" refType="h" fact="0.162"/>
                  <dgm:constr type="w" for="ch" forName="Child1Accent2" refType="w" fact="0.0283"/>
                  <dgm:constr type="h" for="ch" forName="Child1Accent2" refType="h" fact="0.0518"/>
                  <dgm:constr type="l" for="ch" forName="Child3Accent3" refType="w" fact="0.2151"/>
                  <dgm:constr type="t" for="ch" forName="Child3Accent3" refType="h" fact="0.6828"/>
                  <dgm:constr type="w" for="ch" forName="Child3Accent3" refType="w" fact="0.0283"/>
                  <dgm:constr type="h" for="ch" forName="Child3Accent3" refType="h" fact="0.0518"/>
                  <dgm:constr type="l" for="ch" forName="Child2Accent2" refType="w" fact="0.2689"/>
                  <dgm:constr type="t" for="ch" forName="Child2Accent2" refType="h" fact="0.3937"/>
                  <dgm:constr type="w" for="ch" forName="Child2Accent2" refType="w" fact="0.0283"/>
                  <dgm:constr type="h" for="ch" forName="Child2Accent2" refType="h" fact="0.0518"/>
                  <dgm:constr type="l" for="ch" forName="Child2Accent4" refType="w" fact="0.1614"/>
                  <dgm:constr type="t" for="ch" forName="Child2Accent4" refType="h" fact="0.3937"/>
                  <dgm:constr type="w" for="ch" forName="Child2Accent4" refType="w" fact="0.0283"/>
                  <dgm:constr type="h" for="ch" forName="Child2Accent4" refType="h" fact="0.0518"/>
                  <dgm:constr type="l" for="ch" forName="Child2Accent5" refType="w" fact="0.1077"/>
                  <dgm:constr type="t" for="ch" forName="Child2Accent5" refType="h" fact="0.3937"/>
                  <dgm:constr type="w" for="ch" forName="Child2Accent5" refType="w" fact="0.0283"/>
                  <dgm:constr type="h" for="ch" forName="Child2Accent5" refType="h" fact="0.0518"/>
                  <dgm:constr type="l" for="ch" forName="Child2Accent6" refType="w" fact="0.0539"/>
                  <dgm:constr type="t" for="ch" forName="Child2Accent6" refType="h" fact="0.3937"/>
                  <dgm:constr type="w" for="ch" forName="Child2Accent6" refType="w" fact="0.0283"/>
                  <dgm:constr type="h" for="ch" forName="Child2Accent6" refType="h" fact="0.0518"/>
                  <dgm:constr type="l" for="ch" forName="Child2Accent7" refType="w" fact="0.0002"/>
                  <dgm:constr type="t" for="ch" forName="Child2Accent7" refType="h" fact="0.3937"/>
                  <dgm:constr type="w" for="ch" forName="Child2Accent7" refType="w" fact="0.0283"/>
                  <dgm:constr type="h" for="ch" forName="Child2Accent7" refType="h" fact="0.0518"/>
                  <dgm:constr type="l" for="ch" forName="Child2Accent3" refType="w" fact="0.2151"/>
                  <dgm:constr type="t" for="ch" forName="Child2Accent3" refType="h" fact="0.3937"/>
                  <dgm:constr type="w" for="ch" forName="Child2Accent3" refType="w" fact="0.0283"/>
                  <dgm:constr type="h" for="ch" forName="Child2Accent3" refType="h" fact="0.0518"/>
                  <dgm:constr type="l" for="ch" forName="ParentAccent1" refType="w" fact="0.9717"/>
                  <dgm:constr type="t" for="ch" forName="ParentAccent1" refType="h" fact="0.5316"/>
                  <dgm:constr type="w" for="ch" forName="ParentAccent1" refType="w" fact="0.0283"/>
                  <dgm:constr type="h" for="ch" forName="ParentAccent1" refType="h" fact="0.0518"/>
                  <dgm:constr type="l" for="ch" forName="ParentAccent2" refType="w" fact="0.9199"/>
                  <dgm:constr type="t" for="ch" forName="ParentAccent2" refType="h" fact="0.5316"/>
                  <dgm:constr type="w" for="ch" forName="ParentAccent2" refType="w" fact="0.0283"/>
                  <dgm:constr type="h" for="ch" forName="ParentAccent2" refType="h" fact="0.0518"/>
                  <dgm:constr type="l" for="ch" forName="ParentAccent3" refType="w" fact="0.8682"/>
                  <dgm:constr type="t" for="ch" forName="ParentAccent3" refType="h" fact="0.5316"/>
                  <dgm:constr type="w" for="ch" forName="ParentAccent3" refType="w" fact="0.0283"/>
                  <dgm:constr type="h" for="ch" forName="ParentAccent3" refType="h" fact="0.0518"/>
                  <dgm:constr type="l" for="ch" forName="ParentAccent4" refType="w" fact="0.8164"/>
                  <dgm:constr type="t" for="ch" forName="ParentAccent4" refType="h" fact="0.5316"/>
                  <dgm:constr type="w" for="ch" forName="ParentAccent4" refType="w" fact="0.0283"/>
                  <dgm:constr type="h" for="ch" forName="ParentAccent4" refType="h" fact="0.0518"/>
                  <dgm:constr type="l" for="ch" forName="ParentAccent5" refType="w" fact="0.7646"/>
                  <dgm:constr type="t" for="ch" forName="ParentAccent5" refType="h" fact="0.5316"/>
                  <dgm:constr type="w" for="ch" forName="ParentAccent5" refType="w" fact="0.0283"/>
                  <dgm:constr type="h" for="ch" forName="ParentAccent5" refType="h" fact="0.0518"/>
                  <dgm:constr type="l" for="ch" forName="ParentAccent6" refType="w" fact="0.6846"/>
                  <dgm:constr type="t" for="ch" forName="ParentAccent6" refType="h" fact="0.5057"/>
                  <dgm:constr type="w" for="ch" forName="ParentAccent6" refType="w" fact="0.0566"/>
                  <dgm:constr type="h" for="ch" forName="ParentAccent6" refType="h" fact="0.1035"/>
                  <dgm:constr type="l" for="ch" forName="ParentAccent7" refType="w" fact="0.9256"/>
                  <dgm:constr type="t" for="ch" forName="ParentAccent7" refType="h" fact="0.4247"/>
                  <dgm:constr type="w" for="ch" forName="ParentAccent7" refType="w" fact="0.0283"/>
                  <dgm:constr type="h" for="ch" forName="ParentAccent7" refType="h" fact="0.0518"/>
                  <dgm:constr type="l" for="ch" forName="ParentAccent8" refType="w" fact="0.9256"/>
                  <dgm:constr type="t" for="ch" forName="ParentAccent8" refType="h" fact="0.6392"/>
                  <dgm:constr type="w" for="ch" forName="ParentAccent8" refType="w" fact="0.0283"/>
                  <dgm:constr type="h" for="ch" forName="ParentAccent8" refType="h" fact="0.0518"/>
                  <dgm:constr type="l" for="ch" forName="ParentAccent9" refType="w" fact="0.9509"/>
                  <dgm:constr type="t" for="ch" forName="ParentAccent9" refType="h" fact="0.4712"/>
                  <dgm:constr type="w" for="ch" forName="ParentAccent9" refType="w" fact="0.0283"/>
                  <dgm:constr type="h" for="ch" forName="ParentAccent9" refType="h" fact="0.0518"/>
                  <dgm:constr type="l" for="ch" forName="ParentAccent10" refType="w" fact="0.9525"/>
                  <dgm:constr type="t" for="ch" forName="ParentAccent10" refType="h" fact="0.593"/>
                  <dgm:constr type="w" for="ch" forName="ParentAccent10" refType="w" fact="0.0283"/>
                  <dgm:constr type="h" for="ch" forName="ParentAccent10" refType="h" fact="0.0518"/>
                  <dgm:constr type="l" for="ch" forName="Child4" refType="w" fact="0.0081"/>
                  <dgm:constr type="t" for="ch" forName="Child4" refType="h" fact="0.8184"/>
                  <dgm:constr type="w" for="ch" forName="Child4" refType="w" fact="0.3192"/>
                  <dgm:constr type="h" for="ch" forName="Child4" refType="h" fact="0.1294"/>
                  <dgm:constr type="l" for="ch" forName="Child3" refType="w" fact="0"/>
                  <dgm:constr type="t" for="ch" forName="Child3" refType="h" fact="0.5547"/>
                  <dgm:constr type="w" for="ch" forName="Child3" refType="w" fact="0.297"/>
                  <dgm:constr type="h" for="ch" forName="Child3" refType="h" fact="0.1294"/>
                  <dgm:constr type="l" for="ch" forName="Child2" refType="w" fact="0"/>
                  <dgm:constr type="t" for="ch" forName="Child2" refType="h" fact="0.2662"/>
                  <dgm:constr type="w" for="ch" forName="Child2" refType="w" fact="0.297"/>
                  <dgm:constr type="h" for="ch" forName="Child2" refType="h" fact="0.1294"/>
                  <dgm:constr type="l" for="ch" forName="Child1" refType="w" fact="0.0081"/>
                  <dgm:constr type="t" for="ch" forName="Child1" refType="h" fact="0"/>
                  <dgm:constr type="w" for="ch" forName="Child1" refType="w" fact="0.3192"/>
                  <dgm:constr type="h" for="ch" forName="Child1" refType="h" fact="0.1294"/>
                </dgm:constrLst>
              </dgm:if>
              <dgm:else name="Name12">
                <dgm:alg type="composite">
                  <dgm:param type="ar" val="1.3278"/>
                </dgm:alg>
                <dgm:constrLst>
                  <dgm:constr type="l" for="ch" forName="Child2Accent1" refType="w" fact="0.3436"/>
                  <dgm:constr type="t" for="ch" forName="Child2Accent1" refType="h" fact="0.3184"/>
                  <dgm:constr type="w" for="ch" forName="Child2Accent1" refType="w" fact="0.0574"/>
                  <dgm:constr type="h" for="ch" forName="Child2Accent1" refType="h" fact="0.0763"/>
                  <dgm:constr type="l" for="ch" forName="Child2Accent2" refType="w" fact="0.3068"/>
                  <dgm:constr type="t" for="ch" forName="Child2Accent2" refType="h" fact="0.2781"/>
                  <dgm:constr type="w" for="ch" forName="Child2Accent2" refType="w" fact="0.0287"/>
                  <dgm:constr type="h" for="ch" forName="Child2Accent2" refType="h" fact="0.0381"/>
                  <dgm:constr type="l" for="ch" forName="Child2Accent3" refType="w" fact="0.2455"/>
                  <dgm:constr type="t" for="ch" forName="Child2Accent3" refType="h" fact="0.2781"/>
                  <dgm:constr type="w" for="ch" forName="Child2Accent3" refType="w" fact="0.0287"/>
                  <dgm:constr type="h" for="ch" forName="Child2Accent3" refType="h" fact="0.0381"/>
                  <dgm:constr type="l" for="ch" forName="Child2Accent4" refType="w" fact="0.1842"/>
                  <dgm:constr type="t" for="ch" forName="Child2Accent4" refType="h" fact="0.2781"/>
                  <dgm:constr type="w" for="ch" forName="Child2Accent4" refType="w" fact="0.0287"/>
                  <dgm:constr type="h" for="ch" forName="Child2Accent4" refType="h" fact="0.0381"/>
                  <dgm:constr type="l" for="ch" forName="Child2Accent5" refType="w" fact="0.1229"/>
                  <dgm:constr type="t" for="ch" forName="Child2Accent5" refType="h" fact="0.2781"/>
                  <dgm:constr type="w" for="ch" forName="Child2Accent5" refType="w" fact="0.0287"/>
                  <dgm:constr type="h" for="ch" forName="Child2Accent5" refType="h" fact="0.0381"/>
                  <dgm:constr type="l" for="ch" forName="Child3Accent1" refType="w" fact="0.284"/>
                  <dgm:constr type="t" for="ch" forName="Child3Accent1" refType="h" fact="0.5061"/>
                  <dgm:constr type="w" for="ch" forName="Child3Accent1" refType="w" fact="0.0574"/>
                  <dgm:constr type="h" for="ch" forName="Child3Accent1" refType="h" fact="0.0763"/>
                  <dgm:constr type="l" for="ch" forName="Child3Accent2" refType="w" fact="0.2272"/>
                  <dgm:constr type="t" for="ch" forName="Child3Accent2" refType="h" fact="0.5252"/>
                  <dgm:constr type="w" for="ch" forName="Child3Accent2" refType="w" fact="0.0287"/>
                  <dgm:constr type="h" for="ch" forName="Child3Accent2" refType="h" fact="0.0381"/>
                  <dgm:constr type="l" for="ch" forName="Child3Accent3" refType="w" fact="0.1705"/>
                  <dgm:constr type="t" for="ch" forName="Child3Accent3" refType="h" fact="0.5252"/>
                  <dgm:constr type="w" for="ch" forName="Child3Accent3" refType="w" fact="0.0287"/>
                  <dgm:constr type="h" for="ch" forName="Child3Accent3" refType="h" fact="0.0381"/>
                  <dgm:constr type="l" for="ch" forName="Child3Accent4" refType="w" fact="0.1137"/>
                  <dgm:constr type="t" for="ch" forName="Child3Accent4" refType="h" fact="0.5252"/>
                  <dgm:constr type="w" for="ch" forName="Child3Accent4" refType="w" fact="0.0287"/>
                  <dgm:constr type="h" for="ch" forName="Child3Accent4" refType="h" fact="0.0381"/>
                  <dgm:constr type="l" for="ch" forName="Child2Accent6" refType="w" fact="0.0615"/>
                  <dgm:constr type="t" for="ch" forName="Child2Accent6" refType="h" fact="0.2781"/>
                  <dgm:constr type="w" for="ch" forName="Child2Accent6" refType="w" fact="0.0287"/>
                  <dgm:constr type="h" for="ch" forName="Child2Accent6" refType="h" fact="0.0381"/>
                  <dgm:constr type="l" for="ch" forName="Child3Accent5" refType="w" fact="0.057"/>
                  <dgm:constr type="t" for="ch" forName="Child3Accent5" refType="h" fact="0.5252"/>
                  <dgm:constr type="w" for="ch" forName="Child3Accent5" refType="w" fact="0.0287"/>
                  <dgm:constr type="h" for="ch" forName="Child3Accent5" refType="h" fact="0.0381"/>
                  <dgm:constr type="l" for="ch" forName="Child2Accent7" refType="w" fact="0.0002"/>
                  <dgm:constr type="t" for="ch" forName="Child2Accent7" refType="h" fact="0.2781"/>
                  <dgm:constr type="w" for="ch" forName="Child2Accent7" refType="w" fact="0.0287"/>
                  <dgm:constr type="h" for="ch" forName="Child2Accent7" refType="h" fact="0.0381"/>
                  <dgm:constr type="l" for="ch" forName="Child3Accent6" refType="w" fact="0.0002"/>
                  <dgm:constr type="t" for="ch" forName="Child3Accent6" refType="h" fact="0.5252"/>
                  <dgm:constr type="w" for="ch" forName="Child3Accent6" refType="w" fact="0.0287"/>
                  <dgm:constr type="h" for="ch" forName="Child3Accent6" refType="h" fact="0.0381"/>
                  <dgm:constr type="l" for="ch" forName="Child3Accent7" refType="w" fact="0"/>
                  <dgm:constr type="t" for="ch" forName="Child3Accent7" refType="h" fact="0"/>
                  <dgm:constr type="w" for="ch" forName="Child3Accent7" refType="w" fact="0"/>
                  <dgm:constr type="h" for="ch" forName="Child3Accent7" refType="h" fact="0"/>
                  <dgm:constr type="l" for="ch" forName="Child4Accent1" refType="w" fact="0.3436"/>
                  <dgm:constr type="t" for="ch" forName="Child4Accent1" refType="h" fact="0.6908"/>
                  <dgm:constr type="w" for="ch" forName="Child4Accent1" refType="w" fact="0.0574"/>
                  <dgm:constr type="h" for="ch" forName="Child4Accent1" refType="h" fact="0.0763"/>
                  <dgm:constr type="l" for="ch" forName="Child4Accent2" refType="w" fact="0.3068"/>
                  <dgm:constr type="t" for="ch" forName="Child4Accent2" refType="h" fact="0.7684"/>
                  <dgm:constr type="w" for="ch" forName="Child4Accent2" refType="w" fact="0.0287"/>
                  <dgm:constr type="h" for="ch" forName="Child4Accent2" refType="h" fact="0.0381"/>
                  <dgm:constr type="l" for="ch" forName="Child4Accent3" refType="w" fact="0.2455"/>
                  <dgm:constr type="t" for="ch" forName="Child4Accent3" refType="h" fact="0.7684"/>
                  <dgm:constr type="w" for="ch" forName="Child4Accent3" refType="w" fact="0.0287"/>
                  <dgm:constr type="h" for="ch" forName="Child4Accent3" refType="h" fact="0.0381"/>
                  <dgm:constr type="l" for="ch" forName="Child4Accent4" refType="w" fact="0.1842"/>
                  <dgm:constr type="t" for="ch" forName="Child4Accent4" refType="h" fact="0.7684"/>
                  <dgm:constr type="w" for="ch" forName="Child4Accent4" refType="w" fact="0.0287"/>
                  <dgm:constr type="h" for="ch" forName="Child4Accent4" refType="h" fact="0.0381"/>
                  <dgm:constr type="l" for="ch" forName="Child4Accent5" refType="w" fact="0.1229"/>
                  <dgm:constr type="t" for="ch" forName="Child4Accent5" refType="h" fact="0.7684"/>
                  <dgm:constr type="w" for="ch" forName="Child4Accent5" refType="w" fact="0.0287"/>
                  <dgm:constr type="h" for="ch" forName="Child4Accent5" refType="h" fact="0.0381"/>
                  <dgm:constr type="l" for="ch" forName="Child4Accent6" refType="w" fact="0.0615"/>
                  <dgm:constr type="t" for="ch" forName="Child4Accent6" refType="h" fact="0.7684"/>
                  <dgm:constr type="w" for="ch" forName="Child4Accent6" refType="w" fact="0.0287"/>
                  <dgm:constr type="h" for="ch" forName="Child4Accent6" refType="h" fact="0.0381"/>
                  <dgm:constr type="l" for="ch" forName="Child4Accent7" refType="w" fact="0.0002"/>
                  <dgm:constr type="t" for="ch" forName="Child4Accent7" refType="h" fact="0.7684"/>
                  <dgm:constr type="w" for="ch" forName="Child4Accent7" refType="w" fact="0.0287"/>
                  <dgm:constr type="h" for="ch" forName="Child4Accent7" refType="h" fact="0.0381"/>
                  <dgm:constr type="l" for="ch" forName="Child4Accent8" refType="w" fact="0"/>
                  <dgm:constr type="t" for="ch" forName="Child4Accent8" refType="h" fact="0"/>
                  <dgm:constr type="w" for="ch" forName="Child4Accent8" refType="w" fact="0"/>
                  <dgm:constr type="h" for="ch" forName="Child4Accent8" refType="h" fact="0"/>
                  <dgm:constr type="l" for="ch" forName="ParentAccent1" refType="w" fact="0.9713"/>
                  <dgm:constr type="t" for="ch" forName="ParentAccent1" refType="h" fact="0.5252"/>
                  <dgm:constr type="w" for="ch" forName="ParentAccent1" refType="w" fact="0.0287"/>
                  <dgm:constr type="h" for="ch" forName="ParentAccent1" refType="h" fact="0.0381"/>
                  <dgm:constr type="l" for="ch" forName="ParentAccent2" refType="w" fact="0.9187"/>
                  <dgm:constr type="t" for="ch" forName="ParentAccent2" refType="h" fact="0.5252"/>
                  <dgm:constr type="w" for="ch" forName="ParentAccent2" refType="w" fact="0.0287"/>
                  <dgm:constr type="h" for="ch" forName="ParentAccent2" refType="h" fact="0.0381"/>
                  <dgm:constr type="l" for="ch" forName="ParentAccent3" refType="w" fact="0.8661"/>
                  <dgm:constr type="t" for="ch" forName="ParentAccent3" refType="h" fact="0.5252"/>
                  <dgm:constr type="w" for="ch" forName="ParentAccent3" refType="w" fact="0.0287"/>
                  <dgm:constr type="h" for="ch" forName="ParentAccent3" refType="h" fact="0.0381"/>
                  <dgm:constr type="l" for="ch" forName="ParentAccent4" refType="w" fact="0.8136"/>
                  <dgm:constr type="t" for="ch" forName="ParentAccent4" refType="h" fact="0.5252"/>
                  <dgm:constr type="w" for="ch" forName="ParentAccent4" refType="w" fact="0.0287"/>
                  <dgm:constr type="h" for="ch" forName="ParentAccent4" refType="h" fact="0.0381"/>
                  <dgm:constr type="l" for="ch" forName="ParentAccent5" refType="w" fact="0.761"/>
                  <dgm:constr type="t" for="ch" forName="ParentAccent5" refType="h" fact="0.5252"/>
                  <dgm:constr type="w" for="ch" forName="ParentAccent5" refType="w" fact="0.0287"/>
                  <dgm:constr type="h" for="ch" forName="ParentAccent5" refType="h" fact="0.0381"/>
                  <dgm:constr type="l" for="ch" forName="ParentAccent6" refType="w" fact="0.6797"/>
                  <dgm:constr type="t" for="ch" forName="ParentAccent6" refType="h" fact="0.5061"/>
                  <dgm:constr type="w" for="ch" forName="ParentAccent6" refType="w" fact="0.0574"/>
                  <dgm:constr type="h" for="ch" forName="ParentAccent6" refType="h" fact="0.0763"/>
                  <dgm:constr type="l" for="ch" forName="ParentAccent7" refType="w" fact="0.9245"/>
                  <dgm:constr type="t" for="ch" forName="ParentAccent7" refType="h" fact="0.4464"/>
                  <dgm:constr type="w" for="ch" forName="ParentAccent7" refType="w" fact="0.0287"/>
                  <dgm:constr type="h" for="ch" forName="ParentAccent7" refType="h" fact="0.0381"/>
                  <dgm:constr type="l" for="ch" forName="ParentAccent8" refType="w" fact="0.9245"/>
                  <dgm:constr type="t" for="ch" forName="ParentAccent8" refType="h" fact="0.6045"/>
                  <dgm:constr type="w" for="ch" forName="ParentAccent8" refType="w" fact="0.0287"/>
                  <dgm:constr type="h" for="ch" forName="ParentAccent8" refType="h" fact="0.0381"/>
                  <dgm:constr type="l" for="ch" forName="ParentAccent9" refType="w" fact="0.9501"/>
                  <dgm:constr type="t" for="ch" forName="ParentAccent9" refType="h" fact="0.4807"/>
                  <dgm:constr type="w" for="ch" forName="ParentAccent9" refType="w" fact="0.0287"/>
                  <dgm:constr type="h" for="ch" forName="ParentAccent9" refType="h" fact="0.0381"/>
                  <dgm:constr type="l" for="ch" forName="ParentAccent10" refType="w" fact="0.9518"/>
                  <dgm:constr type="t" for="ch" forName="ParentAccent10" refType="h" fact="0.5705"/>
                  <dgm:constr type="w" for="ch" forName="ParentAccent10" refType="w" fact="0.0287"/>
                  <dgm:constr type="h" for="ch" forName="ParentAccent10" refType="h" fact="0.0381"/>
                  <dgm:constr type="l" for="ch" forName="Child1Accent1" refType="w" fact="0.4819"/>
                  <dgm:constr type="t" for="ch" forName="Child1Accent1" refType="h" fact="0.2457"/>
                  <dgm:constr type="w" for="ch" forName="Child1Accent1" refType="w" fact="0.0574"/>
                  <dgm:constr type="h" for="ch" forName="Child1Accent1" refType="h" fact="0.0763"/>
                  <dgm:constr type="l" for="ch" forName="Child1Accent4" refType="w" fact="0.3653"/>
                  <dgm:constr type="t" for="ch" forName="Child1Accent4" refType="h" fact="0.097"/>
                  <dgm:constr type="w" for="ch" forName="Child1Accent4" refType="w" fact="0.0287"/>
                  <dgm:constr type="h" for="ch" forName="Child1Accent4" refType="h" fact="0.0381"/>
                  <dgm:constr type="l" for="ch" forName="Child1Accent5" refType="w" fact="0.304"/>
                  <dgm:constr type="t" for="ch" forName="Child1Accent5" refType="h" fact="0.097"/>
                  <dgm:constr type="w" for="ch" forName="Child1Accent5" refType="w" fact="0.0287"/>
                  <dgm:constr type="h" for="ch" forName="Child1Accent5" refType="h" fact="0.0381"/>
                  <dgm:constr type="l" for="ch" forName="Child1Accent6" refType="w" fact="0.2426"/>
                  <dgm:constr type="t" for="ch" forName="Child1Accent6" refType="h" fact="0.097"/>
                  <dgm:constr type="w" for="ch" forName="Child1Accent6" refType="w" fact="0.0287"/>
                  <dgm:constr type="h" for="ch" forName="Child1Accent6" refType="h" fact="0.0381"/>
                  <dgm:constr type="l" for="ch" forName="Child1Accent7" refType="w" fact="0.1813"/>
                  <dgm:constr type="t" for="ch" forName="Child1Accent7" refType="h" fact="0.097"/>
                  <dgm:constr type="w" for="ch" forName="Child1Accent7" refType="w" fact="0.0287"/>
                  <dgm:constr type="h" for="ch" forName="Child1Accent7" refType="h" fact="0.0381"/>
                  <dgm:constr type="l" for="ch" forName="Child1Accent8" refType="w" fact="0.12"/>
                  <dgm:constr type="t" for="ch" forName="Child1Accent8" refType="h" fact="0.097"/>
                  <dgm:constr type="w" for="ch" forName="Child1Accent8" refType="w" fact="0.0287"/>
                  <dgm:constr type="h" for="ch" forName="Child1Accent8" refType="h" fact="0.0381"/>
                  <dgm:constr type="l" for="ch" forName="Child1Accent9" refType="w" fact="0.0587"/>
                  <dgm:constr type="t" for="ch" forName="Child1Accent9" refType="h" fact="0.097"/>
                  <dgm:constr type="w" for="ch" forName="Child1Accent9" refType="w" fact="0.0287"/>
                  <dgm:constr type="h" for="ch" forName="Child1Accent9" refType="h" fact="0.0381"/>
                  <dgm:constr type="l" for="ch" forName="Child5Accent1" refType="w" fact="0.4819"/>
                  <dgm:constr type="t" for="ch" forName="Child5Accent1" refType="h" fact="0.7601"/>
                  <dgm:constr type="w" for="ch" forName="Child5Accent1" refType="w" fact="0.0574"/>
                  <dgm:constr type="h" for="ch" forName="Child5Accent1" refType="h" fact="0.0763"/>
                  <dgm:constr type="l" for="ch" forName="Child5Accent4" refType="w" fact="0.3653"/>
                  <dgm:constr type="t" for="ch" forName="Child5Accent4" refType="h" fact="0.9619"/>
                  <dgm:constr type="w" for="ch" forName="Child5Accent4" refType="w" fact="0.0287"/>
                  <dgm:constr type="h" for="ch" forName="Child5Accent4" refType="h" fact="0.0381"/>
                  <dgm:constr type="l" for="ch" forName="Child5Accent5" refType="w" fact="0.304"/>
                  <dgm:constr type="t" for="ch" forName="Child5Accent5" refType="h" fact="0.9619"/>
                  <dgm:constr type="w" for="ch" forName="Child5Accent5" refType="w" fact="0.0287"/>
                  <dgm:constr type="h" for="ch" forName="Child5Accent5" refType="h" fact="0.0381"/>
                  <dgm:constr type="l" for="ch" forName="Child5Accent6" refType="w" fact="0.2426"/>
                  <dgm:constr type="t" for="ch" forName="Child5Accent6" refType="h" fact="0.9619"/>
                  <dgm:constr type="w" for="ch" forName="Child5Accent6" refType="w" fact="0.0287"/>
                  <dgm:constr type="h" for="ch" forName="Child5Accent6" refType="h" fact="0.0381"/>
                  <dgm:constr type="l" for="ch" forName="Child5Accent7" refType="w" fact="0.1813"/>
                  <dgm:constr type="t" for="ch" forName="Child5Accent7" refType="h" fact="0.9619"/>
                  <dgm:constr type="w" for="ch" forName="Child5Accent7" refType="w" fact="0.0287"/>
                  <dgm:constr type="h" for="ch" forName="Child5Accent7" refType="h" fact="0.0381"/>
                  <dgm:constr type="l" for="ch" forName="Child5Accent8" refType="w" fact="0.12"/>
                  <dgm:constr type="t" for="ch" forName="Child5Accent8" refType="h" fact="0.9619"/>
                  <dgm:constr type="w" for="ch" forName="Child5Accent8" refType="w" fact="0.0287"/>
                  <dgm:constr type="h" for="ch" forName="Child5Accent8" refType="h" fact="0.0381"/>
                  <dgm:constr type="l" for="ch" forName="Child5Accent9" refType="w" fact="0.0587"/>
                  <dgm:constr type="t" for="ch" forName="Child5Accent9" refType="h" fact="0.9619"/>
                  <dgm:constr type="w" for="ch" forName="Child5Accent9" refType="w" fact="0.0287"/>
                  <dgm:constr type="h" for="ch" forName="Child5Accent9" refType="h" fact="0.0381"/>
                  <dgm:constr type="l" for="ch" forName="Child5Accent2" refType="w" fact="0.453"/>
                  <dgm:constr type="t" for="ch" forName="Child5Accent2" refType="h" fact="0.8375"/>
                  <dgm:constr type="w" for="ch" forName="Child5Accent2" refType="w" fact="0.0287"/>
                  <dgm:constr type="h" for="ch" forName="Child5Accent2" refType="h" fact="0.0381"/>
                  <dgm:constr type="l" for="ch" forName="Child5Accent3" refType="w" fact="0.4118"/>
                  <dgm:constr type="t" for="ch" forName="Child5Accent3" refType="h" fact="0.8991"/>
                  <dgm:constr type="w" for="ch" forName="Child5Accent3" refType="w" fact="0.0287"/>
                  <dgm:constr type="h" for="ch" forName="Child5Accent3" refType="h" fact="0.0381"/>
                  <dgm:constr type="l" for="ch" forName="Child1Accent2" refType="w" fact="0.4458"/>
                  <dgm:constr type="t" for="ch" forName="Child1Accent2" refType="h" fact="0.2004"/>
                  <dgm:constr type="w" for="ch" forName="Child1Accent2" refType="w" fact="0.0287"/>
                  <dgm:constr type="h" for="ch" forName="Child1Accent2" refType="h" fact="0.0381"/>
                  <dgm:constr type="l" for="ch" forName="Child1Accent3" refType="w" fact="0.4054"/>
                  <dgm:constr type="t" for="ch" forName="Child1Accent3" refType="h" fact="0.1445"/>
                  <dgm:constr type="w" for="ch" forName="Child1Accent3" refType="w" fact="0.0287"/>
                  <dgm:constr type="h" for="ch" forName="Child1Accent3" refType="h" fact="0.0381"/>
                  <dgm:constr type="l" for="ch" forName="Child5" refType="w" fact="0.0581"/>
                  <dgm:constr type="t" for="ch" forName="Child5" refType="h" fact="0.8635"/>
                  <dgm:constr type="w" for="ch" forName="Child5" refType="w" fact="0.3364"/>
                  <dgm:constr type="h" for="ch" forName="Child5" refType="h" fact="0.0981"/>
                  <dgm:constr type="l" for="ch" forName="Child4" refType="w" fact="0"/>
                  <dgm:constr type="t" for="ch" forName="Child4" refType="h" fact="0.6701"/>
                  <dgm:constr type="w" for="ch" forName="Child4" refType="w" fact="0.3364"/>
                  <dgm:constr type="h" for="ch" forName="Child4" refType="h" fact="0.0981"/>
                  <dgm:constr type="l" for="ch" forName="Child3" refType="w" fact="0"/>
                  <dgm:constr type="t" for="ch" forName="Child3" refType="h" fact="0.4276"/>
                  <dgm:constr type="w" for="ch" forName="Child3" refType="w" fact="0.2544"/>
                  <dgm:constr type="h" for="ch" forName="Child3" refType="h" fact="0.0981"/>
                  <dgm:constr type="l" for="ch" forName="Child2" refType="w" fact="0"/>
                  <dgm:constr type="t" for="ch" forName="Child2" refType="h" fact="0.1798"/>
                  <dgm:constr type="w" for="ch" forName="Child2" refType="w" fact="0.3364"/>
                  <dgm:constr type="h" for="ch" forName="Child2" refType="h" fact="0.0981"/>
                  <dgm:constr type="l" for="ch" forName="Child1" refType="w" fact="0.0581"/>
                  <dgm:constr type="t" for="ch" forName="Child1" refType="h" fact="0"/>
                  <dgm:constr type="w" for="ch" forName="Child1" refType="w" fact="0.3364"/>
                  <dgm:constr type="h" for="ch" forName="Child1" refType="h" fact="0.0981"/>
                  <dgm:constr type="l" for="ch" forName="Parent" refType="w" fact="0.3653"/>
                  <dgm:constr type="t" for="ch" forName="Parent" refType="h" fact="0.3513"/>
                  <dgm:constr type="w" for="ch" forName="Parent" refType="w" fact="0.2906"/>
                  <dgm:constr type="h" for="ch" forName="Parent" refType="h" fact="0.3859"/>
                </dgm:constrLst>
              </dgm:else>
            </dgm:choose>
          </dgm:if>
          <dgm:else name="Name13">
            <dgm:choose name="Name14">
              <dgm:if name="Name15" axis="ch" ptType="node" func="cnt" op="equ" val="0">
                <dgm:alg type="composite">
                  <dgm:param type="ar" val="2.1059"/>
                </dgm:alg>
                <dgm:constrLst>
                  <dgm:constr type="r" for="ch" forName="Parent" refType="w"/>
                  <dgm:constr type="t" for="ch" forName="Parent" refType="h" fact="0"/>
                  <dgm:constr type="w" for="ch" forName="Parent" refType="w" fact="0.4749"/>
                  <dgm:constr type="h" for="ch" forName="Parent" refType="h"/>
                  <dgm:constr type="r" for="ch" forName="ParentAccent1" refType="w" fact="0.0469"/>
                  <dgm:constr type="t" for="ch" forName="ParentAccent1" refType="h" fact="0.4506"/>
                  <dgm:constr type="w" for="ch" forName="ParentAccent1" refType="w" fact="0.0469"/>
                  <dgm:constr type="h" for="ch" forName="ParentAccent1" refType="h" fact="0.0988"/>
                  <dgm:constr type="r" for="ch" forName="ParentAccent2" refType="w" fact="0.1266"/>
                  <dgm:constr type="t" for="ch" forName="ParentAccent2" refType="h" fact="0.4506"/>
                  <dgm:constr type="w" for="ch" forName="ParentAccent2" refType="w" fact="0.0469"/>
                  <dgm:constr type="h" for="ch" forName="ParentAccent2" refType="h" fact="0.0988"/>
                  <dgm:constr type="r" for="ch" forName="ParentAccent3" refType="w" fact="0.2063"/>
                  <dgm:constr type="t" for="ch" forName="ParentAccent3" refType="h" fact="0.4506"/>
                  <dgm:constr type="w" for="ch" forName="ParentAccent3" refType="w" fact="0.0469"/>
                  <dgm:constr type="h" for="ch" forName="ParentAccent3" refType="h" fact="0.0988"/>
                  <dgm:constr type="r" for="ch" forName="ParentAccent4" refType="w" fact="0.286"/>
                  <dgm:constr type="t" for="ch" forName="ParentAccent4" refType="h" fact="0.4506"/>
                  <dgm:constr type="w" for="ch" forName="ParentAccent4" refType="w" fact="0.0469"/>
                  <dgm:constr type="h" for="ch" forName="ParentAccent4" refType="h" fact="0.0988"/>
                  <dgm:constr type="r" for="ch" forName="ParentAccent5" refType="w" fact="0.3657"/>
                  <dgm:constr type="t" for="ch" forName="ParentAccent5" refType="h" fact="0.4506"/>
                  <dgm:constr type="w" for="ch" forName="ParentAccent5" refType="w" fact="0.0469"/>
                  <dgm:constr type="h" for="ch" forName="ParentAccent5" refType="h" fact="0.0988"/>
                  <dgm:constr type="r" for="ch" forName="ParentAccent6" refType="w" fact="0.4924"/>
                  <dgm:constr type="t" for="ch" forName="ParentAccent6" refType="h" fact="0.4012"/>
                  <dgm:constr type="w" for="ch" forName="ParentAccent6" refType="w" fact="0.0939"/>
                  <dgm:constr type="h" for="ch" forName="ParentAccent6" refType="h" fact="0.1976"/>
                  <dgm:constr type="r" for="ch" forName="ParentAccent7" refType="w" fact="0.1234"/>
                  <dgm:constr type="t" for="ch" forName="ParentAccent7" refType="h" fact="0.2465"/>
                  <dgm:constr type="w" for="ch" forName="ParentAccent7" refType="w" fact="0.0469"/>
                  <dgm:constr type="h" for="ch" forName="ParentAccent7" refType="h" fact="0.0988"/>
                  <dgm:constr type="r" for="ch" forName="ParentAccent8" refType="w" fact="0.1234"/>
                  <dgm:constr type="t" for="ch" forName="ParentAccent8" refType="h" fact="0.6562"/>
                  <dgm:constr type="w" for="ch" forName="ParentAccent8" refType="w" fact="0.0469"/>
                  <dgm:constr type="h" for="ch" forName="ParentAccent8" refType="h" fact="0.0988"/>
                  <dgm:constr type="r" for="ch" forName="ParentAccent9" refType="w" fact="0.0815"/>
                  <dgm:constr type="t" for="ch" forName="ParentAccent9" refType="h" fact="0.3353"/>
                  <dgm:constr type="w" for="ch" forName="ParentAccent9" refType="w" fact="0.0469"/>
                  <dgm:constr type="h" for="ch" forName="ParentAccent9" refType="h" fact="0.0988"/>
                  <dgm:constr type="r" for="ch" forName="ParentAccent10" refType="w" fact="0.0787"/>
                  <dgm:constr type="t" for="ch" forName="ParentAccent10" refType="h" fact="0.5679"/>
                  <dgm:constr type="w" for="ch" forName="ParentAccent10" refType="w" fact="0.0469"/>
                  <dgm:constr type="h" for="ch" forName="ParentAccent10" refType="h" fact="0.0988"/>
                </dgm:constrLst>
              </dgm:if>
              <dgm:if name="Name16" axis="ch" ptType="node" func="cnt" op="equ" val="1">
                <dgm:alg type="composite">
                  <dgm:param type="ar" val="3.4411"/>
                </dgm:alg>
                <dgm:constrLst>
                  <dgm:constr type="primFontSz" for="des" forName="Child1" val="65"/>
                  <dgm:constr type="primFontSz" for="des" forName="Child1" refType="primFontSz" refFor="des" refForName="Parent" op="lte"/>
                  <dgm:constr type="r" for="ch" forName="Child1Accent1" refType="w" fact="0.716"/>
                  <dgm:constr type="t" for="ch" forName="Child1Accent1" refType="h" fact="0.4012"/>
                  <dgm:constr type="w" for="ch" forName="Child1Accent1" refType="w" fact="0.0574"/>
                  <dgm:constr type="h" for="ch" forName="Child1Accent1" refType="h" fact="0.1976"/>
                  <dgm:constr type="r" for="ch" forName="Child1Accent2" refType="w" fact="0.7728"/>
                  <dgm:constr type="t" for="ch" forName="Child1Accent2" refType="h" fact="0.4506"/>
                  <dgm:constr type="w" for="ch" forName="Child1Accent2" refType="w" fact="0.0287"/>
                  <dgm:constr type="h" for="ch" forName="Child1Accent2" refType="h" fact="0.0988"/>
                  <dgm:constr type="r" for="ch" forName="Child1Accent3" refType="w" fact="0.8295"/>
                  <dgm:constr type="t" for="ch" forName="Child1Accent3" refType="h" fact="0.4506"/>
                  <dgm:constr type="w" for="ch" forName="Child1Accent3" refType="w" fact="0.0287"/>
                  <dgm:constr type="h" for="ch" forName="Child1Accent3" refType="h" fact="0.0988"/>
                  <dgm:constr type="r" for="ch" forName="Child1Accent4" refType="w" fact="0.8863"/>
                  <dgm:constr type="t" for="ch" forName="Child1Accent4" refType="h" fact="0.4506"/>
                  <dgm:constr type="w" for="ch" forName="Child1Accent4" refType="w" fact="0.0287"/>
                  <dgm:constr type="h" for="ch" forName="Child1Accent4" refType="h" fact="0.0988"/>
                  <dgm:constr type="r" for="ch" forName="Child1Accent5" refType="w" fact="0.943"/>
                  <dgm:constr type="t" for="ch" forName="Child1Accent5" refType="h" fact="0.4506"/>
                  <dgm:constr type="w" for="ch" forName="Child1Accent5" refType="w" fact="0.0287"/>
                  <dgm:constr type="h" for="ch" forName="Child1Accent5" refType="h" fact="0.0988"/>
                  <dgm:constr type="r" for="ch" forName="Child1Accent6" refType="w" fact="0.9998"/>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ParentAccent1" refType="w" fact="0.0287"/>
                  <dgm:constr type="t" for="ch" forName="ParentAccent1" refType="h" fact="0.4506"/>
                  <dgm:constr type="w" for="ch" forName="ParentAccent1" refType="w" fact="0.0287"/>
                  <dgm:constr type="h" for="ch" forName="ParentAccent1" refType="h" fact="0.0988"/>
                  <dgm:constr type="r" for="ch" forName="ParentAccent2" refType="w" fact="0.0813"/>
                  <dgm:constr type="t" for="ch" forName="ParentAccent2" refType="h" fact="0.4506"/>
                  <dgm:constr type="w" for="ch" forName="ParentAccent2" refType="w" fact="0.0287"/>
                  <dgm:constr type="h" for="ch" forName="ParentAccent2" refType="h" fact="0.0988"/>
                  <dgm:constr type="r" for="ch" forName="ParentAccent3" refType="w" fact="0.1339"/>
                  <dgm:constr type="t" for="ch" forName="ParentAccent3" refType="h" fact="0.4506"/>
                  <dgm:constr type="w" for="ch" forName="ParentAccent3" refType="w" fact="0.0287"/>
                  <dgm:constr type="h" for="ch" forName="ParentAccent3" refType="h" fact="0.0988"/>
                  <dgm:constr type="r" for="ch" forName="ParentAccent4" refType="w" fact="0.1864"/>
                  <dgm:constr type="t" for="ch" forName="ParentAccent4" refType="h" fact="0.4506"/>
                  <dgm:constr type="w" for="ch" forName="ParentAccent4" refType="w" fact="0.0287"/>
                  <dgm:constr type="h" for="ch" forName="ParentAccent4" refType="h" fact="0.0988"/>
                  <dgm:constr type="r" for="ch" forName="ParentAccent5" refType="w" fact="0.239"/>
                  <dgm:constr type="t" for="ch" forName="ParentAccent5" refType="h" fact="0.4506"/>
                  <dgm:constr type="w" for="ch" forName="ParentAccent5" refType="w" fact="0.0287"/>
                  <dgm:constr type="h" for="ch" forName="ParentAccent5" refType="h" fact="0.0988"/>
                  <dgm:constr type="r" for="ch" forName="ParentAccent6" refType="w" fact="0.3203"/>
                  <dgm:constr type="t" for="ch" forName="ParentAccent6" refType="h" fact="0.4012"/>
                  <dgm:constr type="w" for="ch" forName="ParentAccent6" refType="w" fact="0.0574"/>
                  <dgm:constr type="h" for="ch" forName="ParentAccent6" refType="h" fact="0.1976"/>
                  <dgm:constr type="r" for="ch" forName="ParentAccent7" refType="w" fact="0.0755"/>
                  <dgm:constr type="t" for="ch" forName="ParentAccent7" refType="h" fact="0.2465"/>
                  <dgm:constr type="w" for="ch" forName="ParentAccent7" refType="w" fact="0.0287"/>
                  <dgm:constr type="h" for="ch" forName="ParentAccent7" refType="h" fact="0.0988"/>
                  <dgm:constr type="r" for="ch" forName="ParentAccent8" refType="w" fact="0.0755"/>
                  <dgm:constr type="t" for="ch" forName="ParentAccent8" refType="h" fact="0.6562"/>
                  <dgm:constr type="w" for="ch" forName="ParentAccent8" refType="w" fact="0.0287"/>
                  <dgm:constr type="h" for="ch" forName="ParentAccent8" refType="h" fact="0.0988"/>
                  <dgm:constr type="r" for="ch" forName="ParentAccent9" refType="w" fact="0.0499"/>
                  <dgm:constr type="t" for="ch" forName="ParentAccent9" refType="h" fact="0.3353"/>
                  <dgm:constr type="w" for="ch" forName="ParentAccent9" refType="w" fact="0.0287"/>
                  <dgm:constr type="h" for="ch" forName="ParentAccent9" refType="h" fact="0.0988"/>
                  <dgm:constr type="r" for="ch" forName="ParentAccent10" refType="w" fact="0.0482"/>
                  <dgm:constr type="t" for="ch" forName="ParentAccent10" refType="h" fact="0.5679"/>
                  <dgm:constr type="w" for="ch" forName="ParentAccent10" refType="w" fact="0.0287"/>
                  <dgm:constr type="h" for="ch" forName="ParentAccent10" refType="h" fact="0.0988"/>
                  <dgm:constr type="r" for="ch" forName="Child1" refType="w"/>
                  <dgm:constr type="t" for="ch" forName="Child1" refType="h" fact="0.1978"/>
                  <dgm:constr type="w" for="ch" forName="Child1" refType="w" fact="0.2544"/>
                  <dgm:constr type="h" for="ch" forName="Child1" refType="h" fact="0.2541"/>
                  <dgm:constr type="r" for="ch" forName="Parent" refType="w" fact="0.6347"/>
                  <dgm:constr type="t" for="ch" forName="Parent" refType="h" fact="0"/>
                  <dgm:constr type="w" for="ch" forName="Parent" refType="w" fact="0.2906"/>
                  <dgm:constr type="h" for="ch" forName="Parent" refType="h"/>
                </dgm:constrLst>
              </dgm:if>
              <dgm:if name="Name17" axis="ch" ptType="node" func="cnt" op="equ" val="2">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Child2Accent1" refType="w" fact="0.6564"/>
                  <dgm:constr type="t" for="ch" forName="Child2Accent1" refType="h" fact="0.8153"/>
                  <dgm:constr type="w" for="ch" forName="Child2Accent1" refType="w" fact="0.0574"/>
                  <dgm:constr type="h" for="ch" forName="Child2Accent1" refType="h" fact="0.1217"/>
                  <dgm:constr type="r" for="ch" forName="Child2Accent2" refType="w" fact="0.6932"/>
                  <dgm:constr type="t" for="ch" forName="Child2Accent2" refType="h" fact="0.9392"/>
                  <dgm:constr type="w" for="ch" forName="Child2Accent2" refType="w" fact="0.0287"/>
                  <dgm:constr type="h" for="ch" forName="Child2Accent2" refType="h" fact="0.0608"/>
                  <dgm:constr type="r" for="ch" forName="Child2Accent3" refType="w" fact="0.7545"/>
                  <dgm:constr type="t" for="ch" forName="Child2Accent3" refType="h" fact="0.9392"/>
                  <dgm:constr type="w" for="ch" forName="Child2Accent3" refType="w" fact="0.0287"/>
                  <dgm:constr type="h" for="ch" forName="Child2Accent3" refType="h" fact="0.0608"/>
                  <dgm:constr type="r" for="ch" forName="Child2Accent4" refType="w" fact="0.8158"/>
                  <dgm:constr type="t" for="ch" forName="Child2Accent4" refType="h" fact="0.9392"/>
                  <dgm:constr type="w" for="ch" forName="Child2Accent4" refType="w" fact="0.0287"/>
                  <dgm:constr type="h" for="ch" forName="Child2Accent4" refType="h" fact="0.0608"/>
                  <dgm:constr type="r" for="ch" forName="Child2Accent5" refType="w" fact="0.8771"/>
                  <dgm:constr type="t" for="ch" forName="Child2Accent5" refType="h" fact="0.9392"/>
                  <dgm:constr type="w" for="ch" forName="Child2Accent5" refType="w" fact="0.0287"/>
                  <dgm:constr type="h" for="ch" forName="Child2Accent5" refType="h" fact="0.0608"/>
                  <dgm:constr type="r" for="ch" forName="Child2Accent6" refType="w" fact="0.9385"/>
                  <dgm:constr type="t" for="ch" forName="Child2Accent6" refType="h" fact="0.9392"/>
                  <dgm:constr type="w" for="ch" forName="Child2Accent6" refType="w" fact="0.0287"/>
                  <dgm:constr type="h" for="ch" forName="Child2Accent6" refType="h" fact="0.0608"/>
                  <dgm:constr type="r" for="ch" forName="Child2Accent7" refType="w" fact="0.9998"/>
                  <dgm:constr type="t" for="ch" forName="Child2Accent7" refType="h" fact="0.9392"/>
                  <dgm:constr type="w" for="ch" forName="Child2Accent7" refType="w" fact="0.0287"/>
                  <dgm:constr type="h" for="ch" forName="Child2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2" refType="w"/>
                  <dgm:constr type="t" for="ch" forName="Child2" refType="h" fact="0.7822"/>
                  <dgm:constr type="w" for="ch" forName="Child2" refType="w" fact="0.336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8" axis="ch" ptType="node" func="cnt" op="equ" val="3">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r" for="ch" forName="Child1Accent8" refType="w" fact="0"/>
                  <dgm:constr type="t" for="ch" forName="Child1Accent8" refType="h" fact="0"/>
                  <dgm:constr type="w" for="ch" forName="Child1Accent8" refType="w" fact="0"/>
                  <dgm:constr type="h" for="ch" forName="Child1Accent8" refType="h" fact="0"/>
                  <dgm:constr type="r" for="ch" forName="Child1Accent9" refType="w" fact="0"/>
                  <dgm:constr type="t" for="ch" forName="Child1Accent9" refType="h" fact="0"/>
                  <dgm:constr type="w" for="ch" forName="Child1Accent9" refType="w" fact="0"/>
                  <dgm:constr type="h" for="ch" forName="Child1Accent9" refType="h" fact="0"/>
                  <dgm:constr type="r" for="ch" forName="Child2Accent1" refType="w" fact="0.716"/>
                  <dgm:constr type="t" for="ch" forName="Child2Accent1" refType="h" fact="0.5207"/>
                  <dgm:constr type="w" for="ch" forName="Child2Accent1" refType="w" fact="0.0574"/>
                  <dgm:constr type="h" for="ch" forName="Child2Accent1" refType="h" fact="0.1217"/>
                  <dgm:constr type="r" for="ch" forName="Child2Accent2" refType="w" fact="0.7728"/>
                  <dgm:constr type="t" for="ch" forName="Child2Accent2" refType="h" fact="0.5511"/>
                  <dgm:constr type="w" for="ch" forName="Child2Accent2" refType="w" fact="0.0287"/>
                  <dgm:constr type="h" for="ch" forName="Child2Accent2" refType="h" fact="0.0608"/>
                  <dgm:constr type="r" for="ch" forName="Child2Accent3" refType="w" fact="0.8295"/>
                  <dgm:constr type="t" for="ch" forName="Child2Accent3" refType="h" fact="0.5511"/>
                  <dgm:constr type="w" for="ch" forName="Child2Accent3" refType="w" fact="0.0287"/>
                  <dgm:constr type="h" for="ch" forName="Child2Accent3" refType="h" fact="0.0608"/>
                  <dgm:constr type="r" for="ch" forName="Child2Accent4" refType="w" fact="0.8863"/>
                  <dgm:constr type="t" for="ch" forName="Child2Accent4" refType="h" fact="0.5511"/>
                  <dgm:constr type="w" for="ch" forName="Child2Accent4" refType="w" fact="0.0287"/>
                  <dgm:constr type="h" for="ch" forName="Child2Accent4" refType="h" fact="0.0608"/>
                  <dgm:constr type="r" for="ch" forName="Child2Accent5" refType="w" fact="0.943"/>
                  <dgm:constr type="t" for="ch" forName="Child2Accent5" refType="h" fact="0.5511"/>
                  <dgm:constr type="w" for="ch" forName="Child2Accent5" refType="w" fact="0.0287"/>
                  <dgm:constr type="h" for="ch" forName="Child2Accent5" refType="h" fact="0.0608"/>
                  <dgm:constr type="r" for="ch" forName="Child2Accent6" refType="w" fact="0.9998"/>
                  <dgm:constr type="t" for="ch" forName="Child2Accent6" refType="h" fact="0.5511"/>
                  <dgm:constr type="w" for="ch" forName="Child2Accent6" refType="w" fact="0.0287"/>
                  <dgm:constr type="h" for="ch" forName="Child2Accent6" refType="h" fact="0.0608"/>
                  <dgm:constr type="r" for="ch" forName="Child2Accent7" refType="w" fact="0"/>
                  <dgm:constr type="t" for="ch" forName="Child2Accent7" refType="h" fact="0"/>
                  <dgm:constr type="w" for="ch" forName="Child2Accent7" refType="w" fact="0"/>
                  <dgm:constr type="h" for="ch" forName="Child2Accent7" refType="h" fact="0"/>
                  <dgm:constr type="r" for="ch" forName="Child3Accent1" refType="w" fact="0.6564"/>
                  <dgm:constr type="t" for="ch" forName="Child3Accent1" refType="h" fact="0.8153"/>
                  <dgm:constr type="w" for="ch" forName="Child3Accent1" refType="w" fact="0.0574"/>
                  <dgm:constr type="h" for="ch" forName="Child3Accent1" refType="h" fact="0.1217"/>
                  <dgm:constr type="r" for="ch" forName="Child3Accent2" refType="w" fact="0.6932"/>
                  <dgm:constr type="t" for="ch" forName="Child3Accent2" refType="h" fact="0.9392"/>
                  <dgm:constr type="w" for="ch" forName="Child3Accent2" refType="w" fact="0.0287"/>
                  <dgm:constr type="h" for="ch" forName="Child3Accent2" refType="h" fact="0.0608"/>
                  <dgm:constr type="r" for="ch" forName="Child3Accent3" refType="w" fact="0.7545"/>
                  <dgm:constr type="t" for="ch" forName="Child3Accent3" refType="h" fact="0.9392"/>
                  <dgm:constr type="w" for="ch" forName="Child3Accent3" refType="w" fact="0.0287"/>
                  <dgm:constr type="h" for="ch" forName="Child3Accent3" refType="h" fact="0.0608"/>
                  <dgm:constr type="r" for="ch" forName="Child3Accent4" refType="w" fact="0.8158"/>
                  <dgm:constr type="t" for="ch" forName="Child3Accent4" refType="h" fact="0.9392"/>
                  <dgm:constr type="w" for="ch" forName="Child3Accent4" refType="w" fact="0.0287"/>
                  <dgm:constr type="h" for="ch" forName="Child3Accent4" refType="h" fact="0.0608"/>
                  <dgm:constr type="r" for="ch" forName="Child3Accent5" refType="w" fact="0.8771"/>
                  <dgm:constr type="t" for="ch" forName="Child3Accent5" refType="h" fact="0.9392"/>
                  <dgm:constr type="w" for="ch" forName="Child3Accent5" refType="w" fact="0.0287"/>
                  <dgm:constr type="h" for="ch" forName="Child3Accent5" refType="h" fact="0.0608"/>
                  <dgm:constr type="r" for="ch" forName="Child3Accent6" refType="w" fact="0.9385"/>
                  <dgm:constr type="t" for="ch" forName="Child3Accent6" refType="h" fact="0.9392"/>
                  <dgm:constr type="w" for="ch" forName="Child3Accent6" refType="w" fact="0.0287"/>
                  <dgm:constr type="h" for="ch" forName="Child3Accent6" refType="h" fact="0.0608"/>
                  <dgm:constr type="r" for="ch" forName="Child3Accent7" refType="w" fact="0.9998"/>
                  <dgm:constr type="t" for="ch" forName="Child3Accent7" refType="h" fact="0.9392"/>
                  <dgm:constr type="w" for="ch" forName="Child3Accent7" refType="w" fact="0.0287"/>
                  <dgm:constr type="h" for="ch" forName="Child3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3" refType="w"/>
                  <dgm:constr type="t" for="ch" forName="Child3" refType="h" fact="0.7822"/>
                  <dgm:constr type="w" for="ch" forName="Child3" refType="w" fact="0.3364"/>
                  <dgm:constr type="h" for="ch" forName="Child3" refType="h" fact="0.1564"/>
                  <dgm:constr type="r" for="ch" forName="Child2" refType="w"/>
                  <dgm:constr type="t" for="ch" forName="Child2" refType="h" fact="0.3955"/>
                  <dgm:constr type="w" for="ch" forName="Child2" refType="w" fact="0.254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9" axis="ch" ptType="node" func="cnt" op="equ" val="4">
                <dgm:alg type="composite">
                  <dgm:param type="ar" val="1.8304"/>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 refType="w" fact="0.6229"/>
                  <dgm:constr type="t" for="ch" forName="Parent" refType="h" fact="0.2946"/>
                  <dgm:constr type="w" for="ch" forName="Parent" refType="w" fact="0.2862"/>
                  <dgm:constr type="h" for="ch" forName="Parent" refType="h" fact="0.5239"/>
                  <dgm:constr type="r" for="ch" forName="Child1Accent1" refType="w" fact="0.6096"/>
                  <dgm:constr type="t" for="ch" forName="Child1Accent1" refType="h" fact="0.2104"/>
                  <dgm:constr type="w" for="ch" forName="Child1Accent1" refType="w" fact="0.0566"/>
                  <dgm:constr type="h" for="ch" forName="Child1Accent1" refType="h" fact="0.1035"/>
                  <dgm:constr type="r" for="ch" forName="Child1Accent3" refType="w" fact="0.6999"/>
                  <dgm:constr type="t" for="ch" forName="Child1Accent3" refType="h" fact="0.128"/>
                  <dgm:constr type="w" for="ch" forName="Child1Accent3" refType="w" fact="0.0283"/>
                  <dgm:constr type="h" for="ch" forName="Child1Accent3" refType="h" fact="0.0518"/>
                  <dgm:constr type="r" for="ch" forName="Child1Accent4" refType="w" fact="0.7582"/>
                  <dgm:constr type="t" for="ch" forName="Child1Accent4" refType="h" fact="0.128"/>
                  <dgm:constr type="w" for="ch" forName="Child1Accent4" refType="w" fact="0.0283"/>
                  <dgm:constr type="h" for="ch" forName="Child1Accent4" refType="h" fact="0.0518"/>
                  <dgm:constr type="r" for="ch" forName="Child1Accent5" refType="w" fact="0.8165"/>
                  <dgm:constr type="t" for="ch" forName="Child1Accent5" refType="h" fact="0.128"/>
                  <dgm:constr type="w" for="ch" forName="Child1Accent5" refType="w" fact="0.0283"/>
                  <dgm:constr type="h" for="ch" forName="Child1Accent5" refType="h" fact="0.0518"/>
                  <dgm:constr type="r" for="ch" forName="Child1Accent6" refType="w" fact="0.8748"/>
                  <dgm:constr type="t" for="ch" forName="Child1Accent6" refType="h" fact="0.128"/>
                  <dgm:constr type="w" for="ch" forName="Child1Accent6" refType="w" fact="0.0283"/>
                  <dgm:constr type="h" for="ch" forName="Child1Accent6" refType="h" fact="0.0518"/>
                  <dgm:constr type="r" for="ch" forName="Child3Accent1" refType="w" fact="0.6842"/>
                  <dgm:constr type="t" for="ch" forName="Child3Accent1" refType="h" fact="0.6212"/>
                  <dgm:constr type="w" for="ch" forName="Child3Accent1" refType="w" fact="0.0566"/>
                  <dgm:constr type="h" for="ch" forName="Child3Accent1" refType="h" fact="0.1035"/>
                  <dgm:constr type="r" for="ch" forName="Child3Accent2" refType="w" fact="0.7311"/>
                  <dgm:constr type="t" for="ch" forName="Child3Accent2" refType="h" fact="0.6828"/>
                  <dgm:constr type="w" for="ch" forName="Child3Accent2" refType="w" fact="0.0283"/>
                  <dgm:constr type="h" for="ch" forName="Child3Accent2" refType="h" fact="0.0518"/>
                  <dgm:constr type="r" for="ch" forName="Child3Accent4" refType="w" fact="0.8386"/>
                  <dgm:constr type="t" for="ch" forName="Child3Accent4" refType="h" fact="0.6828"/>
                  <dgm:constr type="w" for="ch" forName="Child3Accent4" refType="w" fact="0.0283"/>
                  <dgm:constr type="h" for="ch" forName="Child3Accent4" refType="h" fact="0.0518"/>
                  <dgm:constr type="r" for="ch" forName="Child3Accent5" refType="w" fact="0.8923"/>
                  <dgm:constr type="t" for="ch" forName="Child3Accent5" refType="h" fact="0.6828"/>
                  <dgm:constr type="w" for="ch" forName="Child3Accent5" refType="w" fact="0.0283"/>
                  <dgm:constr type="h" for="ch" forName="Child3Accent5" refType="h" fact="0.0518"/>
                  <dgm:constr type="r" for="ch" forName="Child1Accent7" refType="w" fact="0.9332"/>
                  <dgm:constr type="t" for="ch" forName="Child1Accent7" refType="h" fact="0.128"/>
                  <dgm:constr type="w" for="ch" forName="Child1Accent7" refType="w" fact="0.0283"/>
                  <dgm:constr type="h" for="ch" forName="Child1Accent7" refType="h" fact="0.0518"/>
                  <dgm:constr type="r" for="ch" forName="Child3Accent6" refType="w" fact="0.9461"/>
                  <dgm:constr type="t" for="ch" forName="Child3Accent6" refType="h" fact="0.6828"/>
                  <dgm:constr type="w" for="ch" forName="Child3Accent6" refType="w" fact="0.0283"/>
                  <dgm:constr type="h" for="ch" forName="Child3Accent6" refType="h" fact="0.0518"/>
                  <dgm:constr type="r" for="ch" forName="Child1Accent8" refType="w" fact="0.9915"/>
                  <dgm:constr type="t" for="ch" forName="Child1Accent8" refType="h" fact="0.128"/>
                  <dgm:constr type="w" for="ch" forName="Child1Accent8" refType="w" fact="0.0283"/>
                  <dgm:constr type="h" for="ch" forName="Child1Accent8" refType="h" fact="0.0518"/>
                  <dgm:constr type="r" for="ch" forName="Child1Accent9" refType="w" fact="0"/>
                  <dgm:constr type="t" for="ch" forName="Child1Accent9" refType="h" fact="0"/>
                  <dgm:constr type="w" for="ch" forName="Child1Accent9" refType="w" fact="0"/>
                  <dgm:constr type="h" for="ch" forName="Child1Accent9" refType="h" fact="0"/>
                  <dgm:constr type="r" for="ch" forName="Child3Accent7" refType="w" fact="0.9998"/>
                  <dgm:constr type="t" for="ch" forName="Child3Accent7" refType="h" fact="0.6828"/>
                  <dgm:constr type="w" for="ch" forName="Child3Accent7" refType="w" fact="0.0283"/>
                  <dgm:constr type="h" for="ch" forName="Child3Accent7" refType="h" fact="0.0518"/>
                  <dgm:constr type="r" for="ch" forName="Child4Accent1" refType="w" fact="0.6096"/>
                  <dgm:constr type="t" for="ch" forName="Child4Accent1" refType="h" fact="0.8"/>
                  <dgm:constr type="w" for="ch" forName="Child4Accent1" refType="w" fact="0.0566"/>
                  <dgm:constr type="h" for="ch" forName="Child4Accent1" refType="h" fact="0.1035"/>
                  <dgm:constr type="r" for="ch" forName="Child4Accent3" refType="w" fact="0.7002"/>
                  <dgm:constr type="t" for="ch" forName="Child4Accent3" refType="h" fact="0.9482"/>
                  <dgm:constr type="w" for="ch" forName="Child4Accent3" refType="w" fact="0.0283"/>
                  <dgm:constr type="h" for="ch" forName="Child4Accent3" refType="h" fact="0.0518"/>
                  <dgm:constr type="r" for="ch" forName="Child4Accent4" refType="w" fact="0.7585"/>
                  <dgm:constr type="t" for="ch" forName="Child4Accent4" refType="h" fact="0.9482"/>
                  <dgm:constr type="w" for="ch" forName="Child4Accent4" refType="w" fact="0.0283"/>
                  <dgm:constr type="h" for="ch" forName="Child4Accent4" refType="h" fact="0.0518"/>
                  <dgm:constr type="r" for="ch" forName="Child4Accent5" refType="w" fact="0.8167"/>
                  <dgm:constr type="t" for="ch" forName="Child4Accent5" refType="h" fact="0.9482"/>
                  <dgm:constr type="w" for="ch" forName="Child4Accent5" refType="w" fact="0.0283"/>
                  <dgm:constr type="h" for="ch" forName="Child4Accent5" refType="h" fact="0.0518"/>
                  <dgm:constr type="r" for="ch" forName="Child4Accent6" refType="w" fact="0.8749"/>
                  <dgm:constr type="t" for="ch" forName="Child4Accent6" refType="h" fact="0.9482"/>
                  <dgm:constr type="w" for="ch" forName="Child4Accent6" refType="w" fact="0.0283"/>
                  <dgm:constr type="h" for="ch" forName="Child4Accent6" refType="h" fact="0.0518"/>
                  <dgm:constr type="r" for="ch" forName="Child4Accent7" refType="w" fact="0.9332"/>
                  <dgm:constr type="t" for="ch" forName="Child4Accent7" refType="h" fact="0.9482"/>
                  <dgm:constr type="w" for="ch" forName="Child4Accent7" refType="w" fact="0.0283"/>
                  <dgm:constr type="h" for="ch" forName="Child4Accent7" refType="h" fact="0.0518"/>
                  <dgm:constr type="r" for="ch" forName="Child4Accent8" refType="w" fact="0.9914"/>
                  <dgm:constr type="t" for="ch" forName="Child4Accent8" refType="h" fact="0.9482"/>
                  <dgm:constr type="w" for="ch" forName="Child4Accent8" refType="w" fact="0.0283"/>
                  <dgm:constr type="h" for="ch" forName="Child4Accent8" refType="h" fact="0.0518"/>
                  <dgm:constr type="r" for="ch" forName="Child2Accent1" refType="w" fact="0.6842"/>
                  <dgm:constr type="t" for="ch" forName="Child2Accent1" refType="h" fact="0.3725"/>
                  <dgm:constr type="w" for="ch" forName="Child2Accent1" refType="w" fact="0.0566"/>
                  <dgm:constr type="h" for="ch" forName="Child2Accent1" refType="h" fact="0.1035"/>
                  <dgm:constr type="r" for="ch" forName="Child4Accent2" refType="w" fact="0.642"/>
                  <dgm:constr type="t" for="ch" forName="Child4Accent2" refType="h" fact="0.8993"/>
                  <dgm:constr type="w" for="ch" forName="Child4Accent2" refType="w" fact="0.0283"/>
                  <dgm:constr type="h" for="ch" forName="Child4Accent2" refType="h" fact="0.0518"/>
                  <dgm:constr type="r" for="ch" forName="Child1Accent2" refType="w" fact="0.6415"/>
                  <dgm:constr type="t" for="ch" forName="Child1Accent2" refType="h" fact="0.162"/>
                  <dgm:constr type="w" for="ch" forName="Child1Accent2" refType="w" fact="0.0283"/>
                  <dgm:constr type="h" for="ch" forName="Child1Accent2" refType="h" fact="0.0518"/>
                  <dgm:constr type="r" for="ch" forName="Child3Accent3" refType="w" fact="0.7849"/>
                  <dgm:constr type="t" for="ch" forName="Child3Accent3" refType="h" fact="0.6828"/>
                  <dgm:constr type="w" for="ch" forName="Child3Accent3" refType="w" fact="0.0283"/>
                  <dgm:constr type="h" for="ch" forName="Child3Accent3" refType="h" fact="0.0518"/>
                  <dgm:constr type="r" for="ch" forName="Child2Accent2" refType="w" fact="0.7311"/>
                  <dgm:constr type="t" for="ch" forName="Child2Accent2" refType="h" fact="0.3937"/>
                  <dgm:constr type="w" for="ch" forName="Child2Accent2" refType="w" fact="0.0283"/>
                  <dgm:constr type="h" for="ch" forName="Child2Accent2" refType="h" fact="0.0518"/>
                  <dgm:constr type="r" for="ch" forName="Child2Accent4" refType="w" fact="0.8386"/>
                  <dgm:constr type="t" for="ch" forName="Child2Accent4" refType="h" fact="0.3937"/>
                  <dgm:constr type="w" for="ch" forName="Child2Accent4" refType="w" fact="0.0283"/>
                  <dgm:constr type="h" for="ch" forName="Child2Accent4" refType="h" fact="0.0518"/>
                  <dgm:constr type="r" for="ch" forName="Child2Accent5" refType="w" fact="0.8923"/>
                  <dgm:constr type="t" for="ch" forName="Child2Accent5" refType="h" fact="0.3937"/>
                  <dgm:constr type="w" for="ch" forName="Child2Accent5" refType="w" fact="0.0283"/>
                  <dgm:constr type="h" for="ch" forName="Child2Accent5" refType="h" fact="0.0518"/>
                  <dgm:constr type="r" for="ch" forName="Child2Accent6" refType="w" fact="0.9461"/>
                  <dgm:constr type="t" for="ch" forName="Child2Accent6" refType="h" fact="0.3937"/>
                  <dgm:constr type="w" for="ch" forName="Child2Accent6" refType="w" fact="0.0283"/>
                  <dgm:constr type="h" for="ch" forName="Child2Accent6" refType="h" fact="0.0518"/>
                  <dgm:constr type="r" for="ch" forName="Child2Accent7" refType="w" fact="0.9998"/>
                  <dgm:constr type="t" for="ch" forName="Child2Accent7" refType="h" fact="0.3937"/>
                  <dgm:constr type="w" for="ch" forName="Child2Accent7" refType="w" fact="0.0283"/>
                  <dgm:constr type="h" for="ch" forName="Child2Accent7" refType="h" fact="0.0518"/>
                  <dgm:constr type="r" for="ch" forName="Child2Accent3" refType="w" fact="0.7849"/>
                  <dgm:constr type="t" for="ch" forName="Child2Accent3" refType="h" fact="0.3937"/>
                  <dgm:constr type="w" for="ch" forName="Child2Accent3" refType="w" fact="0.0283"/>
                  <dgm:constr type="h" for="ch" forName="Child2Accent3" refType="h" fact="0.0518"/>
                  <dgm:constr type="r" for="ch" forName="ParentAccent1" refType="w" fact="0.0283"/>
                  <dgm:constr type="t" for="ch" forName="ParentAccent1" refType="h" fact="0.5316"/>
                  <dgm:constr type="w" for="ch" forName="ParentAccent1" refType="w" fact="0.0283"/>
                  <dgm:constr type="h" for="ch" forName="ParentAccent1" refType="h" fact="0.0518"/>
                  <dgm:constr type="r" for="ch" forName="ParentAccent2" refType="w" fact="0.0801"/>
                  <dgm:constr type="t" for="ch" forName="ParentAccent2" refType="h" fact="0.5316"/>
                  <dgm:constr type="w" for="ch" forName="ParentAccent2" refType="w" fact="0.0283"/>
                  <dgm:constr type="h" for="ch" forName="ParentAccent2" refType="h" fact="0.0518"/>
                  <dgm:constr type="r" for="ch" forName="ParentAccent3" refType="w" fact="0.1318"/>
                  <dgm:constr type="t" for="ch" forName="ParentAccent3" refType="h" fact="0.5316"/>
                  <dgm:constr type="w" for="ch" forName="ParentAccent3" refType="w" fact="0.0283"/>
                  <dgm:constr type="h" for="ch" forName="ParentAccent3" refType="h" fact="0.0518"/>
                  <dgm:constr type="r" for="ch" forName="ParentAccent4" refType="w" fact="0.1836"/>
                  <dgm:constr type="t" for="ch" forName="ParentAccent4" refType="h" fact="0.5316"/>
                  <dgm:constr type="w" for="ch" forName="ParentAccent4" refType="w" fact="0.0283"/>
                  <dgm:constr type="h" for="ch" forName="ParentAccent4" refType="h" fact="0.0518"/>
                  <dgm:constr type="r" for="ch" forName="ParentAccent5" refType="w" fact="0.2354"/>
                  <dgm:constr type="t" for="ch" forName="ParentAccent5" refType="h" fact="0.5316"/>
                  <dgm:constr type="w" for="ch" forName="ParentAccent5" refType="w" fact="0.0283"/>
                  <dgm:constr type="h" for="ch" forName="ParentAccent5" refType="h" fact="0.0518"/>
                  <dgm:constr type="r" for="ch" forName="ParentAccent6" refType="w" fact="0.3154"/>
                  <dgm:constr type="t" for="ch" forName="ParentAccent6" refType="h" fact="0.5057"/>
                  <dgm:constr type="w" for="ch" forName="ParentAccent6" refType="w" fact="0.0566"/>
                  <dgm:constr type="h" for="ch" forName="ParentAccent6" refType="h" fact="0.1035"/>
                  <dgm:constr type="r" for="ch" forName="ParentAccent7" refType="w" fact="0.0744"/>
                  <dgm:constr type="t" for="ch" forName="ParentAccent7" refType="h" fact="0.4247"/>
                  <dgm:constr type="w" for="ch" forName="ParentAccent7" refType="w" fact="0.0283"/>
                  <dgm:constr type="h" for="ch" forName="ParentAccent7" refType="h" fact="0.0518"/>
                  <dgm:constr type="r" for="ch" forName="ParentAccent8" refType="w" fact="0.0744"/>
                  <dgm:constr type="t" for="ch" forName="ParentAccent8" refType="h" fact="0.6392"/>
                  <dgm:constr type="w" for="ch" forName="ParentAccent8" refType="w" fact="0.0283"/>
                  <dgm:constr type="h" for="ch" forName="ParentAccent8" refType="h" fact="0.0518"/>
                  <dgm:constr type="r" for="ch" forName="ParentAccent9" refType="w" fact="0.0491"/>
                  <dgm:constr type="t" for="ch" forName="ParentAccent9" refType="h" fact="0.4712"/>
                  <dgm:constr type="w" for="ch" forName="ParentAccent9" refType="w" fact="0.0283"/>
                  <dgm:constr type="h" for="ch" forName="ParentAccent9" refType="h" fact="0.0518"/>
                  <dgm:constr type="r" for="ch" forName="ParentAccent10" refType="w" fact="0.0475"/>
                  <dgm:constr type="t" for="ch" forName="ParentAccent10" refType="h" fact="0.593"/>
                  <dgm:constr type="w" for="ch" forName="ParentAccent10" refType="w" fact="0.0283"/>
                  <dgm:constr type="h" for="ch" forName="ParentAccent10" refType="h" fact="0.0518"/>
                  <dgm:constr type="r" for="ch" forName="Child4" refType="w" fact="0.9919"/>
                  <dgm:constr type="t" for="ch" forName="Child4" refType="h" fact="0.8184"/>
                  <dgm:constr type="w" for="ch" forName="Child4" refType="w" fact="0.3192"/>
                  <dgm:constr type="h" for="ch" forName="Child4" refType="h" fact="0.1294"/>
                  <dgm:constr type="r" for="ch" forName="Child3" refType="w"/>
                  <dgm:constr type="t" for="ch" forName="Child3" refType="h" fact="0.5547"/>
                  <dgm:constr type="w" for="ch" forName="Child3" refType="w" fact="0.297"/>
                  <dgm:constr type="h" for="ch" forName="Child3" refType="h" fact="0.1294"/>
                  <dgm:constr type="r" for="ch" forName="Child2" refType="w"/>
                  <dgm:constr type="t" for="ch" forName="Child2" refType="h" fact="0.2662"/>
                  <dgm:constr type="w" for="ch" forName="Child2" refType="w" fact="0.297"/>
                  <dgm:constr type="h" for="ch" forName="Child2" refType="h" fact="0.1294"/>
                  <dgm:constr type="r" for="ch" forName="Child1" refType="w" fact="0.9919"/>
                  <dgm:constr type="t" for="ch" forName="Child1" refType="h" fact="0"/>
                  <dgm:constr type="w" for="ch" forName="Child1" refType="w" fact="0.3192"/>
                  <dgm:constr type="h" for="ch" forName="Child1" refType="h" fact="0.1294"/>
                </dgm:constrLst>
              </dgm:if>
              <dgm:else name="Name20">
                <dgm:alg type="composite">
                  <dgm:param type="ar" val="1.3278"/>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Child2Accent1" refType="w" fact="0.6564"/>
                  <dgm:constr type="t" for="ch" forName="Child2Accent1" refType="h" fact="0.3184"/>
                  <dgm:constr type="w" for="ch" forName="Child2Accent1" refType="w" fact="0.0574"/>
                  <dgm:constr type="h" for="ch" forName="Child2Accent1" refType="h" fact="0.0763"/>
                  <dgm:constr type="r" for="ch" forName="Child2Accent2" refType="w" fact="0.6932"/>
                  <dgm:constr type="t" for="ch" forName="Child2Accent2" refType="h" fact="0.2781"/>
                  <dgm:constr type="w" for="ch" forName="Child2Accent2" refType="w" fact="0.0287"/>
                  <dgm:constr type="h" for="ch" forName="Child2Accent2" refType="h" fact="0.0381"/>
                  <dgm:constr type="r" for="ch" forName="Child2Accent3" refType="w" fact="0.7545"/>
                  <dgm:constr type="t" for="ch" forName="Child2Accent3" refType="h" fact="0.2781"/>
                  <dgm:constr type="w" for="ch" forName="Child2Accent3" refType="w" fact="0.0287"/>
                  <dgm:constr type="h" for="ch" forName="Child2Accent3" refType="h" fact="0.0381"/>
                  <dgm:constr type="r" for="ch" forName="Child2Accent4" refType="w" fact="0.8158"/>
                  <dgm:constr type="t" for="ch" forName="Child2Accent4" refType="h" fact="0.2781"/>
                  <dgm:constr type="w" for="ch" forName="Child2Accent4" refType="w" fact="0.0287"/>
                  <dgm:constr type="h" for="ch" forName="Child2Accent4" refType="h" fact="0.0381"/>
                  <dgm:constr type="r" for="ch" forName="Child2Accent5" refType="w" fact="0.8771"/>
                  <dgm:constr type="t" for="ch" forName="Child2Accent5" refType="h" fact="0.2781"/>
                  <dgm:constr type="w" for="ch" forName="Child2Accent5" refType="w" fact="0.0287"/>
                  <dgm:constr type="h" for="ch" forName="Child2Accent5" refType="h" fact="0.0381"/>
                  <dgm:constr type="r" for="ch" forName="Child2Accent6" refType="w" fact="0.9385"/>
                  <dgm:constr type="t" for="ch" forName="Child2Accent6" refType="h" fact="0.2781"/>
                  <dgm:constr type="w" for="ch" forName="Child2Accent6" refType="w" fact="0.0287"/>
                  <dgm:constr type="h" for="ch" forName="Child2Accent6" refType="h" fact="0.0381"/>
                  <dgm:constr type="r" for="ch" forName="Child2Accent7" refType="w" fact="0.9998"/>
                  <dgm:constr type="t" for="ch" forName="Child2Accent7" refType="h" fact="0.2781"/>
                  <dgm:constr type="w" for="ch" forName="Child2Accent7" refType="w" fact="0.0287"/>
                  <dgm:constr type="h" for="ch" forName="Child2Accent7" refType="h" fact="0.0381"/>
                  <dgm:constr type="r" for="ch" forName="Child3Accent1" refType="w" fact="0.716"/>
                  <dgm:constr type="t" for="ch" forName="Child3Accent1" refType="h" fact="0.5061"/>
                  <dgm:constr type="w" for="ch" forName="Child3Accent1" refType="w" fact="0.0574"/>
                  <dgm:constr type="h" for="ch" forName="Child3Accent1" refType="h" fact="0.0763"/>
                  <dgm:constr type="r" for="ch" forName="Child3Accent2" refType="w" fact="0.7728"/>
                  <dgm:constr type="t" for="ch" forName="Child3Accent2" refType="h" fact="0.5252"/>
                  <dgm:constr type="w" for="ch" forName="Child3Accent2" refType="w" fact="0.0287"/>
                  <dgm:constr type="h" for="ch" forName="Child3Accent2" refType="h" fact="0.0381"/>
                  <dgm:constr type="r" for="ch" forName="Child3Accent3" refType="w" fact="0.8295"/>
                  <dgm:constr type="t" for="ch" forName="Child3Accent3" refType="h" fact="0.5252"/>
                  <dgm:constr type="w" for="ch" forName="Child3Accent3" refType="w" fact="0.0287"/>
                  <dgm:constr type="h" for="ch" forName="Child3Accent3" refType="h" fact="0.0381"/>
                  <dgm:constr type="r" for="ch" forName="Child3Accent4" refType="w" fact="0.8863"/>
                  <dgm:constr type="t" for="ch" forName="Child3Accent4" refType="h" fact="0.5252"/>
                  <dgm:constr type="w" for="ch" forName="Child3Accent4" refType="w" fact="0.0287"/>
                  <dgm:constr type="h" for="ch" forName="Child3Accent4" refType="h" fact="0.0381"/>
                  <dgm:constr type="r" for="ch" forName="Child3Accent5" refType="w" fact="0.943"/>
                  <dgm:constr type="t" for="ch" forName="Child3Accent5" refType="h" fact="0.5252"/>
                  <dgm:constr type="w" for="ch" forName="Child3Accent5" refType="w" fact="0.0287"/>
                  <dgm:constr type="h" for="ch" forName="Child3Accent5" refType="h" fact="0.0381"/>
                  <dgm:constr type="r" for="ch" forName="Child3Accent6" refType="w" fact="0.9998"/>
                  <dgm:constr type="t" for="ch" forName="Child3Accent6" refType="h" fact="0.5252"/>
                  <dgm:constr type="w" for="ch" forName="Child3Accent6" refType="w" fact="0.0287"/>
                  <dgm:constr type="h" for="ch" forName="Child3Accent6" refType="h" fact="0.0381"/>
                  <dgm:constr type="r" for="ch" forName="Child3Accent7" refType="w" fact="0"/>
                  <dgm:constr type="t" for="ch" forName="Child3Accent7" refType="h" fact="0"/>
                  <dgm:constr type="w" for="ch" forName="Child3Accent7" refType="w" fact="0"/>
                  <dgm:constr type="h" for="ch" forName="Child3Accent7" refType="h" fact="0"/>
                  <dgm:constr type="r" for="ch" forName="Child4Accent1" refType="w" fact="0.6564"/>
                  <dgm:constr type="t" for="ch" forName="Child4Accent1" refType="h" fact="0.6908"/>
                  <dgm:constr type="w" for="ch" forName="Child4Accent1" refType="w" fact="0.0574"/>
                  <dgm:constr type="h" for="ch" forName="Child4Accent1" refType="h" fact="0.0763"/>
                  <dgm:constr type="r" for="ch" forName="Child4Accent2" refType="w" fact="0.6932"/>
                  <dgm:constr type="t" for="ch" forName="Child4Accent2" refType="h" fact="0.7684"/>
                  <dgm:constr type="w" for="ch" forName="Child4Accent2" refType="w" fact="0.0287"/>
                  <dgm:constr type="h" for="ch" forName="Child4Accent2" refType="h" fact="0.0381"/>
                  <dgm:constr type="r" for="ch" forName="Child4Accent3" refType="w" fact="0.7545"/>
                  <dgm:constr type="t" for="ch" forName="Child4Accent3" refType="h" fact="0.7684"/>
                  <dgm:constr type="w" for="ch" forName="Child4Accent3" refType="w" fact="0.0287"/>
                  <dgm:constr type="h" for="ch" forName="Child4Accent3" refType="h" fact="0.0381"/>
                  <dgm:constr type="r" for="ch" forName="Child4Accent4" refType="w" fact="0.8158"/>
                  <dgm:constr type="t" for="ch" forName="Child4Accent4" refType="h" fact="0.7684"/>
                  <dgm:constr type="w" for="ch" forName="Child4Accent4" refType="w" fact="0.0287"/>
                  <dgm:constr type="h" for="ch" forName="Child4Accent4" refType="h" fact="0.0381"/>
                  <dgm:constr type="r" for="ch" forName="Child4Accent5" refType="w" fact="0.8771"/>
                  <dgm:constr type="t" for="ch" forName="Child4Accent5" refType="h" fact="0.7684"/>
                  <dgm:constr type="w" for="ch" forName="Child4Accent5" refType="w" fact="0.0287"/>
                  <dgm:constr type="h" for="ch" forName="Child4Accent5" refType="h" fact="0.0381"/>
                  <dgm:constr type="r" for="ch" forName="Child4Accent6" refType="w" fact="0.9385"/>
                  <dgm:constr type="t" for="ch" forName="Child4Accent6" refType="h" fact="0.7684"/>
                  <dgm:constr type="w" for="ch" forName="Child4Accent6" refType="w" fact="0.0287"/>
                  <dgm:constr type="h" for="ch" forName="Child4Accent6" refType="h" fact="0.0381"/>
                  <dgm:constr type="r" for="ch" forName="Child4Accent7" refType="w" fact="0.9998"/>
                  <dgm:constr type="t" for="ch" forName="Child4Accent7" refType="h" fact="0.7684"/>
                  <dgm:constr type="w" for="ch" forName="Child4Accent7" refType="w" fact="0.0287"/>
                  <dgm:constr type="h" for="ch" forName="Child4Accent7" refType="h" fact="0.0381"/>
                  <dgm:constr type="r" for="ch" forName="Child4Accent8" refType="w" fact="0"/>
                  <dgm:constr type="t" for="ch" forName="Child4Accent8" refType="h" fact="0"/>
                  <dgm:constr type="w" for="ch" forName="Child4Accent8" refType="w" fact="0"/>
                  <dgm:constr type="h" for="ch" forName="Child4Accent8" refType="h" fact="0"/>
                  <dgm:constr type="r" for="ch" forName="ParentAccent1" refType="w" fact="0.0287"/>
                  <dgm:constr type="t" for="ch" forName="ParentAccent1" refType="h" fact="0.5252"/>
                  <dgm:constr type="w" for="ch" forName="ParentAccent1" refType="w" fact="0.0287"/>
                  <dgm:constr type="h" for="ch" forName="ParentAccent1" refType="h" fact="0.0381"/>
                  <dgm:constr type="r" for="ch" forName="ParentAccent2" refType="w" fact="0.0813"/>
                  <dgm:constr type="t" for="ch" forName="ParentAccent2" refType="h" fact="0.5252"/>
                  <dgm:constr type="w" for="ch" forName="ParentAccent2" refType="w" fact="0.0287"/>
                  <dgm:constr type="h" for="ch" forName="ParentAccent2" refType="h" fact="0.0381"/>
                  <dgm:constr type="r" for="ch" forName="ParentAccent3" refType="w" fact="0.1339"/>
                  <dgm:constr type="t" for="ch" forName="ParentAccent3" refType="h" fact="0.5252"/>
                  <dgm:constr type="w" for="ch" forName="ParentAccent3" refType="w" fact="0.0287"/>
                  <dgm:constr type="h" for="ch" forName="ParentAccent3" refType="h" fact="0.0381"/>
                  <dgm:constr type="r" for="ch" forName="ParentAccent4" refType="w" fact="0.1864"/>
                  <dgm:constr type="t" for="ch" forName="ParentAccent4" refType="h" fact="0.5252"/>
                  <dgm:constr type="w" for="ch" forName="ParentAccent4" refType="w" fact="0.0287"/>
                  <dgm:constr type="h" for="ch" forName="ParentAccent4" refType="h" fact="0.0381"/>
                  <dgm:constr type="r" for="ch" forName="ParentAccent5" refType="w" fact="0.239"/>
                  <dgm:constr type="t" for="ch" forName="ParentAccent5" refType="h" fact="0.5252"/>
                  <dgm:constr type="w" for="ch" forName="ParentAccent5" refType="w" fact="0.0287"/>
                  <dgm:constr type="h" for="ch" forName="ParentAccent5" refType="h" fact="0.0381"/>
                  <dgm:constr type="r" for="ch" forName="ParentAccent6" refType="w" fact="0.3203"/>
                  <dgm:constr type="t" for="ch" forName="ParentAccent6" refType="h" fact="0.5061"/>
                  <dgm:constr type="w" for="ch" forName="ParentAccent6" refType="w" fact="0.0574"/>
                  <dgm:constr type="h" for="ch" forName="ParentAccent6" refType="h" fact="0.0763"/>
                  <dgm:constr type="r" for="ch" forName="ParentAccent7" refType="w" fact="0.0755"/>
                  <dgm:constr type="t" for="ch" forName="ParentAccent7" refType="h" fact="0.4464"/>
                  <dgm:constr type="w" for="ch" forName="ParentAccent7" refType="w" fact="0.0287"/>
                  <dgm:constr type="h" for="ch" forName="ParentAccent7" refType="h" fact="0.0381"/>
                  <dgm:constr type="r" for="ch" forName="ParentAccent8" refType="w" fact="0.0755"/>
                  <dgm:constr type="t" for="ch" forName="ParentAccent8" refType="h" fact="0.6045"/>
                  <dgm:constr type="w" for="ch" forName="ParentAccent8" refType="w" fact="0.0287"/>
                  <dgm:constr type="h" for="ch" forName="ParentAccent8" refType="h" fact="0.0381"/>
                  <dgm:constr type="r" for="ch" forName="ParentAccent9" refType="w" fact="0.0499"/>
                  <dgm:constr type="t" for="ch" forName="ParentAccent9" refType="h" fact="0.4807"/>
                  <dgm:constr type="w" for="ch" forName="ParentAccent9" refType="w" fact="0.0287"/>
                  <dgm:constr type="h" for="ch" forName="ParentAccent9" refType="h" fact="0.0381"/>
                  <dgm:constr type="r" for="ch" forName="ParentAccent10" refType="w" fact="0.0482"/>
                  <dgm:constr type="t" for="ch" forName="ParentAccent10" refType="h" fact="0.5705"/>
                  <dgm:constr type="w" for="ch" forName="ParentAccent10" refType="w" fact="0.0287"/>
                  <dgm:constr type="h" for="ch" forName="ParentAccent10" refType="h" fact="0.0381"/>
                  <dgm:constr type="r" for="ch" forName="Child1Accent1" refType="w" fact="0.5181"/>
                  <dgm:constr type="t" for="ch" forName="Child1Accent1" refType="h" fact="0.2457"/>
                  <dgm:constr type="w" for="ch" forName="Child1Accent1" refType="w" fact="0.0574"/>
                  <dgm:constr type="h" for="ch" forName="Child1Accent1" refType="h" fact="0.0763"/>
                  <dgm:constr type="r" for="ch" forName="Child1Accent2" refType="w" fact="0.5542"/>
                  <dgm:constr type="t" for="ch" forName="Child1Accent2" refType="h" fact="0.2004"/>
                  <dgm:constr type="w" for="ch" forName="Child1Accent2" refType="w" fact="0.0287"/>
                  <dgm:constr type="h" for="ch" forName="Child1Accent2" refType="h" fact="0.0381"/>
                  <dgm:constr type="r" for="ch" forName="Child1Accent3" refType="w" fact="0.5946"/>
                  <dgm:constr type="t" for="ch" forName="Child1Accent3" refType="h" fact="0.1445"/>
                  <dgm:constr type="w" for="ch" forName="Child1Accent3" refType="w" fact="0.0287"/>
                  <dgm:constr type="h" for="ch" forName="Child1Accent3" refType="h" fact="0.0381"/>
                  <dgm:constr type="r" for="ch" forName="Child1Accent4" refType="w" fact="0.6347"/>
                  <dgm:constr type="t" for="ch" forName="Child1Accent4" refType="h" fact="0.097"/>
                  <dgm:constr type="w" for="ch" forName="Child1Accent4" refType="w" fact="0.0287"/>
                  <dgm:constr type="h" for="ch" forName="Child1Accent4" refType="h" fact="0.0381"/>
                  <dgm:constr type="r" for="ch" forName="Child1Accent5" refType="w" fact="0.696"/>
                  <dgm:constr type="t" for="ch" forName="Child1Accent5" refType="h" fact="0.097"/>
                  <dgm:constr type="w" for="ch" forName="Child1Accent5" refType="w" fact="0.0287"/>
                  <dgm:constr type="h" for="ch" forName="Child1Accent5" refType="h" fact="0.0381"/>
                  <dgm:constr type="r" for="ch" forName="Child1Accent6" refType="w" fact="0.7574"/>
                  <dgm:constr type="t" for="ch" forName="Child1Accent6" refType="h" fact="0.097"/>
                  <dgm:constr type="w" for="ch" forName="Child1Accent6" refType="w" fact="0.0287"/>
                  <dgm:constr type="h" for="ch" forName="Child1Accent6" refType="h" fact="0.0381"/>
                  <dgm:constr type="r" for="ch" forName="Child1Accent7" refType="w" fact="0.8187"/>
                  <dgm:constr type="t" for="ch" forName="Child1Accent7" refType="h" fact="0.097"/>
                  <dgm:constr type="w" for="ch" forName="Child1Accent7" refType="w" fact="0.0287"/>
                  <dgm:constr type="h" for="ch" forName="Child1Accent7" refType="h" fact="0.0381"/>
                  <dgm:constr type="r" for="ch" forName="Child1Accent8" refType="w" fact="0.88"/>
                  <dgm:constr type="t" for="ch" forName="Child1Accent8" refType="h" fact="0.097"/>
                  <dgm:constr type="w" for="ch" forName="Child1Accent8" refType="w" fact="0.0287"/>
                  <dgm:constr type="h" for="ch" forName="Child1Accent8" refType="h" fact="0.0381"/>
                  <dgm:constr type="r" for="ch" forName="Child1Accent9" refType="w" fact="0.9413"/>
                  <dgm:constr type="t" for="ch" forName="Child1Accent9" refType="h" fact="0.097"/>
                  <dgm:constr type="w" for="ch" forName="Child1Accent9" refType="w" fact="0.0287"/>
                  <dgm:constr type="h" for="ch" forName="Child1Accent9" refType="h" fact="0.0381"/>
                  <dgm:constr type="r" for="ch" forName="Child5Accent1" refType="w" fact="0.5181"/>
                  <dgm:constr type="t" for="ch" forName="Child5Accent1" refType="h" fact="0.7601"/>
                  <dgm:constr type="w" for="ch" forName="Child5Accent1" refType="w" fact="0.0574"/>
                  <dgm:constr type="h" for="ch" forName="Child5Accent1" refType="h" fact="0.0763"/>
                  <dgm:constr type="r" for="ch" forName="Child5Accent2" refType="w" fact="0.547"/>
                  <dgm:constr type="t" for="ch" forName="Child5Accent2" refType="h" fact="0.8375"/>
                  <dgm:constr type="w" for="ch" forName="Child5Accent2" refType="w" fact="0.0287"/>
                  <dgm:constr type="h" for="ch" forName="Child5Accent2" refType="h" fact="0.0381"/>
                  <dgm:constr type="r" for="ch" forName="Child5Accent3" refType="w" fact="0.5882"/>
                  <dgm:constr type="t" for="ch" forName="Child5Accent3" refType="h" fact="0.8991"/>
                  <dgm:constr type="w" for="ch" forName="Child5Accent3" refType="w" fact="0.0287"/>
                  <dgm:constr type="h" for="ch" forName="Child5Accent3" refType="h" fact="0.0381"/>
                  <dgm:constr type="r" for="ch" forName="Child5Accent4" refType="w" fact="0.6347"/>
                  <dgm:constr type="t" for="ch" forName="Child5Accent4" refType="h" fact="0.9619"/>
                  <dgm:constr type="w" for="ch" forName="Child5Accent4" refType="w" fact="0.0287"/>
                  <dgm:constr type="h" for="ch" forName="Child5Accent4" refType="h" fact="0.0381"/>
                  <dgm:constr type="r" for="ch" forName="Child5Accent5" refType="w" fact="0.696"/>
                  <dgm:constr type="t" for="ch" forName="Child5Accent5" refType="h" fact="0.9619"/>
                  <dgm:constr type="w" for="ch" forName="Child5Accent5" refType="w" fact="0.0287"/>
                  <dgm:constr type="h" for="ch" forName="Child5Accent5" refType="h" fact="0.0381"/>
                  <dgm:constr type="r" for="ch" forName="Child5Accent6" refType="w" fact="0.7574"/>
                  <dgm:constr type="t" for="ch" forName="Child5Accent6" refType="h" fact="0.9619"/>
                  <dgm:constr type="w" for="ch" forName="Child5Accent6" refType="w" fact="0.0287"/>
                  <dgm:constr type="h" for="ch" forName="Child5Accent6" refType="h" fact="0.0381"/>
                  <dgm:constr type="r" for="ch" forName="Child5Accent7" refType="w" fact="0.8187"/>
                  <dgm:constr type="t" for="ch" forName="Child5Accent7" refType="h" fact="0.9619"/>
                  <dgm:constr type="w" for="ch" forName="Child5Accent7" refType="w" fact="0.0287"/>
                  <dgm:constr type="h" for="ch" forName="Child5Accent7" refType="h" fact="0.0381"/>
                  <dgm:constr type="r" for="ch" forName="Child5Accent8" refType="w" fact="0.88"/>
                  <dgm:constr type="t" for="ch" forName="Child5Accent8" refType="h" fact="0.9619"/>
                  <dgm:constr type="w" for="ch" forName="Child5Accent8" refType="w" fact="0.0287"/>
                  <dgm:constr type="h" for="ch" forName="Child5Accent8" refType="h" fact="0.0381"/>
                  <dgm:constr type="r" for="ch" forName="Child5Accent9" refType="w" fact="0.9423"/>
                  <dgm:constr type="t" for="ch" forName="Child5Accent9" refType="h" fact="0.9619"/>
                  <dgm:constr type="w" for="ch" forName="Child5Accent9" refType="w" fact="0.0287"/>
                  <dgm:constr type="h" for="ch" forName="Child5Accent9" refType="h" fact="0.0381"/>
                  <dgm:constr type="r" for="ch" forName="Child5" refType="w" fact="0.9419"/>
                  <dgm:constr type="t" for="ch" forName="Child5" refType="h" fact="0.8635"/>
                  <dgm:constr type="w" for="ch" forName="Child5" refType="w" fact="0.3364"/>
                  <dgm:constr type="h" for="ch" forName="Child5" refType="h" fact="0.0981"/>
                  <dgm:constr type="r" for="ch" forName="Child4" refType="w"/>
                  <dgm:constr type="t" for="ch" forName="Child4" refType="h" fact="0.6701"/>
                  <dgm:constr type="w" for="ch" forName="Child4" refType="w" fact="0.3364"/>
                  <dgm:constr type="h" for="ch" forName="Child4" refType="h" fact="0.0981"/>
                  <dgm:constr type="r" for="ch" forName="Child3" refType="w"/>
                  <dgm:constr type="t" for="ch" forName="Child3" refType="h" fact="0.4276"/>
                  <dgm:constr type="w" for="ch" forName="Child3" refType="w" fact="0.2544"/>
                  <dgm:constr type="h" for="ch" forName="Child3" refType="h" fact="0.0981"/>
                  <dgm:constr type="r" for="ch" forName="Child2" refType="w"/>
                  <dgm:constr type="t" for="ch" forName="Child2" refType="h" fact="0.1798"/>
                  <dgm:constr type="w" for="ch" forName="Child2" refType="w" fact="0.3364"/>
                  <dgm:constr type="h" for="ch" forName="Child2" refType="h" fact="0.0981"/>
                  <dgm:constr type="r" for="ch" forName="Child1" refType="w" fact="0.9419"/>
                  <dgm:constr type="t" for="ch" forName="Child1" refType="h" fact="0"/>
                  <dgm:constr type="w" for="ch" forName="Child1" refType="w" fact="0.3364"/>
                  <dgm:constr type="h" for="ch" forName="Child1" refType="h" fact="0.0981"/>
                  <dgm:constr type="r" for="ch" forName="Parent" refType="w" fact="0.6347"/>
                  <dgm:constr type="t" for="ch" forName="Parent" refType="h" fact="0.3513"/>
                  <dgm:constr type="w" for="ch" forName="Parent" refType="w" fact="0.2906"/>
                  <dgm:constr type="h" for="ch" forName="Parent" refType="h" fact="0.3859"/>
                </dgm:constrLst>
              </dgm:else>
            </dgm:choose>
          </dgm:else>
        </dgm:choose>
        <dgm:layoutNode name="ParentAccent1" styleLbl="alignNode1">
          <dgm:alg type="sp"/>
          <dgm:shape xmlns:r="http://schemas.openxmlformats.org/officeDocument/2006/relationships" type="ellipse" r:blip="">
            <dgm:adjLst/>
          </dgm:shape>
          <dgm:presOf/>
        </dgm:layoutNode>
        <dgm:layoutNode name="ParentAccent2" styleLbl="alignNode1">
          <dgm:alg type="sp"/>
          <dgm:shape xmlns:r="http://schemas.openxmlformats.org/officeDocument/2006/relationships" type="ellipse" r:blip="">
            <dgm:adjLst/>
          </dgm:shape>
          <dgm:presOf/>
        </dgm:layoutNode>
        <dgm:layoutNode name="ParentAccent3" styleLbl="alignNode1">
          <dgm:alg type="sp"/>
          <dgm:shape xmlns:r="http://schemas.openxmlformats.org/officeDocument/2006/relationships" type="ellipse" r:blip="">
            <dgm:adjLst/>
          </dgm:shape>
          <dgm:presOf/>
        </dgm:layoutNode>
        <dgm:layoutNode name="ParentAccent4" styleLbl="alignNode1">
          <dgm:alg type="sp"/>
          <dgm:shape xmlns:r="http://schemas.openxmlformats.org/officeDocument/2006/relationships" type="ellipse" r:blip="">
            <dgm:adjLst/>
          </dgm:shape>
          <dgm:presOf/>
        </dgm:layoutNode>
        <dgm:layoutNode name="ParentAccent5" styleLbl="alignNode1">
          <dgm:alg type="sp"/>
          <dgm:shape xmlns:r="http://schemas.openxmlformats.org/officeDocument/2006/relationships" type="ellipse" r:blip="">
            <dgm:adjLst/>
          </dgm:shape>
          <dgm:presOf/>
        </dgm:layoutNode>
        <dgm:layoutNode name="ParentAccent6" styleLbl="alignNode1">
          <dgm:alg type="sp"/>
          <dgm:shape xmlns:r="http://schemas.openxmlformats.org/officeDocument/2006/relationships" type="ellipse" r:blip="">
            <dgm:adjLst/>
          </dgm:shape>
          <dgm:presOf/>
        </dgm:layoutNode>
        <dgm:layoutNode name="ParentAccent7" styleLbl="alignNode1">
          <dgm:alg type="sp"/>
          <dgm:shape xmlns:r="http://schemas.openxmlformats.org/officeDocument/2006/relationships" type="ellipse" r:blip="">
            <dgm:adjLst/>
          </dgm:shape>
          <dgm:presOf/>
        </dgm:layoutNode>
        <dgm:layoutNode name="ParentAccent8" styleLbl="alignNode1">
          <dgm:alg type="sp"/>
          <dgm:shape xmlns:r="http://schemas.openxmlformats.org/officeDocument/2006/relationships" type="ellipse" r:blip="">
            <dgm:adjLst/>
          </dgm:shape>
          <dgm:presOf/>
        </dgm:layoutNode>
        <dgm:layoutNode name="ParentAccent9" styleLbl="alignNode1">
          <dgm:alg type="sp"/>
          <dgm:shape xmlns:r="http://schemas.openxmlformats.org/officeDocument/2006/relationships" type="ellipse" r:blip="">
            <dgm:adjLst/>
          </dgm:shape>
          <dgm:presOf/>
        </dgm:layoutNode>
        <dgm:layoutNode name="ParentAccent10" styleLbl="alignNode1">
          <dgm:alg type="sp"/>
          <dgm:shape xmlns:r="http://schemas.openxmlformats.org/officeDocument/2006/relationships" type="ellipse" r:blip="">
            <dgm:adjLst/>
          </dgm:shape>
          <dgm:presOf/>
        </dgm:layoutNode>
        <dgm:layoutNode name="Parent" styleLbl="alignNode1">
          <dgm:varLst>
            <dgm:chMax val="5"/>
            <dgm:chPref val="3"/>
            <dgm:bulletEnabled val="1"/>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name="Name21" axis="ch" ptType="node" cnt="1">
          <dgm:layoutNode name="Child1Accent1" styleLbl="alignNode1">
            <dgm:alg type="sp"/>
            <dgm:shape xmlns:r="http://schemas.openxmlformats.org/officeDocument/2006/relationships" type="ellipse" r:blip="">
              <dgm:adjLst/>
            </dgm:shape>
            <dgm:presOf/>
          </dgm:layoutNode>
          <dgm:layoutNode name="Child1Accent2" styleLbl="alignNode1">
            <dgm:alg type="sp"/>
            <dgm:shape xmlns:r="http://schemas.openxmlformats.org/officeDocument/2006/relationships" type="ellipse" r:blip="">
              <dgm:adjLst/>
            </dgm:shape>
            <dgm:presOf/>
          </dgm:layoutNode>
          <dgm:layoutNode name="Child1Accent3" styleLbl="alignNode1">
            <dgm:alg type="sp"/>
            <dgm:shape xmlns:r="http://schemas.openxmlformats.org/officeDocument/2006/relationships" type="ellipse" r:blip="">
              <dgm:adjLst/>
            </dgm:shape>
            <dgm:presOf/>
          </dgm:layoutNode>
          <dgm:layoutNode name="Child1Accent4" styleLbl="alignNode1">
            <dgm:alg type="sp"/>
            <dgm:shape xmlns:r="http://schemas.openxmlformats.org/officeDocument/2006/relationships" type="ellipse" r:blip="">
              <dgm:adjLst/>
            </dgm:shape>
            <dgm:presOf/>
          </dgm:layoutNode>
          <dgm:layoutNode name="Child1Accent5" styleLbl="alignNode1">
            <dgm:alg type="sp"/>
            <dgm:shape xmlns:r="http://schemas.openxmlformats.org/officeDocument/2006/relationships" type="ellipse" r:blip="">
              <dgm:adjLst/>
            </dgm:shape>
            <dgm:presOf/>
          </dgm:layoutNode>
          <dgm:layoutNode name="Child1Accent6" styleLbl="alignNode1">
            <dgm:alg type="sp"/>
            <dgm:shape xmlns:r="http://schemas.openxmlformats.org/officeDocument/2006/relationships" type="ellipse" r:blip="">
              <dgm:adjLst/>
            </dgm:shape>
            <dgm:presOf/>
          </dgm:layoutNode>
          <dgm:layoutNode name="Child1Accent7" styleLbl="alignNode1">
            <dgm:alg type="sp"/>
            <dgm:shape xmlns:r="http://schemas.openxmlformats.org/officeDocument/2006/relationships" type="ellipse" r:blip="">
              <dgm:adjLst/>
            </dgm:shape>
            <dgm:presOf/>
          </dgm:layoutNode>
          <dgm:layoutNode name="Child1Accent8" styleLbl="alignNode1">
            <dgm:alg type="sp"/>
            <dgm:shape xmlns:r="http://schemas.openxmlformats.org/officeDocument/2006/relationships" type="ellipse" r:blip="">
              <dgm:adjLst/>
            </dgm:shape>
            <dgm:presOf/>
          </dgm:layoutNode>
          <dgm:layoutNode name="Child1Accent9" styleLbl="alignNode1">
            <dgm:alg type="sp"/>
            <dgm:shape xmlns:r="http://schemas.openxmlformats.org/officeDocument/2006/relationships" type="ellipse" r:blip="">
              <dgm:adjLst/>
            </dgm:shape>
            <dgm:presOf/>
          </dgm:layoutNode>
          <dgm:layoutNode name="Child1"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2" axis="ch" ptType="node" st="2" cnt="1">
          <dgm:layoutNode name="Child2Accent1" styleLbl="alignNode1">
            <dgm:alg type="sp"/>
            <dgm:shape xmlns:r="http://schemas.openxmlformats.org/officeDocument/2006/relationships" type="ellipse" r:blip="">
              <dgm:adjLst/>
            </dgm:shape>
            <dgm:presOf/>
          </dgm:layoutNode>
          <dgm:layoutNode name="Child2Accent2" styleLbl="alignNode1">
            <dgm:alg type="sp"/>
            <dgm:shape xmlns:r="http://schemas.openxmlformats.org/officeDocument/2006/relationships" type="ellipse" r:blip="">
              <dgm:adjLst/>
            </dgm:shape>
            <dgm:presOf/>
          </dgm:layoutNode>
          <dgm:layoutNode name="Child2Accent3" styleLbl="alignNode1">
            <dgm:alg type="sp"/>
            <dgm:shape xmlns:r="http://schemas.openxmlformats.org/officeDocument/2006/relationships" type="ellipse" r:blip="">
              <dgm:adjLst/>
            </dgm:shape>
            <dgm:presOf/>
          </dgm:layoutNode>
          <dgm:layoutNode name="Child2Accent4" styleLbl="alignNode1">
            <dgm:alg type="sp"/>
            <dgm:shape xmlns:r="http://schemas.openxmlformats.org/officeDocument/2006/relationships" type="ellipse" r:blip="">
              <dgm:adjLst/>
            </dgm:shape>
            <dgm:presOf/>
          </dgm:layoutNode>
          <dgm:layoutNode name="Child2Accent5" styleLbl="alignNode1">
            <dgm:alg type="sp"/>
            <dgm:shape xmlns:r="http://schemas.openxmlformats.org/officeDocument/2006/relationships" type="ellipse" r:blip="">
              <dgm:adjLst/>
            </dgm:shape>
            <dgm:presOf/>
          </dgm:layoutNode>
          <dgm:layoutNode name="Child2Accent6" styleLbl="alignNode1">
            <dgm:alg type="sp"/>
            <dgm:shape xmlns:r="http://schemas.openxmlformats.org/officeDocument/2006/relationships" type="ellipse" r:blip="">
              <dgm:adjLst/>
            </dgm:shape>
            <dgm:presOf/>
          </dgm:layoutNode>
          <dgm:layoutNode name="Child2Accent7" styleLbl="alignNode1">
            <dgm:alg type="sp"/>
            <dgm:shape xmlns:r="http://schemas.openxmlformats.org/officeDocument/2006/relationships" type="ellipse" r:blip="">
              <dgm:adjLst/>
            </dgm:shape>
            <dgm:presOf/>
          </dgm:layoutNode>
          <dgm:layoutNode name="Child2"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3" axis="ch" ptType="node" st="3" cnt="1">
          <dgm:layoutNode name="Child3Accent1" styleLbl="alignNode1">
            <dgm:alg type="sp"/>
            <dgm:shape xmlns:r="http://schemas.openxmlformats.org/officeDocument/2006/relationships" type="ellipse" r:blip="">
              <dgm:adjLst/>
            </dgm:shape>
            <dgm:presOf/>
          </dgm:layoutNode>
          <dgm:layoutNode name="Child3Accent2" styleLbl="alignNode1">
            <dgm:alg type="sp"/>
            <dgm:shape xmlns:r="http://schemas.openxmlformats.org/officeDocument/2006/relationships" type="ellipse" r:blip="">
              <dgm:adjLst/>
            </dgm:shape>
            <dgm:presOf/>
          </dgm:layoutNode>
          <dgm:layoutNode name="Child3Accent3" styleLbl="alignNode1">
            <dgm:alg type="sp"/>
            <dgm:shape xmlns:r="http://schemas.openxmlformats.org/officeDocument/2006/relationships" type="ellipse" r:blip="">
              <dgm:adjLst/>
            </dgm:shape>
            <dgm:presOf/>
          </dgm:layoutNode>
          <dgm:layoutNode name="Child3Accent4" styleLbl="alignNode1">
            <dgm:alg type="sp"/>
            <dgm:shape xmlns:r="http://schemas.openxmlformats.org/officeDocument/2006/relationships" type="ellipse" r:blip="">
              <dgm:adjLst/>
            </dgm:shape>
            <dgm:presOf/>
          </dgm:layoutNode>
          <dgm:layoutNode name="Child3Accent5" styleLbl="alignNode1">
            <dgm:alg type="sp"/>
            <dgm:shape xmlns:r="http://schemas.openxmlformats.org/officeDocument/2006/relationships" type="ellipse" r:blip="">
              <dgm:adjLst/>
            </dgm:shape>
            <dgm:presOf/>
          </dgm:layoutNode>
          <dgm:layoutNode name="Child3Accent6" styleLbl="alignNode1">
            <dgm:alg type="sp"/>
            <dgm:shape xmlns:r="http://schemas.openxmlformats.org/officeDocument/2006/relationships" type="ellipse" r:blip="">
              <dgm:adjLst/>
            </dgm:shape>
            <dgm:presOf/>
          </dgm:layoutNode>
          <dgm:layoutNode name="Child3Accent7" styleLbl="alignNode1">
            <dgm:alg type="sp"/>
            <dgm:shape xmlns:r="http://schemas.openxmlformats.org/officeDocument/2006/relationships" type="ellipse" r:blip="">
              <dgm:adjLst/>
            </dgm:shape>
            <dgm:presOf/>
          </dgm:layoutNode>
          <dgm:layoutNode name="Child3"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4" axis="ch" ptType="node" st="4" cnt="1">
          <dgm:layoutNode name="Child4Accent1" styleLbl="alignNode1">
            <dgm:alg type="sp"/>
            <dgm:shape xmlns:r="http://schemas.openxmlformats.org/officeDocument/2006/relationships" type="ellipse" r:blip="">
              <dgm:adjLst/>
            </dgm:shape>
            <dgm:presOf/>
          </dgm:layoutNode>
          <dgm:layoutNode name="Child4Accent2" styleLbl="alignNode1">
            <dgm:alg type="sp"/>
            <dgm:shape xmlns:r="http://schemas.openxmlformats.org/officeDocument/2006/relationships" type="ellipse" r:blip="">
              <dgm:adjLst/>
            </dgm:shape>
            <dgm:presOf/>
          </dgm:layoutNode>
          <dgm:layoutNode name="Child4Accent3" styleLbl="alignNode1">
            <dgm:alg type="sp"/>
            <dgm:shape xmlns:r="http://schemas.openxmlformats.org/officeDocument/2006/relationships" type="ellipse" r:blip="">
              <dgm:adjLst/>
            </dgm:shape>
            <dgm:presOf/>
          </dgm:layoutNode>
          <dgm:layoutNode name="Child4Accent4" styleLbl="alignNode1">
            <dgm:alg type="sp"/>
            <dgm:shape xmlns:r="http://schemas.openxmlformats.org/officeDocument/2006/relationships" type="ellipse" r:blip="">
              <dgm:adjLst/>
            </dgm:shape>
            <dgm:presOf/>
          </dgm:layoutNode>
          <dgm:layoutNode name="Child4Accent5" styleLbl="alignNode1">
            <dgm:alg type="sp"/>
            <dgm:shape xmlns:r="http://schemas.openxmlformats.org/officeDocument/2006/relationships" type="ellipse" r:blip="">
              <dgm:adjLst/>
            </dgm:shape>
            <dgm:presOf/>
          </dgm:layoutNode>
          <dgm:layoutNode name="Child4Accent6" styleLbl="alignNode1">
            <dgm:alg type="sp"/>
            <dgm:shape xmlns:r="http://schemas.openxmlformats.org/officeDocument/2006/relationships" type="ellipse" r:blip="">
              <dgm:adjLst/>
            </dgm:shape>
            <dgm:presOf/>
          </dgm:layoutNode>
          <dgm:layoutNode name="Child4Accent7" styleLbl="alignNode1">
            <dgm:alg type="sp"/>
            <dgm:shape xmlns:r="http://schemas.openxmlformats.org/officeDocument/2006/relationships" type="ellipse" r:blip="">
              <dgm:adjLst/>
            </dgm:shape>
            <dgm:presOf/>
          </dgm:layoutNode>
          <dgm:layoutNode name="Child4Accent8" styleLbl="alignNode1">
            <dgm:alg type="sp"/>
            <dgm:shape xmlns:r="http://schemas.openxmlformats.org/officeDocument/2006/relationships" type="ellipse" r:blip="">
              <dgm:adjLst/>
            </dgm:shape>
            <dgm:presOf/>
          </dgm:layoutNode>
          <dgm:layoutNode name="Child4"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5" axis="ch" ptType="node" st="5" cnt="1">
          <dgm:layoutNode name="Child5Accent1" styleLbl="alignNode1">
            <dgm:alg type="sp"/>
            <dgm:shape xmlns:r="http://schemas.openxmlformats.org/officeDocument/2006/relationships" type="ellipse" r:blip="">
              <dgm:adjLst/>
            </dgm:shape>
            <dgm:presOf/>
          </dgm:layoutNode>
          <dgm:layoutNode name="Child5Accent2" styleLbl="alignNode1">
            <dgm:alg type="sp"/>
            <dgm:shape xmlns:r="http://schemas.openxmlformats.org/officeDocument/2006/relationships" type="ellipse" r:blip="">
              <dgm:adjLst/>
            </dgm:shape>
            <dgm:presOf/>
          </dgm:layoutNode>
          <dgm:layoutNode name="Child5Accent3" styleLbl="alignNode1">
            <dgm:alg type="sp"/>
            <dgm:shape xmlns:r="http://schemas.openxmlformats.org/officeDocument/2006/relationships" type="ellipse" r:blip="">
              <dgm:adjLst/>
            </dgm:shape>
            <dgm:presOf/>
          </dgm:layoutNode>
          <dgm:layoutNode name="Child5Accent4" styleLbl="alignNode1">
            <dgm:alg type="sp"/>
            <dgm:shape xmlns:r="http://schemas.openxmlformats.org/officeDocument/2006/relationships" type="ellipse" r:blip="">
              <dgm:adjLst/>
            </dgm:shape>
            <dgm:presOf/>
          </dgm:layoutNode>
          <dgm:layoutNode name="Child5Accent5" styleLbl="alignNode1">
            <dgm:alg type="sp"/>
            <dgm:shape xmlns:r="http://schemas.openxmlformats.org/officeDocument/2006/relationships" type="ellipse" r:blip="">
              <dgm:adjLst/>
            </dgm:shape>
            <dgm:presOf/>
          </dgm:layoutNode>
          <dgm:layoutNode name="Child5Accent6" styleLbl="alignNode1">
            <dgm:alg type="sp"/>
            <dgm:shape xmlns:r="http://schemas.openxmlformats.org/officeDocument/2006/relationships" type="ellipse" r:blip="">
              <dgm:adjLst/>
            </dgm:shape>
            <dgm:presOf/>
          </dgm:layoutNode>
          <dgm:layoutNode name="Child5Accent7" styleLbl="alignNode1">
            <dgm:alg type="sp"/>
            <dgm:shape xmlns:r="http://schemas.openxmlformats.org/officeDocument/2006/relationships" type="ellipse" r:blip="">
              <dgm:adjLst/>
            </dgm:shape>
            <dgm:presOf/>
          </dgm:layoutNode>
          <dgm:layoutNode name="Child5Accent8" styleLbl="alignNode1">
            <dgm:alg type="sp"/>
            <dgm:shape xmlns:r="http://schemas.openxmlformats.org/officeDocument/2006/relationships" type="ellipse" r:blip="">
              <dgm:adjLst/>
            </dgm:shape>
            <dgm:presOf/>
          </dgm:layoutNode>
          <dgm:layoutNode name="Child5Accent9" styleLbl="alignNode1">
            <dgm:alg type="sp"/>
            <dgm:shape xmlns:r="http://schemas.openxmlformats.org/officeDocument/2006/relationships" type="ellipse" r:blip="">
              <dgm:adjLst/>
            </dgm:shape>
            <dgm:presOf/>
          </dgm:layoutNode>
          <dgm:layoutNode name="Child5"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6.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266EC8-F2E7-4B8C-B8EC-81FEF01F6652}" type="datetimeFigureOut">
              <a:rPr lang="ru-RU" smtClean="0"/>
              <a:t>06.10.2015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5B35D5-BC84-490B-900B-712CE19E0C65}" type="slidenum">
              <a:rPr lang="ru-RU" smtClean="0"/>
              <a:t>‹#›</a:t>
            </a:fld>
            <a:endParaRPr lang="ru-RU"/>
          </a:p>
        </p:txBody>
      </p:sp>
    </p:spTree>
    <p:extLst>
      <p:ext uri="{BB962C8B-B14F-4D97-AF65-F5344CB8AC3E}">
        <p14:creationId xmlns:p14="http://schemas.microsoft.com/office/powerpoint/2010/main" val="18828973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 1930 г. Эрик </a:t>
            </a:r>
            <a:r>
              <a:rPr lang="ru-RU" dirty="0" err="1" smtClean="0"/>
              <a:t>Хомбургер</a:t>
            </a:r>
            <a:r>
              <a:rPr lang="ru-RU" dirty="0" smtClean="0"/>
              <a:t> женился на канадской танцовщице и художнице </a:t>
            </a:r>
            <a:r>
              <a:rPr lang="ru-RU" dirty="0" err="1" smtClean="0"/>
              <a:t>Джоэн</a:t>
            </a:r>
            <a:r>
              <a:rPr lang="ru-RU" dirty="0" smtClean="0"/>
              <a:t> </a:t>
            </a:r>
            <a:r>
              <a:rPr lang="ru-RU" dirty="0" err="1" smtClean="0"/>
              <a:t>Моват</a:t>
            </a:r>
            <a:r>
              <a:rPr lang="ru-RU" dirty="0" smtClean="0"/>
              <a:t> </a:t>
            </a:r>
            <a:r>
              <a:rPr lang="ru-RU" dirty="0" err="1" smtClean="0"/>
              <a:t>Серсон</a:t>
            </a:r>
            <a:r>
              <a:rPr lang="ru-RU" dirty="0" smtClean="0"/>
              <a:t> (</a:t>
            </a:r>
            <a:r>
              <a:rPr lang="ru-RU" dirty="0" err="1" smtClean="0"/>
              <a:t>Joan</a:t>
            </a:r>
            <a:r>
              <a:rPr lang="ru-RU" dirty="0" smtClean="0"/>
              <a:t> </a:t>
            </a:r>
            <a:r>
              <a:rPr lang="ru-RU" dirty="0" err="1" smtClean="0"/>
              <a:t>Mowat</a:t>
            </a:r>
            <a:r>
              <a:rPr lang="ru-RU" dirty="0" smtClean="0"/>
              <a:t> </a:t>
            </a:r>
            <a:r>
              <a:rPr lang="ru-RU" dirty="0" err="1" smtClean="0"/>
              <a:t>Serson</a:t>
            </a:r>
            <a:r>
              <a:rPr lang="ru-RU" dirty="0" smtClean="0"/>
              <a:t>) и в 1933 г эмигрировал из Вены в США. Несколько позже эмигрировали его сёстры: Рут (</a:t>
            </a:r>
            <a:r>
              <a:rPr lang="ru-RU" dirty="0" err="1" smtClean="0"/>
              <a:t>Ruth</a:t>
            </a:r>
            <a:r>
              <a:rPr lang="ru-RU" dirty="0" smtClean="0"/>
              <a:t> </a:t>
            </a:r>
            <a:r>
              <a:rPr lang="ru-RU" dirty="0" err="1" smtClean="0"/>
              <a:t>Hirsch</a:t>
            </a:r>
            <a:r>
              <a:rPr lang="ru-RU" dirty="0" smtClean="0"/>
              <a:t>) поселилась в Нью-Йорке и Эллен (</a:t>
            </a:r>
            <a:r>
              <a:rPr lang="ru-RU" dirty="0" err="1" smtClean="0"/>
              <a:t>Ellen</a:t>
            </a:r>
            <a:r>
              <a:rPr lang="ru-RU" dirty="0" smtClean="0"/>
              <a:t> </a:t>
            </a:r>
            <a:r>
              <a:rPr lang="ru-RU" dirty="0" err="1" smtClean="0"/>
              <a:t>Katz</a:t>
            </a:r>
            <a:r>
              <a:rPr lang="ru-RU" dirty="0" smtClean="0"/>
              <a:t>) в Хайфе. В конце 1930х гг. Эрик </a:t>
            </a:r>
            <a:r>
              <a:rPr lang="ru-RU" dirty="0" err="1" smtClean="0"/>
              <a:t>Хомбургер</a:t>
            </a:r>
            <a:r>
              <a:rPr lang="ru-RU" dirty="0" smtClean="0"/>
              <a:t> официально сменил фамилию на Эриксон (усыновив самого себя, как он это объяснял), сохранив свою прежнюю фамилию в качестве второго имени.</a:t>
            </a:r>
          </a:p>
          <a:p>
            <a:r>
              <a:rPr lang="ru-RU" b="1" dirty="0" smtClean="0"/>
              <a:t>Теория личности Эриксона</a:t>
            </a:r>
          </a:p>
          <a:p>
            <a:r>
              <a:rPr lang="ru-RU" dirty="0" smtClean="0"/>
              <a:t>Хотя Эриксон всегда настаивал, что является фрейдистом, критики считали его «Эго-психологом», поскольку, в то время как консервативный фрейдизм в центр внимания ставил Ид, Эриксон акцентировал важность Эго. Если теория развития Фрейда ограничивается только детством, то по мнению Эриксона развитие продолжается всю жизнь, причём каждая из стадий развития отмечается специфичным для неё конфликтом, благоприятное разрешение которого приводит к переходу на новый этап:</a:t>
            </a:r>
          </a:p>
          <a:p>
            <a:r>
              <a:rPr lang="ru-RU" dirty="0" smtClean="0"/>
              <a:t>Первый этап — от рождения до года, конфликт между доверием и недоверием;</a:t>
            </a:r>
          </a:p>
          <a:p>
            <a:r>
              <a:rPr lang="ru-RU" dirty="0" smtClean="0"/>
              <a:t>Второй этап — от года до двух, конфликт между автономией и сомнением;</a:t>
            </a:r>
          </a:p>
          <a:p>
            <a:r>
              <a:rPr lang="ru-RU" dirty="0" smtClean="0"/>
              <a:t>Третий этап — от трёх до шести лет, конфликт между предприимчивостью и неадекватностью;</a:t>
            </a:r>
          </a:p>
          <a:p>
            <a:r>
              <a:rPr lang="ru-RU" dirty="0" smtClean="0"/>
              <a:t>Четвёртый этап — соответствует </a:t>
            </a:r>
            <a:r>
              <a:rPr lang="ru-RU" dirty="0" err="1" smtClean="0"/>
              <a:t>фрейдовскому</a:t>
            </a:r>
            <a:r>
              <a:rPr lang="ru-RU" dirty="0" smtClean="0"/>
              <a:t> «латентному периоду», конфликт между творчеством и комплексом неполноценности;</a:t>
            </a:r>
          </a:p>
          <a:p>
            <a:r>
              <a:rPr lang="ru-RU" dirty="0" smtClean="0"/>
              <a:t>Пятый этап — юность, идентификация личности и путаница ролей;</a:t>
            </a:r>
          </a:p>
          <a:p>
            <a:r>
              <a:rPr lang="ru-RU" dirty="0" smtClean="0"/>
              <a:t>Шестой этап — ранний взрослый период, конфликт между близостью и одиночеством;</a:t>
            </a:r>
          </a:p>
          <a:p>
            <a:r>
              <a:rPr lang="ru-RU" dirty="0" smtClean="0"/>
              <a:t>Седьмой этап — поздний взрослый период, конфликт производительности и застоя;</a:t>
            </a:r>
          </a:p>
          <a:p>
            <a:r>
              <a:rPr lang="ru-RU" dirty="0" smtClean="0"/>
              <a:t>Восьмой этап — конфликт цельности и безнадежности.</a:t>
            </a:r>
          </a:p>
          <a:p>
            <a:r>
              <a:rPr lang="ru-RU" dirty="0" smtClean="0"/>
              <a:t>Благоприятные разрешения конфликтов называются «Добродетелями» («</a:t>
            </a:r>
            <a:r>
              <a:rPr lang="ru-RU" dirty="0" err="1" smtClean="0"/>
              <a:t>virtues</a:t>
            </a:r>
            <a:r>
              <a:rPr lang="ru-RU" dirty="0" smtClean="0"/>
              <a:t>»). Названия добродетелей в порядке их поэтапного приобретения: надежда, воля, цель, уверенность, верность, любовь, забота и мудрость.</a:t>
            </a:r>
          </a:p>
          <a:p>
            <a:endParaRPr lang="ru-RU" dirty="0"/>
          </a:p>
        </p:txBody>
      </p:sp>
      <p:sp>
        <p:nvSpPr>
          <p:cNvPr id="4" name="Номер слайда 3"/>
          <p:cNvSpPr>
            <a:spLocks noGrp="1"/>
          </p:cNvSpPr>
          <p:nvPr>
            <p:ph type="sldNum" sz="quarter" idx="10"/>
          </p:nvPr>
        </p:nvSpPr>
        <p:spPr/>
        <p:txBody>
          <a:bodyPr/>
          <a:lstStyle/>
          <a:p>
            <a:fld id="{765B35D5-BC84-490B-900B-712CE19E0C65}" type="slidenum">
              <a:rPr lang="ru-RU" smtClean="0"/>
              <a:t>10</a:t>
            </a:fld>
            <a:endParaRPr lang="ru-RU"/>
          </a:p>
        </p:txBody>
      </p:sp>
    </p:spTree>
    <p:extLst>
      <p:ext uri="{BB962C8B-B14F-4D97-AF65-F5344CB8AC3E}">
        <p14:creationId xmlns:p14="http://schemas.microsoft.com/office/powerpoint/2010/main" val="3008889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65B35D5-BC84-490B-900B-712CE19E0C65}" type="slidenum">
              <a:rPr lang="ru-RU" smtClean="0"/>
              <a:t>19</a:t>
            </a:fld>
            <a:endParaRPr lang="ru-RU"/>
          </a:p>
        </p:txBody>
      </p:sp>
    </p:spTree>
    <p:extLst>
      <p:ext uri="{BB962C8B-B14F-4D97-AF65-F5344CB8AC3E}">
        <p14:creationId xmlns:p14="http://schemas.microsoft.com/office/powerpoint/2010/main" val="2724901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A7FC1BC1-3520-4663-939B-B51CF75DE654}" type="datetimeFigureOut">
              <a:rPr lang="ru-RU" smtClean="0"/>
              <a:t>06.10.2015</a:t>
            </a:fld>
            <a:endParaRPr lang="ru-RU"/>
          </a:p>
        </p:txBody>
      </p:sp>
      <p:sp>
        <p:nvSpPr>
          <p:cNvPr id="8" name="Slide Number Placeholder 7"/>
          <p:cNvSpPr>
            <a:spLocks noGrp="1"/>
          </p:cNvSpPr>
          <p:nvPr>
            <p:ph type="sldNum" sz="quarter" idx="11"/>
          </p:nvPr>
        </p:nvSpPr>
        <p:spPr/>
        <p:txBody>
          <a:bodyPr/>
          <a:lstStyle/>
          <a:p>
            <a:fld id="{657FC0DC-6BE5-4D00-BFD1-A39E0B5797A3}"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7FC1BC1-3520-4663-939B-B51CF75DE654}" type="datetimeFigureOut">
              <a:rPr lang="ru-RU" smtClean="0"/>
              <a:t>06.10.2015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7FC0DC-6BE5-4D00-BFD1-A39E0B5797A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7FC1BC1-3520-4663-939B-B51CF75DE654}" type="datetimeFigureOut">
              <a:rPr lang="ru-RU" smtClean="0"/>
              <a:t>06.10.2015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7FC0DC-6BE5-4D00-BFD1-A39E0B5797A3}"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887668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59308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45578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618462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446790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80745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448696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97958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A7FC1BC1-3520-4663-939B-B51CF75DE654}" type="datetimeFigureOut">
              <a:rPr lang="ru-RU" smtClean="0"/>
              <a:t>06.10.2015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7FC0DC-6BE5-4D00-BFD1-A39E0B5797A3}"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789974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77313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029575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231319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029620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103107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741156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426803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482789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691405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7FC1BC1-3520-4663-939B-B51CF75DE654}" type="datetimeFigureOut">
              <a:rPr lang="ru-RU" smtClean="0"/>
              <a:t>06.10.2015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7FC0DC-6BE5-4D00-BFD1-A39E0B5797A3}"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858261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271667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110635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2369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A7FC1BC1-3520-4663-939B-B51CF75DE654}" type="datetimeFigureOut">
              <a:rPr lang="ru-RU" smtClean="0"/>
              <a:t>06.10.2015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7FC0DC-6BE5-4D00-BFD1-A39E0B5797A3}"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A7FC1BC1-3520-4663-939B-B51CF75DE654}" type="datetimeFigureOut">
              <a:rPr lang="ru-RU" smtClean="0"/>
              <a:t>06.10.2015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57FC0DC-6BE5-4D00-BFD1-A39E0B5797A3}"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A7FC1BC1-3520-4663-939B-B51CF75DE654}" type="datetimeFigureOut">
              <a:rPr lang="ru-RU" smtClean="0"/>
              <a:t>06.10.2015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57FC0DC-6BE5-4D00-BFD1-A39E0B5797A3}"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FC1BC1-3520-4663-939B-B51CF75DE654}" type="datetimeFigureOut">
              <a:rPr lang="ru-RU" smtClean="0"/>
              <a:t>06.10.2015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57FC0DC-6BE5-4D00-BFD1-A39E0B5797A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7FC1BC1-3520-4663-939B-B51CF75DE654}" type="datetimeFigureOut">
              <a:rPr lang="ru-RU" smtClean="0"/>
              <a:t>06.10.2015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7FC0DC-6BE5-4D00-BFD1-A39E0B5797A3}"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7FC1BC1-3520-4663-939B-B51CF75DE654}" type="datetimeFigureOut">
              <a:rPr lang="ru-RU" smtClean="0"/>
              <a:t>06.10.2015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7FC0DC-6BE5-4D00-BFD1-A39E0B5797A3}"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A7FC1BC1-3520-4663-939B-B51CF75DE654}" type="datetimeFigureOut">
              <a:rPr lang="ru-RU" smtClean="0"/>
              <a:t>06.10.2015</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657FC0DC-6BE5-4D00-BFD1-A39E0B5797A3}"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986287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681808-6CED-4919-B125-23D1503291BA}" type="datetimeFigureOut">
              <a:rPr lang="ru-RU" smtClean="0">
                <a:solidFill>
                  <a:prstClr val="black">
                    <a:tint val="75000"/>
                  </a:prstClr>
                </a:solidFill>
              </a:rPr>
              <a:pPr/>
              <a:t>06.10.2015</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8A2F79-DD5D-4020-9531-87594B30D5B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425010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836712"/>
            <a:ext cx="7772400" cy="2763739"/>
          </a:xfrm>
        </p:spPr>
        <p:style>
          <a:lnRef idx="1">
            <a:schemeClr val="accent2"/>
          </a:lnRef>
          <a:fillRef idx="2">
            <a:schemeClr val="accent2"/>
          </a:fillRef>
          <a:effectRef idx="1">
            <a:schemeClr val="accent2"/>
          </a:effectRef>
          <a:fontRef idx="minor">
            <a:schemeClr val="dk1"/>
          </a:fontRef>
        </p:style>
        <p:txBody>
          <a:bodyPr>
            <a:normAutofit/>
          </a:bodyPr>
          <a:lstStyle/>
          <a:p>
            <a:pPr algn="l"/>
            <a:r>
              <a:rPr lang="ru-RU" sz="4300" b="1" dirty="0">
                <a:solidFill>
                  <a:prstClr val="black"/>
                </a:solidFill>
              </a:rPr>
              <a:t>ОБЩАЯ </a:t>
            </a:r>
            <a:r>
              <a:rPr lang="ru-RU" sz="4300" b="1" dirty="0" smtClean="0">
                <a:solidFill>
                  <a:prstClr val="black"/>
                </a:solidFill>
              </a:rPr>
              <a:t/>
            </a:r>
            <a:br>
              <a:rPr lang="ru-RU" sz="4300" b="1" dirty="0" smtClean="0">
                <a:solidFill>
                  <a:prstClr val="black"/>
                </a:solidFill>
              </a:rPr>
            </a:br>
            <a:r>
              <a:rPr lang="ru-RU" sz="4300" b="1" dirty="0" smtClean="0">
                <a:solidFill>
                  <a:prstClr val="black"/>
                </a:solidFill>
              </a:rPr>
              <a:t> И ПРОФЕССИОНАЛЬНАЯ </a:t>
            </a:r>
            <a:r>
              <a:rPr lang="ru-RU" sz="4300" b="1" dirty="0">
                <a:solidFill>
                  <a:prstClr val="black"/>
                </a:solidFill>
              </a:rPr>
              <a:t>ПЕДАГОГИКА</a:t>
            </a:r>
            <a:endParaRPr lang="ru-RU" dirty="0"/>
          </a:p>
        </p:txBody>
      </p:sp>
      <p:sp>
        <p:nvSpPr>
          <p:cNvPr id="5" name="Подзаголовок 4"/>
          <p:cNvSpPr>
            <a:spLocks noGrp="1"/>
          </p:cNvSpPr>
          <p:nvPr>
            <p:ph type="subTitle" idx="1"/>
          </p:nvPr>
        </p:nvSpPr>
        <p:spPr>
          <a:xfrm>
            <a:off x="395536" y="3886200"/>
            <a:ext cx="8352928" cy="1752600"/>
          </a:xfrm>
        </p:spPr>
        <p:style>
          <a:lnRef idx="1">
            <a:schemeClr val="accent2"/>
          </a:lnRef>
          <a:fillRef idx="2">
            <a:schemeClr val="accent2"/>
          </a:fillRef>
          <a:effectRef idx="1">
            <a:schemeClr val="accent2"/>
          </a:effectRef>
          <a:fontRef idx="minor">
            <a:schemeClr val="dk1"/>
          </a:fontRef>
        </p:style>
        <p:txBody>
          <a:bodyPr/>
          <a:lstStyle/>
          <a:p>
            <a:pPr algn="r"/>
            <a:r>
              <a:rPr lang="ru-RU" dirty="0" smtClean="0">
                <a:solidFill>
                  <a:schemeClr val="tx1"/>
                </a:solidFill>
              </a:rPr>
              <a:t>Власова Татьяна Ивановна, </a:t>
            </a:r>
          </a:p>
          <a:p>
            <a:pPr algn="r"/>
            <a:r>
              <a:rPr lang="ru-RU" dirty="0" smtClean="0">
                <a:solidFill>
                  <a:schemeClr val="tx1"/>
                </a:solidFill>
              </a:rPr>
              <a:t>доктор педагогических наук, </a:t>
            </a:r>
          </a:p>
          <a:p>
            <a:pPr algn="r"/>
            <a:r>
              <a:rPr lang="ru-RU" dirty="0" smtClean="0">
                <a:solidFill>
                  <a:schemeClr val="tx1"/>
                </a:solidFill>
              </a:rPr>
              <a:t>профессор</a:t>
            </a:r>
            <a:endParaRPr lang="ru-RU" dirty="0">
              <a:solidFill>
                <a:schemeClr val="tx1"/>
              </a:solidFill>
            </a:endParaRPr>
          </a:p>
        </p:txBody>
      </p:sp>
    </p:spTree>
    <p:extLst>
      <p:ext uri="{BB962C8B-B14F-4D97-AF65-F5344CB8AC3E}">
        <p14:creationId xmlns:p14="http://schemas.microsoft.com/office/powerpoint/2010/main" val="2741718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07087" y="116632"/>
            <a:ext cx="3008313" cy="6120680"/>
          </a:xfrm>
        </p:spPr>
        <p:txBody>
          <a:bodyPr vert="wordArtVert" anchor="ctr"/>
          <a:lstStyle/>
          <a:p>
            <a:r>
              <a:rPr lang="ru-RU" sz="2000" dirty="0" smtClean="0">
                <a:solidFill>
                  <a:schemeClr val="tx1"/>
                </a:solidFill>
              </a:rPr>
              <a:t>ПСИХОСОЦИАЛЬНАЯ</a:t>
            </a:r>
            <a:endParaRPr lang="ru-RU" sz="2000" dirty="0">
              <a:solidFill>
                <a:schemeClr val="tx1"/>
              </a:solidFill>
            </a:endParaRPr>
          </a:p>
        </p:txBody>
      </p:sp>
      <p:sp>
        <p:nvSpPr>
          <p:cNvPr id="3" name="Объект 2"/>
          <p:cNvSpPr>
            <a:spLocks noGrp="1"/>
          </p:cNvSpPr>
          <p:nvPr>
            <p:ph idx="1"/>
          </p:nvPr>
        </p:nvSpPr>
        <p:spPr/>
        <p:txBody>
          <a:bodyPr>
            <a:normAutofit fontScale="92500"/>
          </a:bodyPr>
          <a:lstStyle/>
          <a:p>
            <a:pPr marL="0" indent="0">
              <a:buNone/>
            </a:pPr>
            <a:endParaRPr lang="ru-RU" sz="2800" b="1" dirty="0" smtClean="0">
              <a:solidFill>
                <a:schemeClr val="tx1"/>
              </a:solidFill>
            </a:endParaRPr>
          </a:p>
          <a:p>
            <a:pPr marL="0" indent="0">
              <a:buNone/>
            </a:pPr>
            <a:endParaRPr lang="ru-RU" sz="2800" b="1" dirty="0">
              <a:solidFill>
                <a:schemeClr val="tx1"/>
              </a:solidFill>
            </a:endParaRPr>
          </a:p>
          <a:p>
            <a:pPr marL="0" indent="0">
              <a:buNone/>
            </a:pPr>
            <a:endParaRPr lang="ru-RU" sz="2800" b="1" dirty="0" smtClean="0">
              <a:solidFill>
                <a:schemeClr val="tx1"/>
              </a:solidFill>
            </a:endParaRPr>
          </a:p>
          <a:p>
            <a:pPr marL="0" indent="0">
              <a:buNone/>
            </a:pPr>
            <a:endParaRPr lang="ru-RU" sz="2800" b="1" dirty="0">
              <a:solidFill>
                <a:schemeClr val="tx1"/>
              </a:solidFill>
            </a:endParaRPr>
          </a:p>
          <a:p>
            <a:pPr marL="0" indent="0">
              <a:buNone/>
            </a:pPr>
            <a:endParaRPr lang="ru-RU" sz="2800" b="1" dirty="0" smtClean="0">
              <a:solidFill>
                <a:schemeClr val="tx1"/>
              </a:solidFill>
            </a:endParaRPr>
          </a:p>
          <a:p>
            <a:pPr marL="0" indent="0">
              <a:buNone/>
            </a:pPr>
            <a:endParaRPr lang="ru-RU" sz="2800" b="1" dirty="0">
              <a:solidFill>
                <a:schemeClr val="tx1"/>
              </a:solidFill>
            </a:endParaRPr>
          </a:p>
          <a:p>
            <a:pPr marL="0" indent="0">
              <a:buNone/>
            </a:pPr>
            <a:endParaRPr lang="ru-RU" sz="2800" b="1" dirty="0" smtClean="0">
              <a:solidFill>
                <a:schemeClr val="tx1"/>
              </a:solidFill>
            </a:endParaRPr>
          </a:p>
          <a:p>
            <a:pPr marL="0" indent="0">
              <a:buNone/>
            </a:pPr>
            <a:endParaRPr lang="ru-RU" sz="2800" b="1" dirty="0">
              <a:solidFill>
                <a:schemeClr val="tx1"/>
              </a:solidFill>
            </a:endParaRPr>
          </a:p>
          <a:p>
            <a:pPr marL="0" indent="0">
              <a:buNone/>
            </a:pPr>
            <a:endParaRPr lang="ru-RU" sz="2800" b="1" dirty="0" smtClean="0">
              <a:solidFill>
                <a:schemeClr val="tx1"/>
              </a:solidFill>
            </a:endParaRPr>
          </a:p>
          <a:p>
            <a:pPr marL="0" indent="0">
              <a:buNone/>
            </a:pPr>
            <a:endParaRPr lang="ru-RU" sz="2800" b="1" dirty="0">
              <a:solidFill>
                <a:schemeClr val="tx1"/>
              </a:solidFill>
            </a:endParaRPr>
          </a:p>
          <a:p>
            <a:pPr marL="0" indent="0">
              <a:buNone/>
            </a:pPr>
            <a:endParaRPr lang="ru-RU" sz="2800" b="1" dirty="0" smtClean="0">
              <a:solidFill>
                <a:schemeClr val="tx1"/>
              </a:solidFill>
            </a:endParaRPr>
          </a:p>
          <a:p>
            <a:pPr marL="0" indent="0">
              <a:buNone/>
            </a:pPr>
            <a:r>
              <a:rPr lang="ru-RU" sz="2800" b="1" dirty="0" smtClean="0">
                <a:solidFill>
                  <a:schemeClr val="tx1"/>
                </a:solidFill>
              </a:rPr>
              <a:t>Эрик Эриксон (1902-1994гг)</a:t>
            </a:r>
            <a:endParaRPr lang="ru-RU" sz="2800" b="1" dirty="0">
              <a:solidFill>
                <a:schemeClr val="tx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764704"/>
            <a:ext cx="3209925" cy="409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0333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080120"/>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smtClean="0"/>
              <a:t>СТАДИИ  РАЗВИТИЯ</a:t>
            </a:r>
            <a:endParaRPr lang="ru-RU" sz="3200" b="1" dirty="0"/>
          </a:p>
        </p:txBody>
      </p:sp>
      <p:graphicFrame>
        <p:nvGraphicFramePr>
          <p:cNvPr id="3" name="Объект 2"/>
          <p:cNvGraphicFramePr>
            <a:graphicFrameLocks noGrp="1"/>
          </p:cNvGraphicFramePr>
          <p:nvPr>
            <p:ph idx="1"/>
            <p:extLst>
              <p:ext uri="{D42A27DB-BD31-4B8C-83A1-F6EECF244321}">
                <p14:modId xmlns:p14="http://schemas.microsoft.com/office/powerpoint/2010/main" val="772490443"/>
              </p:ext>
            </p:extLst>
          </p:nvPr>
        </p:nvGraphicFramePr>
        <p:xfrm>
          <a:off x="107950" y="1600200"/>
          <a:ext cx="8856663" cy="4781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extLst>
              <p:ext uri="{D42A27DB-BD31-4B8C-83A1-F6EECF244321}">
                <p14:modId xmlns:p14="http://schemas.microsoft.com/office/powerpoint/2010/main" val="393780183"/>
              </p:ext>
            </p:extLst>
          </p:nvPr>
        </p:nvGraphicFramePr>
        <p:xfrm>
          <a:off x="395536" y="1556792"/>
          <a:ext cx="8352928" cy="42484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p:cNvSpPr txBox="1"/>
          <p:nvPr/>
        </p:nvSpPr>
        <p:spPr>
          <a:xfrm>
            <a:off x="3203848" y="5157192"/>
            <a:ext cx="2592288" cy="830997"/>
          </a:xfrm>
          <a:prstGeom prst="rect">
            <a:avLst/>
          </a:prstGeom>
          <a:noFill/>
        </p:spPr>
        <p:txBody>
          <a:bodyPr wrap="square" rtlCol="0">
            <a:spAutoFit/>
          </a:bodyPr>
          <a:lstStyle/>
          <a:p>
            <a:pPr algn="ctr"/>
            <a:r>
              <a:rPr lang="ru-RU" sz="2400" b="1" dirty="0" smtClean="0">
                <a:solidFill>
                  <a:prstClr val="black"/>
                </a:solidFill>
              </a:rPr>
              <a:t>от рождения до 1 года</a:t>
            </a:r>
            <a:endParaRPr lang="ru-RU" sz="2400" b="1" dirty="0">
              <a:solidFill>
                <a:prstClr val="black"/>
              </a:solidFill>
            </a:endParaRPr>
          </a:p>
        </p:txBody>
      </p:sp>
    </p:spTree>
    <p:extLst>
      <p:ext uri="{BB962C8B-B14F-4D97-AF65-F5344CB8AC3E}">
        <p14:creationId xmlns:p14="http://schemas.microsoft.com/office/powerpoint/2010/main" val="2940932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080120"/>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smtClean="0"/>
              <a:t>СТАДИИ  РАЗВИТИЯ</a:t>
            </a:r>
            <a:endParaRPr lang="ru-RU" sz="3200" b="1" dirty="0"/>
          </a:p>
        </p:txBody>
      </p:sp>
      <p:graphicFrame>
        <p:nvGraphicFramePr>
          <p:cNvPr id="3" name="Объект 2"/>
          <p:cNvGraphicFramePr>
            <a:graphicFrameLocks noGrp="1"/>
          </p:cNvGraphicFramePr>
          <p:nvPr>
            <p:ph idx="1"/>
            <p:extLst>
              <p:ext uri="{D42A27DB-BD31-4B8C-83A1-F6EECF244321}">
                <p14:modId xmlns:p14="http://schemas.microsoft.com/office/powerpoint/2010/main" val="2159470918"/>
              </p:ext>
            </p:extLst>
          </p:nvPr>
        </p:nvGraphicFramePr>
        <p:xfrm>
          <a:off x="107950" y="1600200"/>
          <a:ext cx="8856663" cy="4781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extLst>
              <p:ext uri="{D42A27DB-BD31-4B8C-83A1-F6EECF244321}">
                <p14:modId xmlns:p14="http://schemas.microsoft.com/office/powerpoint/2010/main" val="1573517327"/>
              </p:ext>
            </p:extLst>
          </p:nvPr>
        </p:nvGraphicFramePr>
        <p:xfrm>
          <a:off x="395536" y="1556792"/>
          <a:ext cx="8352928" cy="42484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p:cNvSpPr txBox="1"/>
          <p:nvPr/>
        </p:nvSpPr>
        <p:spPr>
          <a:xfrm>
            <a:off x="3203848" y="5157192"/>
            <a:ext cx="2592288" cy="461665"/>
          </a:xfrm>
          <a:prstGeom prst="rect">
            <a:avLst/>
          </a:prstGeom>
          <a:noFill/>
        </p:spPr>
        <p:txBody>
          <a:bodyPr wrap="square" rtlCol="0">
            <a:spAutoFit/>
          </a:bodyPr>
          <a:lstStyle/>
          <a:p>
            <a:pPr algn="ctr"/>
            <a:r>
              <a:rPr lang="ru-RU" sz="2400" b="1" dirty="0" smtClean="0"/>
              <a:t>от 1 – 3-х лет</a:t>
            </a:r>
            <a:endParaRPr lang="ru-RU" sz="2400" b="1" dirty="0"/>
          </a:p>
        </p:txBody>
      </p:sp>
    </p:spTree>
    <p:extLst>
      <p:ext uri="{BB962C8B-B14F-4D97-AF65-F5344CB8AC3E}">
        <p14:creationId xmlns:p14="http://schemas.microsoft.com/office/powerpoint/2010/main" val="181803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Объект 1"/>
          <p:cNvGraphicFramePr>
            <a:graphicFrameLocks noGrp="1"/>
          </p:cNvGraphicFramePr>
          <p:nvPr>
            <p:ph idx="1"/>
            <p:extLst>
              <p:ext uri="{D42A27DB-BD31-4B8C-83A1-F6EECF244321}">
                <p14:modId xmlns:p14="http://schemas.microsoft.com/office/powerpoint/2010/main" val="1220716119"/>
              </p:ext>
            </p:extLst>
          </p:nvPr>
        </p:nvGraphicFramePr>
        <p:xfrm>
          <a:off x="250825" y="1556793"/>
          <a:ext cx="8642350"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Заголовок 1"/>
          <p:cNvSpPr>
            <a:spLocks noGrp="1"/>
          </p:cNvSpPr>
          <p:nvPr>
            <p:ph type="title"/>
          </p:nvPr>
        </p:nvSpPr>
        <p:spPr>
          <a:xfrm>
            <a:off x="457200" y="476672"/>
            <a:ext cx="8229600" cy="864096"/>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a:t>СТАДИИ </a:t>
            </a:r>
            <a:r>
              <a:rPr lang="ru-RU" sz="3200" b="1" dirty="0" smtClean="0"/>
              <a:t> РАЗВИТИЯ</a:t>
            </a:r>
            <a:endParaRPr lang="ru-RU" sz="3200" dirty="0"/>
          </a:p>
        </p:txBody>
      </p:sp>
      <p:sp>
        <p:nvSpPr>
          <p:cNvPr id="5" name="TextBox 4"/>
          <p:cNvSpPr txBox="1"/>
          <p:nvPr/>
        </p:nvSpPr>
        <p:spPr>
          <a:xfrm>
            <a:off x="3491880" y="5805264"/>
            <a:ext cx="2304256" cy="461665"/>
          </a:xfrm>
          <a:prstGeom prst="rect">
            <a:avLst/>
          </a:prstGeom>
          <a:noFill/>
        </p:spPr>
        <p:txBody>
          <a:bodyPr wrap="square" rtlCol="0">
            <a:spAutoFit/>
          </a:bodyPr>
          <a:lstStyle/>
          <a:p>
            <a:pPr algn="ctr"/>
            <a:r>
              <a:rPr lang="ru-RU" sz="2400" b="1" dirty="0"/>
              <a:t>о</a:t>
            </a:r>
            <a:r>
              <a:rPr lang="ru-RU" sz="2400" b="1" dirty="0" smtClean="0"/>
              <a:t>т 4 – 5-ти лет</a:t>
            </a:r>
            <a:endParaRPr lang="ru-RU" sz="2400" b="1" dirty="0"/>
          </a:p>
        </p:txBody>
      </p:sp>
    </p:spTree>
    <p:extLst>
      <p:ext uri="{BB962C8B-B14F-4D97-AF65-F5344CB8AC3E}">
        <p14:creationId xmlns:p14="http://schemas.microsoft.com/office/powerpoint/2010/main" val="2678827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936104"/>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a:solidFill>
                  <a:prstClr val="black"/>
                </a:solidFill>
              </a:rPr>
              <a:t>СТАДИИ  РАЗВИТИЯ</a:t>
            </a:r>
            <a:endParaRPr lang="ru-RU" sz="3200" dirty="0">
              <a:latin typeface="+mj-l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155280070"/>
              </p:ext>
            </p:extLst>
          </p:nvPr>
        </p:nvGraphicFramePr>
        <p:xfrm>
          <a:off x="323850" y="1844675"/>
          <a:ext cx="8496300" cy="4464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6021288"/>
            <a:ext cx="2808312" cy="461665"/>
          </a:xfrm>
          <a:prstGeom prst="rect">
            <a:avLst/>
          </a:prstGeom>
          <a:noFill/>
        </p:spPr>
        <p:txBody>
          <a:bodyPr wrap="square" rtlCol="0">
            <a:spAutoFit/>
          </a:bodyPr>
          <a:lstStyle/>
          <a:p>
            <a:pPr algn="ctr"/>
            <a:r>
              <a:rPr lang="ru-RU" sz="2400" b="1" dirty="0" smtClean="0"/>
              <a:t>от </a:t>
            </a:r>
            <a:r>
              <a:rPr lang="ru-RU" sz="2400" b="1" dirty="0"/>
              <a:t>6</a:t>
            </a:r>
            <a:r>
              <a:rPr lang="ru-RU" sz="2400" b="1" dirty="0" smtClean="0"/>
              <a:t> до 11-ти лет </a:t>
            </a:r>
            <a:endParaRPr lang="ru-RU" sz="2400" b="1" dirty="0"/>
          </a:p>
        </p:txBody>
      </p:sp>
    </p:spTree>
    <p:extLst>
      <p:ext uri="{BB962C8B-B14F-4D97-AF65-F5344CB8AC3E}">
        <p14:creationId xmlns:p14="http://schemas.microsoft.com/office/powerpoint/2010/main" val="491119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936104"/>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smtClean="0">
                <a:solidFill>
                  <a:prstClr val="black"/>
                </a:solidFill>
              </a:rPr>
              <a:t>НОРМАЛЬНОЕ  ВЗРОСЛЕНИЕ</a:t>
            </a:r>
            <a:endParaRPr lang="ru-RU" sz="3200" dirty="0">
              <a:latin typeface="+mj-l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87359514"/>
              </p:ext>
            </p:extLst>
          </p:nvPr>
        </p:nvGraphicFramePr>
        <p:xfrm>
          <a:off x="323850" y="1844675"/>
          <a:ext cx="8496300" cy="4464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6021288"/>
            <a:ext cx="2808312" cy="461665"/>
          </a:xfrm>
          <a:prstGeom prst="rect">
            <a:avLst/>
          </a:prstGeom>
          <a:noFill/>
        </p:spPr>
        <p:txBody>
          <a:bodyPr wrap="square" rtlCol="0">
            <a:spAutoFit/>
          </a:bodyPr>
          <a:lstStyle/>
          <a:p>
            <a:pPr algn="ctr"/>
            <a:r>
              <a:rPr lang="ru-RU" sz="2400" b="1" dirty="0" smtClean="0">
                <a:solidFill>
                  <a:prstClr val="black"/>
                </a:solidFill>
              </a:rPr>
              <a:t>от 12 до 18-ти лет </a:t>
            </a:r>
            <a:endParaRPr lang="ru-RU" sz="2400" b="1" dirty="0">
              <a:solidFill>
                <a:prstClr val="black"/>
              </a:solidFill>
            </a:endParaRPr>
          </a:p>
        </p:txBody>
      </p:sp>
    </p:spTree>
    <p:extLst>
      <p:ext uri="{BB962C8B-B14F-4D97-AF65-F5344CB8AC3E}">
        <p14:creationId xmlns:p14="http://schemas.microsoft.com/office/powerpoint/2010/main" val="425577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936104"/>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smtClean="0">
                <a:solidFill>
                  <a:prstClr val="black"/>
                </a:solidFill>
              </a:rPr>
              <a:t>РАННЕЕ  ВЗРОСЛЕНИЕ</a:t>
            </a:r>
            <a:endParaRPr lang="ru-RU" sz="3200" dirty="0">
              <a:latin typeface="+mj-l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664186941"/>
              </p:ext>
            </p:extLst>
          </p:nvPr>
        </p:nvGraphicFramePr>
        <p:xfrm>
          <a:off x="323850" y="1844675"/>
          <a:ext cx="8496300" cy="4464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6021288"/>
            <a:ext cx="2808312" cy="461665"/>
          </a:xfrm>
          <a:prstGeom prst="rect">
            <a:avLst/>
          </a:prstGeom>
          <a:noFill/>
        </p:spPr>
        <p:txBody>
          <a:bodyPr wrap="square" rtlCol="0">
            <a:spAutoFit/>
          </a:bodyPr>
          <a:lstStyle/>
          <a:p>
            <a:pPr algn="ctr"/>
            <a:r>
              <a:rPr lang="ru-RU" sz="2400" b="1" dirty="0" smtClean="0">
                <a:solidFill>
                  <a:prstClr val="black"/>
                </a:solidFill>
              </a:rPr>
              <a:t>от 12 до 18-ти лет </a:t>
            </a:r>
            <a:endParaRPr lang="ru-RU" sz="2400" b="1" dirty="0">
              <a:solidFill>
                <a:prstClr val="black"/>
              </a:solidFill>
            </a:endParaRPr>
          </a:p>
        </p:txBody>
      </p:sp>
    </p:spTree>
    <p:extLst>
      <p:ext uri="{BB962C8B-B14F-4D97-AF65-F5344CB8AC3E}">
        <p14:creationId xmlns:p14="http://schemas.microsoft.com/office/powerpoint/2010/main" val="2697000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936104"/>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smtClean="0">
                <a:solidFill>
                  <a:prstClr val="black"/>
                </a:solidFill>
              </a:rPr>
              <a:t>ПОЗДНЕЕ  ВЗРОСЛЕНИЕ</a:t>
            </a:r>
            <a:endParaRPr lang="ru-RU" sz="3200" dirty="0">
              <a:latin typeface="+mj-l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563008536"/>
              </p:ext>
            </p:extLst>
          </p:nvPr>
        </p:nvGraphicFramePr>
        <p:xfrm>
          <a:off x="323850" y="1844675"/>
          <a:ext cx="8496300" cy="4464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6021288"/>
            <a:ext cx="2808312" cy="461665"/>
          </a:xfrm>
          <a:prstGeom prst="rect">
            <a:avLst/>
          </a:prstGeom>
          <a:noFill/>
        </p:spPr>
        <p:txBody>
          <a:bodyPr wrap="square" rtlCol="0">
            <a:spAutoFit/>
          </a:bodyPr>
          <a:lstStyle/>
          <a:p>
            <a:pPr algn="ctr"/>
            <a:r>
              <a:rPr lang="ru-RU" sz="2400" b="1" dirty="0" smtClean="0">
                <a:solidFill>
                  <a:prstClr val="black"/>
                </a:solidFill>
              </a:rPr>
              <a:t>от 12 до 18-ти лет </a:t>
            </a:r>
            <a:endParaRPr lang="ru-RU" sz="2400" b="1" dirty="0">
              <a:solidFill>
                <a:prstClr val="black"/>
              </a:solidFill>
            </a:endParaRPr>
          </a:p>
        </p:txBody>
      </p:sp>
    </p:spTree>
    <p:extLst>
      <p:ext uri="{BB962C8B-B14F-4D97-AF65-F5344CB8AC3E}">
        <p14:creationId xmlns:p14="http://schemas.microsoft.com/office/powerpoint/2010/main" val="42557705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882699846"/>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Заголовок 1"/>
          <p:cNvSpPr>
            <a:spLocks noGrp="1"/>
          </p:cNvSpPr>
          <p:nvPr>
            <p:ph type="title"/>
          </p:nvPr>
        </p:nvSpPr>
        <p:spPr>
          <a:xfrm>
            <a:off x="457200" y="620688"/>
            <a:ext cx="8229600" cy="979512"/>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smtClean="0">
                <a:solidFill>
                  <a:prstClr val="black"/>
                </a:solidFill>
              </a:rPr>
              <a:t>КРИЗИС ИДЕНТИЧНОСТИ</a:t>
            </a:r>
            <a:endParaRPr lang="ru-RU" sz="3200" dirty="0">
              <a:latin typeface="+mj-lt"/>
            </a:endParaRPr>
          </a:p>
        </p:txBody>
      </p:sp>
      <p:sp>
        <p:nvSpPr>
          <p:cNvPr id="2" name="TextBox 1"/>
          <p:cNvSpPr txBox="1"/>
          <p:nvPr/>
        </p:nvSpPr>
        <p:spPr>
          <a:xfrm>
            <a:off x="1691680" y="6093296"/>
            <a:ext cx="5400600" cy="369332"/>
          </a:xfrm>
          <a:prstGeom prst="rect">
            <a:avLst/>
          </a:prstGeom>
          <a:noFill/>
        </p:spPr>
        <p:txBody>
          <a:bodyPr wrap="square" rtlCol="0">
            <a:spAutoFit/>
          </a:bodyPr>
          <a:lstStyle/>
          <a:p>
            <a:pPr algn="ctr"/>
            <a:r>
              <a:rPr lang="ru-RU" b="1" dirty="0" smtClean="0"/>
              <a:t>После 18 лет – на протяжении всей жизни</a:t>
            </a:r>
            <a:endParaRPr lang="ru-RU" b="1" dirty="0"/>
          </a:p>
        </p:txBody>
      </p:sp>
    </p:spTree>
    <p:extLst>
      <p:ext uri="{BB962C8B-B14F-4D97-AF65-F5344CB8AC3E}">
        <p14:creationId xmlns:p14="http://schemas.microsoft.com/office/powerpoint/2010/main" val="3876510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2656"/>
            <a:ext cx="8784976" cy="936104"/>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200" b="1" dirty="0" smtClean="0">
                <a:solidFill>
                  <a:schemeClr val="tx1"/>
                </a:solidFill>
                <a:effectLst/>
              </a:rPr>
              <a:t>Благоприятное разрешение конфликтов</a:t>
            </a:r>
            <a:endParaRPr lang="ru-RU" sz="3200" b="1" dirty="0">
              <a:solidFill>
                <a:schemeClr val="tx1"/>
              </a:solidFill>
            </a:endParaRPr>
          </a:p>
        </p:txBody>
      </p:sp>
      <p:sp>
        <p:nvSpPr>
          <p:cNvPr id="3" name="Объект 2"/>
          <p:cNvSpPr>
            <a:spLocks noGrp="1"/>
          </p:cNvSpPr>
          <p:nvPr>
            <p:ph idx="1"/>
          </p:nvPr>
        </p:nvSpPr>
        <p:spPr/>
        <p:txBody>
          <a:bodyPr/>
          <a:lstStyle/>
          <a:p>
            <a:pPr marL="0" indent="0" algn="ctr">
              <a:buNone/>
            </a:pPr>
            <a:r>
              <a:rPr lang="ru-RU" b="1" dirty="0" smtClean="0">
                <a:solidFill>
                  <a:schemeClr val="tx1"/>
                </a:solidFill>
              </a:rPr>
              <a:t>«ДОБРОДЕТЕЛИ» </a:t>
            </a:r>
            <a:r>
              <a:rPr lang="ru-RU" dirty="0">
                <a:solidFill>
                  <a:schemeClr val="tx1"/>
                </a:solidFill>
              </a:rPr>
              <a:t>(«</a:t>
            </a:r>
            <a:r>
              <a:rPr lang="ru-RU" dirty="0" err="1">
                <a:solidFill>
                  <a:schemeClr val="tx1"/>
                </a:solidFill>
              </a:rPr>
              <a:t>virtues</a:t>
            </a:r>
            <a:r>
              <a:rPr lang="ru-RU" dirty="0">
                <a:solidFill>
                  <a:schemeClr val="tx1"/>
                </a:solidFill>
              </a:rPr>
              <a:t>») </a:t>
            </a:r>
            <a:endParaRPr lang="ru-RU" dirty="0" smtClean="0">
              <a:solidFill>
                <a:schemeClr val="tx1"/>
              </a:solidFill>
            </a:endParaRPr>
          </a:p>
          <a:p>
            <a:r>
              <a:rPr lang="ru-RU" dirty="0" smtClean="0">
                <a:solidFill>
                  <a:schemeClr val="tx1"/>
                </a:solidFill>
              </a:rPr>
              <a:t>надежда </a:t>
            </a:r>
          </a:p>
          <a:p>
            <a:r>
              <a:rPr lang="ru-RU" dirty="0" smtClean="0">
                <a:solidFill>
                  <a:schemeClr val="tx1"/>
                </a:solidFill>
              </a:rPr>
              <a:t>воля </a:t>
            </a:r>
          </a:p>
          <a:p>
            <a:r>
              <a:rPr lang="ru-RU" dirty="0" smtClean="0">
                <a:solidFill>
                  <a:schemeClr val="tx1"/>
                </a:solidFill>
              </a:rPr>
              <a:t>цель </a:t>
            </a:r>
          </a:p>
          <a:p>
            <a:r>
              <a:rPr lang="ru-RU" dirty="0" smtClean="0">
                <a:solidFill>
                  <a:schemeClr val="tx1"/>
                </a:solidFill>
              </a:rPr>
              <a:t>уверенность</a:t>
            </a:r>
          </a:p>
          <a:p>
            <a:r>
              <a:rPr lang="ru-RU" dirty="0" smtClean="0">
                <a:solidFill>
                  <a:schemeClr val="tx1"/>
                </a:solidFill>
              </a:rPr>
              <a:t>верность </a:t>
            </a:r>
          </a:p>
          <a:p>
            <a:r>
              <a:rPr lang="ru-RU" dirty="0" smtClean="0">
                <a:solidFill>
                  <a:schemeClr val="tx1"/>
                </a:solidFill>
              </a:rPr>
              <a:t>любовь </a:t>
            </a:r>
          </a:p>
          <a:p>
            <a:r>
              <a:rPr lang="ru-RU" dirty="0">
                <a:solidFill>
                  <a:schemeClr val="tx1"/>
                </a:solidFill>
              </a:rPr>
              <a:t>з</a:t>
            </a:r>
            <a:r>
              <a:rPr lang="ru-RU" dirty="0" smtClean="0">
                <a:solidFill>
                  <a:schemeClr val="tx1"/>
                </a:solidFill>
              </a:rPr>
              <a:t>абота</a:t>
            </a:r>
          </a:p>
          <a:p>
            <a:r>
              <a:rPr lang="ru-RU" dirty="0" smtClean="0">
                <a:solidFill>
                  <a:schemeClr val="tx1"/>
                </a:solidFill>
              </a:rPr>
              <a:t>мудрость</a:t>
            </a:r>
            <a:endParaRPr lang="ru-RU" dirty="0">
              <a:solidFill>
                <a:schemeClr val="tx1"/>
              </a:solidFill>
            </a:endParaRPr>
          </a:p>
          <a:p>
            <a:endParaRPr lang="ru-R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7540" y="2204864"/>
            <a:ext cx="5629275"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3173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62674"/>
          </a:xfrm>
        </p:spPr>
        <p:style>
          <a:lnRef idx="1">
            <a:schemeClr val="accent2"/>
          </a:lnRef>
          <a:fillRef idx="2">
            <a:schemeClr val="accent2"/>
          </a:fillRef>
          <a:effectRef idx="1">
            <a:schemeClr val="accent2"/>
          </a:effectRef>
          <a:fontRef idx="minor">
            <a:schemeClr val="dk1"/>
          </a:fontRef>
        </p:style>
        <p:txBody>
          <a:bodyPr>
            <a:normAutofit/>
          </a:bodyPr>
          <a:lstStyle/>
          <a:p>
            <a:r>
              <a:rPr lang="ru-RU" b="1" dirty="0" smtClean="0">
                <a:effectLst/>
                <a:latin typeface="Times New Roman"/>
                <a:ea typeface="Calibri"/>
              </a:rPr>
              <a:t>Тема 3.1</a:t>
            </a:r>
            <a:r>
              <a:rPr lang="ru-RU" sz="3200" dirty="0">
                <a:solidFill>
                  <a:prstClr val="white"/>
                </a:solidFill>
                <a:effectLst>
                  <a:outerShdw blurRad="63500" dist="38100" dir="5400000" algn="t" rotWithShape="0">
                    <a:prstClr val="black">
                      <a:alpha val="25000"/>
                    </a:prstClr>
                  </a:outerShdw>
                </a:effectLst>
                <a:latin typeface="Palatino Linotype"/>
              </a:rPr>
              <a:t> </a:t>
            </a:r>
            <a:r>
              <a:rPr lang="ru-RU" b="1">
                <a:solidFill>
                  <a:schemeClr val="tx1"/>
                </a:solidFill>
                <a:effectLst>
                  <a:outerShdw blurRad="63500" dist="38100" dir="5400000" algn="t" rotWithShape="0">
                    <a:prstClr val="black">
                      <a:alpha val="25000"/>
                    </a:prstClr>
                  </a:outerShdw>
                </a:effectLst>
                <a:latin typeface="Palatino Linotype"/>
              </a:rPr>
              <a:t>Взаимосвязь </a:t>
            </a:r>
            <a:r>
              <a:rPr lang="ru-RU" b="1" smtClean="0">
                <a:solidFill>
                  <a:schemeClr val="tx1"/>
                </a:solidFill>
                <a:effectLst>
                  <a:outerShdw blurRad="63500" dist="38100" dir="5400000" algn="t" rotWithShape="0">
                    <a:prstClr val="black">
                      <a:alpha val="25000"/>
                    </a:prstClr>
                  </a:outerShdw>
                </a:effectLst>
                <a:latin typeface="Palatino Linotype"/>
              </a:rPr>
              <a:t>педагогики </a:t>
            </a:r>
            <a:r>
              <a:rPr lang="ru-RU" b="1" dirty="0">
                <a:solidFill>
                  <a:schemeClr val="tx1"/>
                </a:solidFill>
                <a:effectLst>
                  <a:outerShdw blurRad="63500" dist="38100" dir="5400000" algn="t" rotWithShape="0">
                    <a:prstClr val="black">
                      <a:alpha val="25000"/>
                    </a:prstClr>
                  </a:outerShdw>
                </a:effectLst>
                <a:latin typeface="Palatino Linotype"/>
              </a:rPr>
              <a:t>с теориями детского развития</a:t>
            </a:r>
            <a:endParaRPr lang="ru-RU" b="1" dirty="0">
              <a:solidFill>
                <a:schemeClr val="tx1"/>
              </a:solidFill>
            </a:endParaRPr>
          </a:p>
        </p:txBody>
      </p:sp>
    </p:spTree>
    <p:extLst>
      <p:ext uri="{BB962C8B-B14F-4D97-AF65-F5344CB8AC3E}">
        <p14:creationId xmlns:p14="http://schemas.microsoft.com/office/powerpoint/2010/main" val="16676429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772929667"/>
              </p:ext>
            </p:extLst>
          </p:nvPr>
        </p:nvGraphicFramePr>
        <p:xfrm>
          <a:off x="457200" y="1600200"/>
          <a:ext cx="8229600" cy="47811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Заголовок 1"/>
          <p:cNvSpPr>
            <a:spLocks noGrp="1"/>
          </p:cNvSpPr>
          <p:nvPr>
            <p:ph type="title"/>
          </p:nvPr>
        </p:nvSpPr>
        <p:spPr>
          <a:xfrm>
            <a:off x="457200" y="476672"/>
            <a:ext cx="8229600" cy="1123528"/>
          </a:xfrm>
          <a:solidFill>
            <a:srgbClr val="FFCCCC"/>
          </a:solidFill>
        </p:spPr>
        <p:style>
          <a:lnRef idx="1">
            <a:schemeClr val="accent3"/>
          </a:lnRef>
          <a:fillRef idx="2">
            <a:schemeClr val="accent3"/>
          </a:fillRef>
          <a:effectRef idx="1">
            <a:schemeClr val="accent3"/>
          </a:effectRef>
          <a:fontRef idx="minor">
            <a:schemeClr val="dk1"/>
          </a:fontRef>
        </p:style>
        <p:txBody>
          <a:bodyPr/>
          <a:lstStyle/>
          <a:p>
            <a:pPr>
              <a:lnSpc>
                <a:spcPts val="3800"/>
              </a:lnSpc>
            </a:pPr>
            <a:r>
              <a:rPr lang="ru-RU" sz="3200" b="1" dirty="0" smtClean="0">
                <a:solidFill>
                  <a:schemeClr val="tx1"/>
                </a:solidFill>
              </a:rPr>
              <a:t>Соответствие кризисов идентичности и добродетелей</a:t>
            </a:r>
            <a:endParaRPr lang="ru-RU" sz="3200" b="1" dirty="0">
              <a:solidFill>
                <a:schemeClr val="tx1"/>
              </a:solidFill>
            </a:endParaRPr>
          </a:p>
        </p:txBody>
      </p:sp>
      <p:sp>
        <p:nvSpPr>
          <p:cNvPr id="6" name="TextBox 5"/>
          <p:cNvSpPr txBox="1"/>
          <p:nvPr/>
        </p:nvSpPr>
        <p:spPr>
          <a:xfrm>
            <a:off x="1331640" y="5013176"/>
            <a:ext cx="7344816" cy="861774"/>
          </a:xfrm>
          <a:prstGeom prst="rect">
            <a:avLst/>
          </a:prstGeom>
          <a:solidFill>
            <a:srgbClr val="FF9999"/>
          </a:solidFill>
        </p:spPr>
        <p:txBody>
          <a:bodyPr wrap="square" rtlCol="0">
            <a:spAutoFit/>
          </a:bodyPr>
          <a:lstStyle/>
          <a:p>
            <a:pPr marL="285750" indent="-285750">
              <a:buFont typeface="Arial" panose="020B0604020202020204" pitchFamily="34" charset="0"/>
              <a:buChar char="•"/>
            </a:pPr>
            <a:r>
              <a:rPr lang="ru-RU" sz="3200" dirty="0" smtClean="0"/>
              <a:t>6) любовь – 7) забота – 8) мудрость </a:t>
            </a:r>
          </a:p>
          <a:p>
            <a:pPr marL="285750" indent="-285750">
              <a:buFont typeface="Arial" panose="020B0604020202020204" pitchFamily="34" charset="0"/>
              <a:buChar char="•"/>
            </a:pPr>
            <a:endParaRPr lang="ru-RU" dirty="0"/>
          </a:p>
        </p:txBody>
      </p:sp>
    </p:spTree>
    <p:extLst>
      <p:ext uri="{BB962C8B-B14F-4D97-AF65-F5344CB8AC3E}">
        <p14:creationId xmlns:p14="http://schemas.microsoft.com/office/powerpoint/2010/main" val="3363646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67494"/>
            <a:ext cx="8229600" cy="5681786"/>
          </a:xfrm>
        </p:spPr>
        <p:style>
          <a:lnRef idx="1">
            <a:schemeClr val="accent2"/>
          </a:lnRef>
          <a:fillRef idx="2">
            <a:schemeClr val="accent2"/>
          </a:fillRef>
          <a:effectRef idx="1">
            <a:schemeClr val="accent2"/>
          </a:effectRef>
          <a:fontRef idx="minor">
            <a:schemeClr val="dk1"/>
          </a:fontRef>
        </p:style>
        <p:txBody>
          <a:bodyPr/>
          <a:lstStyle/>
          <a:p>
            <a:pPr algn="ctr"/>
            <a:r>
              <a:rPr lang="ru-RU" sz="9600" b="1" dirty="0" smtClean="0"/>
              <a:t>СПАСИБО за внимание!</a:t>
            </a:r>
            <a:endParaRPr lang="ru-RU" sz="9600" b="1" dirty="0"/>
          </a:p>
        </p:txBody>
      </p:sp>
      <p:sp>
        <p:nvSpPr>
          <p:cNvPr id="3" name="Заголовок 4"/>
          <p:cNvSpPr txBox="1">
            <a:spLocks/>
          </p:cNvSpPr>
          <p:nvPr/>
        </p:nvSpPr>
        <p:spPr>
          <a:xfrm>
            <a:off x="467544" y="260648"/>
            <a:ext cx="8229600" cy="5681786"/>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ru-RU" sz="9600" b="1" smtClean="0">
                <a:solidFill>
                  <a:prstClr val="black"/>
                </a:solidFill>
              </a:rPr>
              <a:t>СПАСИБО за внимание!</a:t>
            </a:r>
            <a:endParaRPr lang="ru-RU" sz="9600" b="1" dirty="0">
              <a:solidFill>
                <a:prstClr val="black"/>
              </a:solidFill>
            </a:endParaRPr>
          </a:p>
        </p:txBody>
      </p:sp>
    </p:spTree>
    <p:extLst>
      <p:ext uri="{BB962C8B-B14F-4D97-AF65-F5344CB8AC3E}">
        <p14:creationId xmlns:p14="http://schemas.microsoft.com/office/powerpoint/2010/main" val="4813791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ru-RU" b="1" dirty="0" smtClean="0"/>
              <a:t>ПЛАН</a:t>
            </a:r>
            <a:endParaRPr lang="ru-RU" b="1" dirty="0"/>
          </a:p>
        </p:txBody>
      </p:sp>
      <p:sp>
        <p:nvSpPr>
          <p:cNvPr id="3" name="Объект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lvl="0">
              <a:lnSpc>
                <a:spcPct val="120000"/>
              </a:lnSpc>
              <a:buFont typeface="+mj-lt"/>
              <a:buAutoNum type="arabicPeriod"/>
              <a:tabLst>
                <a:tab pos="571500" algn="l"/>
              </a:tabLst>
            </a:pPr>
            <a:r>
              <a:rPr lang="ru-RU" sz="4000" dirty="0">
                <a:latin typeface="Times New Roman"/>
                <a:ea typeface="SimSun"/>
              </a:rPr>
              <a:t>Основные факторы развития личности.</a:t>
            </a:r>
            <a:endParaRPr lang="ru-RU" sz="4000" dirty="0">
              <a:latin typeface="Times New Roman"/>
              <a:ea typeface="Calibri"/>
            </a:endParaRPr>
          </a:p>
          <a:p>
            <a:pPr lvl="0">
              <a:lnSpc>
                <a:spcPct val="120000"/>
              </a:lnSpc>
              <a:buFont typeface="+mj-lt"/>
              <a:buAutoNum type="arabicPeriod"/>
              <a:tabLst>
                <a:tab pos="571500" algn="l"/>
              </a:tabLst>
            </a:pPr>
            <a:r>
              <a:rPr lang="ru-RU" sz="4000" dirty="0">
                <a:latin typeface="Times New Roman"/>
                <a:ea typeface="SimSun"/>
              </a:rPr>
              <a:t>Психоаналитическая теория.</a:t>
            </a:r>
            <a:endParaRPr lang="ru-RU" sz="4000" dirty="0">
              <a:latin typeface="Times New Roman"/>
              <a:ea typeface="Calibri"/>
            </a:endParaRPr>
          </a:p>
          <a:p>
            <a:pPr lvl="0">
              <a:lnSpc>
                <a:spcPct val="120000"/>
              </a:lnSpc>
              <a:buFont typeface="+mj-lt"/>
              <a:buAutoNum type="arabicPeriod"/>
              <a:tabLst>
                <a:tab pos="571500" algn="l"/>
              </a:tabLst>
            </a:pPr>
            <a:r>
              <a:rPr lang="ru-RU" sz="4000" dirty="0">
                <a:latin typeface="Times New Roman"/>
                <a:ea typeface="SimSun"/>
              </a:rPr>
              <a:t>Психосоциальная теория развития личности.</a:t>
            </a:r>
            <a:endParaRPr lang="ru-RU" sz="4000" dirty="0">
              <a:latin typeface="Times New Roman"/>
              <a:ea typeface="Calibri"/>
            </a:endParaRPr>
          </a:p>
        </p:txBody>
      </p:sp>
    </p:spTree>
    <p:extLst>
      <p:ext uri="{BB962C8B-B14F-4D97-AF65-F5344CB8AC3E}">
        <p14:creationId xmlns:p14="http://schemas.microsoft.com/office/powerpoint/2010/main" val="33355524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9144000" cy="792088"/>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4000" dirty="0" smtClean="0">
                <a:latin typeface="Times New Roman"/>
                <a:ea typeface="SimSun"/>
              </a:rPr>
              <a:t>ОСНОВНЫЕ ФАКТОРЫ РАЗВИТИЯ</a:t>
            </a:r>
            <a:endParaRPr lang="ru-RU" sz="4000"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3547008021"/>
              </p:ext>
            </p:extLst>
          </p:nvPr>
        </p:nvGraphicFramePr>
        <p:xfrm>
          <a:off x="323850" y="1052736"/>
          <a:ext cx="8496300"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56396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1844824"/>
            <a:ext cx="8136904" cy="646331"/>
          </a:xfrm>
          <a:prstGeom prst="rect">
            <a:avLst/>
          </a:prstGeom>
          <a:solidFill>
            <a:srgbClr val="FFCCCC"/>
          </a:solidFill>
        </p:spPr>
        <p:txBody>
          <a:bodyPr wrap="square" rtlCol="0">
            <a:spAutoFit/>
          </a:bodyPr>
          <a:lstStyle/>
          <a:p>
            <a:r>
              <a:rPr lang="ru-RU" dirty="0" smtClean="0"/>
              <a:t>Сложный, но и </a:t>
            </a:r>
          </a:p>
          <a:p>
            <a:r>
              <a:rPr lang="ru-RU" dirty="0"/>
              <a:t>п</a:t>
            </a:r>
            <a:r>
              <a:rPr lang="ru-RU" dirty="0" smtClean="0"/>
              <a:t>ротиворечивый процесс – превращение</a:t>
            </a:r>
            <a:endParaRPr lang="ru-RU" dirty="0"/>
          </a:p>
        </p:txBody>
      </p:sp>
      <p:sp>
        <p:nvSpPr>
          <p:cNvPr id="2" name="Заголовок 1"/>
          <p:cNvSpPr>
            <a:spLocks noGrp="1"/>
          </p:cNvSpPr>
          <p:nvPr>
            <p:ph type="title"/>
          </p:nvPr>
        </p:nvSpPr>
        <p:spPr>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dirty="0" smtClean="0">
                <a:solidFill>
                  <a:schemeClr val="tx1"/>
                </a:solidFill>
              </a:rPr>
              <a:t>РАЗВИТИЕ РЕБЁНКА</a:t>
            </a:r>
            <a:endParaRPr lang="ru-RU" dirty="0">
              <a:solidFill>
                <a:schemeClr val="tx1"/>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570021104"/>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78641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5907087" y="116632"/>
            <a:ext cx="3008313" cy="6192688"/>
          </a:xfrm>
        </p:spPr>
        <p:txBody>
          <a:bodyPr vert="wordArtVert" anchor="ctr"/>
          <a:lstStyle/>
          <a:p>
            <a:r>
              <a:rPr lang="ru-RU" sz="1600" b="1" dirty="0">
                <a:solidFill>
                  <a:schemeClr val="tx1"/>
                </a:solidFill>
                <a:effectLst/>
                <a:latin typeface="+mj-lt"/>
              </a:rPr>
              <a:t>ПСИХОАНАЛИТИЧЕСКАЯ</a:t>
            </a:r>
            <a:r>
              <a:rPr lang="ru-RU" sz="1600" b="1" dirty="0">
                <a:effectLst/>
              </a:rPr>
              <a:t> </a:t>
            </a:r>
            <a:r>
              <a:rPr lang="ru-RU" sz="1600" b="1" dirty="0" smtClean="0">
                <a:effectLst/>
              </a:rPr>
              <a:t>  </a:t>
            </a:r>
            <a:endParaRPr lang="ru-RU" sz="1600" dirty="0"/>
          </a:p>
        </p:txBody>
      </p:sp>
      <p:sp>
        <p:nvSpPr>
          <p:cNvPr id="9" name="Объект 8"/>
          <p:cNvSpPr>
            <a:spLocks noGrp="1"/>
          </p:cNvSpPr>
          <p:nvPr>
            <p:ph idx="1"/>
          </p:nvPr>
        </p:nvSpPr>
        <p:spPr/>
        <p:txBody>
          <a:bodyPr>
            <a:normAutofit/>
          </a:bodyPr>
          <a:lstStyle/>
          <a:p>
            <a:pPr marL="0" indent="0">
              <a:buNone/>
            </a:pPr>
            <a:endParaRPr lang="ru-RU" sz="2400" b="1" dirty="0" smtClean="0">
              <a:solidFill>
                <a:schemeClr val="tx1"/>
              </a:solidFill>
            </a:endParaRPr>
          </a:p>
          <a:p>
            <a:pPr marL="0" indent="0">
              <a:buNone/>
            </a:pPr>
            <a:endParaRPr lang="ru-RU" sz="2400" b="1" dirty="0">
              <a:solidFill>
                <a:schemeClr val="tx1"/>
              </a:solidFill>
            </a:endParaRPr>
          </a:p>
          <a:p>
            <a:pPr marL="0" indent="0">
              <a:buNone/>
            </a:pPr>
            <a:endParaRPr lang="ru-RU" sz="2400" b="1" dirty="0" smtClean="0">
              <a:solidFill>
                <a:schemeClr val="tx1"/>
              </a:solidFill>
            </a:endParaRPr>
          </a:p>
          <a:p>
            <a:pPr marL="0" indent="0">
              <a:buNone/>
            </a:pPr>
            <a:endParaRPr lang="ru-RU" sz="2400" b="1" dirty="0">
              <a:solidFill>
                <a:schemeClr val="tx1"/>
              </a:solidFill>
            </a:endParaRPr>
          </a:p>
          <a:p>
            <a:pPr marL="0" indent="0">
              <a:buNone/>
            </a:pPr>
            <a:endParaRPr lang="ru-RU" sz="2400" b="1" dirty="0" smtClean="0">
              <a:solidFill>
                <a:schemeClr val="tx1"/>
              </a:solidFill>
            </a:endParaRPr>
          </a:p>
          <a:p>
            <a:pPr marL="0" indent="0">
              <a:buNone/>
            </a:pPr>
            <a:endParaRPr lang="ru-RU" sz="2400" b="1" dirty="0">
              <a:solidFill>
                <a:schemeClr val="tx1"/>
              </a:solidFill>
            </a:endParaRPr>
          </a:p>
          <a:p>
            <a:pPr marL="0" indent="0">
              <a:buNone/>
            </a:pPr>
            <a:endParaRPr lang="ru-RU" sz="2400" b="1" dirty="0" smtClean="0">
              <a:solidFill>
                <a:schemeClr val="tx1"/>
              </a:solidFill>
            </a:endParaRPr>
          </a:p>
          <a:p>
            <a:pPr marL="0" indent="0">
              <a:buNone/>
            </a:pPr>
            <a:endParaRPr lang="ru-RU" sz="2400" b="1" dirty="0">
              <a:solidFill>
                <a:schemeClr val="tx1"/>
              </a:solidFill>
            </a:endParaRPr>
          </a:p>
          <a:p>
            <a:pPr marL="0" indent="0">
              <a:buNone/>
            </a:pPr>
            <a:endParaRPr lang="ru-RU" sz="2400" b="1" dirty="0" smtClean="0">
              <a:solidFill>
                <a:schemeClr val="tx1"/>
              </a:solidFill>
            </a:endParaRPr>
          </a:p>
          <a:p>
            <a:pPr marL="0" indent="0">
              <a:buNone/>
            </a:pPr>
            <a:endParaRPr lang="ru-RU" sz="2400" b="1" dirty="0">
              <a:solidFill>
                <a:schemeClr val="tx1"/>
              </a:solidFill>
            </a:endParaRPr>
          </a:p>
          <a:p>
            <a:pPr marL="0" indent="0">
              <a:buNone/>
            </a:pPr>
            <a:endParaRPr lang="ru-RU" sz="2400" b="1" dirty="0" smtClean="0">
              <a:solidFill>
                <a:schemeClr val="tx1"/>
              </a:solidFill>
            </a:endParaRPr>
          </a:p>
          <a:p>
            <a:pPr marL="0" indent="0">
              <a:buNone/>
            </a:pPr>
            <a:endParaRPr lang="ru-RU" sz="2400" b="1" dirty="0">
              <a:solidFill>
                <a:schemeClr val="tx1"/>
              </a:solidFill>
            </a:endParaRPr>
          </a:p>
          <a:p>
            <a:pPr marL="0" indent="0">
              <a:buNone/>
            </a:pPr>
            <a:r>
              <a:rPr lang="ru-RU" sz="2400" b="1" dirty="0" smtClean="0">
                <a:solidFill>
                  <a:schemeClr val="tx1"/>
                </a:solidFill>
              </a:rPr>
              <a:t>Зигмунд Фрейд (1856-1939гг)</a:t>
            </a:r>
            <a:endParaRPr lang="ru-RU" sz="2400" b="1"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692696"/>
            <a:ext cx="3889093" cy="45304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4015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extLst>
              <p:ext uri="{D42A27DB-BD31-4B8C-83A1-F6EECF244321}">
                <p14:modId xmlns:p14="http://schemas.microsoft.com/office/powerpoint/2010/main" val="833710083"/>
              </p:ext>
            </p:extLst>
          </p:nvPr>
        </p:nvGraphicFramePr>
        <p:xfrm>
          <a:off x="251520" y="1340768"/>
          <a:ext cx="864096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Заголовок 1"/>
          <p:cNvSpPr>
            <a:spLocks noGrp="1"/>
          </p:cNvSpPr>
          <p:nvPr>
            <p:ph type="title"/>
          </p:nvPr>
        </p:nvSpPr>
        <p:spPr>
          <a:xfrm>
            <a:off x="179512" y="260648"/>
            <a:ext cx="8712968" cy="936104"/>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2800" b="1" dirty="0" smtClean="0">
                <a:effectLst/>
              </a:rPr>
              <a:t>КОМПОНЕНТЫ ЧЕЛОВЕЧЕСКОЙ ПСИХИКИ</a:t>
            </a:r>
            <a:endParaRPr lang="ru-RU" sz="2800" dirty="0">
              <a:solidFill>
                <a:schemeClr val="tx1"/>
              </a:solidFill>
            </a:endParaRPr>
          </a:p>
        </p:txBody>
      </p:sp>
    </p:spTree>
    <p:extLst>
      <p:ext uri="{BB962C8B-B14F-4D97-AF65-F5344CB8AC3E}">
        <p14:creationId xmlns:p14="http://schemas.microsoft.com/office/powerpoint/2010/main" val="1147177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1051520"/>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600" dirty="0" smtClean="0">
                <a:effectLst/>
                <a:latin typeface="Times New Roman"/>
                <a:ea typeface="Times New Roman"/>
              </a:rPr>
              <a:t>ВЗАИМОДЕЙСТВИЕ</a:t>
            </a:r>
            <a:endParaRPr lang="ru-RU" sz="3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960679920"/>
              </p:ext>
            </p:extLst>
          </p:nvPr>
        </p:nvGraphicFramePr>
        <p:xfrm>
          <a:off x="457200" y="1844675"/>
          <a:ext cx="8229600" cy="4281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49122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1051520"/>
          </a:xfrm>
          <a:solidFill>
            <a:srgbClr val="FFCCCC"/>
          </a:solidFill>
        </p:spPr>
        <p:style>
          <a:lnRef idx="1">
            <a:schemeClr val="accent3"/>
          </a:lnRef>
          <a:fillRef idx="2">
            <a:schemeClr val="accent3"/>
          </a:fillRef>
          <a:effectRef idx="1">
            <a:schemeClr val="accent3"/>
          </a:effectRef>
          <a:fontRef idx="minor">
            <a:schemeClr val="dk1"/>
          </a:fontRef>
        </p:style>
        <p:txBody>
          <a:bodyPr/>
          <a:lstStyle/>
          <a:p>
            <a:r>
              <a:rPr lang="ru-RU" sz="3600" dirty="0">
                <a:solidFill>
                  <a:prstClr val="black"/>
                </a:solidFill>
              </a:rPr>
              <a:t>СТАДИИ РАЗВИТИЯ РЕБЁНКА</a:t>
            </a:r>
            <a:endParaRPr lang="ru-RU" sz="4800" dirty="0">
              <a:solidFill>
                <a:schemeClr val="tx1"/>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028025986"/>
              </p:ext>
            </p:extLst>
          </p:nvPr>
        </p:nvGraphicFramePr>
        <p:xfrm>
          <a:off x="457200" y="1844675"/>
          <a:ext cx="8229600" cy="4281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744221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925</TotalTime>
  <Words>258</Words>
  <Application>Microsoft Office PowerPoint</Application>
  <PresentationFormat>Экран (4:3)</PresentationFormat>
  <Paragraphs>129</Paragraphs>
  <Slides>21</Slides>
  <Notes>2</Notes>
  <HiddenSlides>0</HiddenSlides>
  <MMClips>0</MMClips>
  <ScaleCrop>false</ScaleCrop>
  <HeadingPairs>
    <vt:vector size="4" baseType="variant">
      <vt:variant>
        <vt:lpstr>Тема</vt:lpstr>
      </vt:variant>
      <vt:variant>
        <vt:i4>3</vt:i4>
      </vt:variant>
      <vt:variant>
        <vt:lpstr>Заголовки слайдов</vt:lpstr>
      </vt:variant>
      <vt:variant>
        <vt:i4>21</vt:i4>
      </vt:variant>
    </vt:vector>
  </HeadingPairs>
  <TitlesOfParts>
    <vt:vector size="24" baseType="lpstr">
      <vt:lpstr>Исполнительная</vt:lpstr>
      <vt:lpstr>Тема Office</vt:lpstr>
      <vt:lpstr>1_Тема Office</vt:lpstr>
      <vt:lpstr>ОБЩАЯ   И ПРОФЕССИОНАЛЬНАЯ ПЕДАГОГИКА</vt:lpstr>
      <vt:lpstr>Тема 3.1 Взаимосвязь педагогики с теориями детского развития</vt:lpstr>
      <vt:lpstr>ПЛАН</vt:lpstr>
      <vt:lpstr>ОСНОВНЫЕ ФАКТОРЫ РАЗВИТИЯ</vt:lpstr>
      <vt:lpstr>РАЗВИТИЕ РЕБЁНКА</vt:lpstr>
      <vt:lpstr>ПСИХОАНАЛИТИЧЕСКАЯ   </vt:lpstr>
      <vt:lpstr>КОМПОНЕНТЫ ЧЕЛОВЕЧЕСКОЙ ПСИХИКИ</vt:lpstr>
      <vt:lpstr>ВЗАИМОДЕЙСТВИЕ</vt:lpstr>
      <vt:lpstr>СТАДИИ РАЗВИТИЯ РЕБЁНКА</vt:lpstr>
      <vt:lpstr>ПСИХОСОЦИАЛЬНАЯ</vt:lpstr>
      <vt:lpstr>СТАДИИ  РАЗВИТИЯ</vt:lpstr>
      <vt:lpstr>СТАДИИ  РАЗВИТИЯ</vt:lpstr>
      <vt:lpstr>СТАДИИ  РАЗВИТИЯ</vt:lpstr>
      <vt:lpstr>СТАДИИ  РАЗВИТИЯ</vt:lpstr>
      <vt:lpstr>НОРМАЛЬНОЕ  ВЗРОСЛЕНИЕ</vt:lpstr>
      <vt:lpstr>РАННЕЕ  ВЗРОСЛЕНИЕ</vt:lpstr>
      <vt:lpstr>ПОЗДНЕЕ  ВЗРОСЛЕНИЕ</vt:lpstr>
      <vt:lpstr>КРИЗИС ИДЕНТИЧНОСТИ</vt:lpstr>
      <vt:lpstr>Благоприятное разрешение конфликтов</vt:lpstr>
      <vt:lpstr>Соответствие кризисов идентичности и добродетелей</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ОСНОВЫ  СОЦИАЛЬНОЙ ПЕДАГОГИКИ</dc:title>
  <dc:creator>Власова Татьяна Ивановна</dc:creator>
  <cp:lastModifiedBy>Власова Татьяна Ивановна</cp:lastModifiedBy>
  <cp:revision>50</cp:revision>
  <dcterms:created xsi:type="dcterms:W3CDTF">2014-02-19T09:52:13Z</dcterms:created>
  <dcterms:modified xsi:type="dcterms:W3CDTF">2015-10-06T07:07:04Z</dcterms:modified>
</cp:coreProperties>
</file>