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5" r:id="rId2"/>
    <p:sldId id="257" r:id="rId3"/>
    <p:sldId id="259" r:id="rId4"/>
    <p:sldId id="260" r:id="rId5"/>
    <p:sldId id="261" r:id="rId6"/>
    <p:sldId id="262" r:id="rId7"/>
    <p:sldId id="264" r:id="rId8"/>
    <p:sldId id="267" r:id="rId9"/>
    <p:sldId id="269" r:id="rId10"/>
    <p:sldId id="274" r:id="rId11"/>
    <p:sldId id="270" r:id="rId12"/>
    <p:sldId id="271" r:id="rId13"/>
    <p:sldId id="272" r:id="rId14"/>
    <p:sldId id="26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92" autoAdjust="0"/>
    <p:restoredTop sz="94660"/>
  </p:normalViewPr>
  <p:slideViewPr>
    <p:cSldViewPr>
      <p:cViewPr varScale="1">
        <p:scale>
          <a:sx n="63" d="100"/>
          <a:sy n="63" d="100"/>
        </p:scale>
        <p:origin x="-10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pedlib.ru/Books/1/0474/1_0474-87.shtml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pedlib.ru/Books/1/0474/1_0474-87.shtml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BE4970-DF17-4D8C-BBF3-E51AC5BE102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E4E374-938E-43CD-9708-95B3ECEBA1D9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многократное повторение</a:t>
          </a:r>
          <a:endParaRPr lang="ru-RU" b="1" dirty="0">
            <a:solidFill>
              <a:schemeClr val="bg1"/>
            </a:solidFill>
          </a:endParaRPr>
        </a:p>
      </dgm:t>
    </dgm:pt>
    <dgm:pt modelId="{17496468-693B-4702-9779-03DB369CA8C7}" type="parTrans" cxnId="{B10826AE-1E88-431D-8959-8D3FE6449E5D}">
      <dgm:prSet/>
      <dgm:spPr/>
      <dgm:t>
        <a:bodyPr/>
        <a:lstStyle/>
        <a:p>
          <a:endParaRPr lang="ru-RU" b="1"/>
        </a:p>
      </dgm:t>
    </dgm:pt>
    <dgm:pt modelId="{5DFE0769-429F-4CCF-9584-2FDF90BA36DA}" type="sibTrans" cxnId="{B10826AE-1E88-431D-8959-8D3FE6449E5D}">
      <dgm:prSet/>
      <dgm:spPr/>
      <dgm:t>
        <a:bodyPr/>
        <a:lstStyle/>
        <a:p>
          <a:endParaRPr lang="ru-RU" b="1"/>
        </a:p>
      </dgm:t>
    </dgm:pt>
    <dgm:pt modelId="{0561160B-D479-4630-A58B-5197BE7D188D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быстрое движение </a:t>
          </a:r>
          <a:endParaRPr lang="en-US" b="1" dirty="0" smtClean="0">
            <a:solidFill>
              <a:schemeClr val="bg1"/>
            </a:solidFill>
          </a:endParaRPr>
        </a:p>
        <a:p>
          <a:r>
            <a:rPr lang="ru-RU" b="1" dirty="0" smtClean="0">
              <a:solidFill>
                <a:schemeClr val="bg1"/>
              </a:solidFill>
            </a:rPr>
            <a:t>вперед</a:t>
          </a:r>
          <a:endParaRPr lang="ru-RU" b="1" dirty="0">
            <a:solidFill>
              <a:schemeClr val="bg1"/>
            </a:solidFill>
          </a:endParaRPr>
        </a:p>
      </dgm:t>
    </dgm:pt>
    <dgm:pt modelId="{91C13A10-7CBE-45DE-B69A-754AF9207C60}" type="parTrans" cxnId="{6F7DD593-A05E-4EB1-83C9-421DBA3275EF}">
      <dgm:prSet/>
      <dgm:spPr/>
      <dgm:t>
        <a:bodyPr/>
        <a:lstStyle/>
        <a:p>
          <a:endParaRPr lang="ru-RU" b="1"/>
        </a:p>
      </dgm:t>
    </dgm:pt>
    <dgm:pt modelId="{D3681369-D0A1-4F7C-80F0-35E6F3F13885}" type="sibTrans" cxnId="{6F7DD593-A05E-4EB1-83C9-421DBA3275EF}">
      <dgm:prSet/>
      <dgm:spPr/>
      <dgm:t>
        <a:bodyPr/>
        <a:lstStyle/>
        <a:p>
          <a:endParaRPr lang="ru-RU" b="1"/>
        </a:p>
      </dgm:t>
    </dgm:pt>
    <dgm:pt modelId="{F2E588F2-CF8F-4BEB-B81E-F34267925026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обязательный поэтапный контроль</a:t>
          </a:r>
          <a:endParaRPr lang="ru-RU" b="1" dirty="0">
            <a:solidFill>
              <a:schemeClr val="bg1"/>
            </a:solidFill>
          </a:endParaRPr>
        </a:p>
      </dgm:t>
    </dgm:pt>
    <dgm:pt modelId="{23288A7C-CD85-48CC-9C18-88FFCA7EE817}" type="parTrans" cxnId="{69131D95-18B6-4514-89C3-13E571363C94}">
      <dgm:prSet/>
      <dgm:spPr/>
      <dgm:t>
        <a:bodyPr/>
        <a:lstStyle/>
        <a:p>
          <a:endParaRPr lang="ru-RU" b="1"/>
        </a:p>
      </dgm:t>
    </dgm:pt>
    <dgm:pt modelId="{53933126-EB77-422E-81BC-2A980F68EA0C}" type="sibTrans" cxnId="{69131D95-18B6-4514-89C3-13E571363C94}">
      <dgm:prSet/>
      <dgm:spPr/>
      <dgm:t>
        <a:bodyPr/>
        <a:lstStyle/>
        <a:p>
          <a:endParaRPr lang="ru-RU" b="1"/>
        </a:p>
      </dgm:t>
    </dgm:pt>
    <dgm:pt modelId="{73D69BB9-6AFA-42E7-AFD7-A6DC30D4D340}">
      <dgm:prSet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изучение крупными </a:t>
          </a:r>
        </a:p>
        <a:p>
          <a:r>
            <a:rPr lang="ru-RU" b="1" dirty="0" smtClean="0">
              <a:solidFill>
                <a:schemeClr val="bg1"/>
              </a:solidFill>
            </a:rPr>
            <a:t>блоками</a:t>
          </a:r>
          <a:endParaRPr lang="ru-RU" b="1" dirty="0">
            <a:solidFill>
              <a:schemeClr val="bg1"/>
            </a:solidFill>
          </a:endParaRPr>
        </a:p>
      </dgm:t>
    </dgm:pt>
    <dgm:pt modelId="{C1705C90-0028-4C3B-961B-335FF103225B}" type="parTrans" cxnId="{6CF2A196-C023-43E2-AEB1-D3774A06F940}">
      <dgm:prSet/>
      <dgm:spPr/>
      <dgm:t>
        <a:bodyPr/>
        <a:lstStyle/>
        <a:p>
          <a:endParaRPr lang="ru-RU" b="1"/>
        </a:p>
      </dgm:t>
    </dgm:pt>
    <dgm:pt modelId="{A1F1AD06-7AC9-40FA-87B4-4092D0D1ED7E}" type="sibTrans" cxnId="{6CF2A196-C023-43E2-AEB1-D3774A06F940}">
      <dgm:prSet/>
      <dgm:spPr/>
      <dgm:t>
        <a:bodyPr/>
        <a:lstStyle/>
        <a:p>
          <a:endParaRPr lang="ru-RU" b="1"/>
        </a:p>
      </dgm:t>
    </dgm:pt>
    <dgm:pt modelId="{3DF9BFF3-F26F-4B2B-B994-999B828DEB57}">
      <dgm:prSet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соединение обучения и воспитания</a:t>
          </a:r>
          <a:endParaRPr lang="ru-RU" b="1" dirty="0">
            <a:solidFill>
              <a:schemeClr val="bg1"/>
            </a:solidFill>
          </a:endParaRPr>
        </a:p>
      </dgm:t>
    </dgm:pt>
    <dgm:pt modelId="{4E10D739-D62A-4561-91DA-BCA19EB28E84}" type="parTrans" cxnId="{7E9C83E6-2D26-42A5-B62B-81823B679F1C}">
      <dgm:prSet/>
      <dgm:spPr/>
      <dgm:t>
        <a:bodyPr/>
        <a:lstStyle/>
        <a:p>
          <a:endParaRPr lang="ru-RU" b="1"/>
        </a:p>
      </dgm:t>
    </dgm:pt>
    <dgm:pt modelId="{90E0E610-218C-4873-86F7-E662EDC3E899}" type="sibTrans" cxnId="{7E9C83E6-2D26-42A5-B62B-81823B679F1C}">
      <dgm:prSet/>
      <dgm:spPr/>
      <dgm:t>
        <a:bodyPr/>
        <a:lstStyle/>
        <a:p>
          <a:endParaRPr lang="ru-RU" b="1"/>
        </a:p>
      </dgm:t>
    </dgm:pt>
    <dgm:pt modelId="{F9078049-EEA6-44FB-B976-9D0E7A2645D7}">
      <dgm:prSet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высокий уровень трудности</a:t>
          </a:r>
          <a:endParaRPr lang="ru-RU" b="1" dirty="0">
            <a:solidFill>
              <a:schemeClr val="bg1"/>
            </a:solidFill>
          </a:endParaRPr>
        </a:p>
      </dgm:t>
    </dgm:pt>
    <dgm:pt modelId="{6730ED3D-9242-4DFA-AA02-80D0361B4352}" type="parTrans" cxnId="{E29B954D-D46D-4197-8089-84D9A848C534}">
      <dgm:prSet/>
      <dgm:spPr/>
      <dgm:t>
        <a:bodyPr/>
        <a:lstStyle/>
        <a:p>
          <a:endParaRPr lang="ru-RU" b="1"/>
        </a:p>
      </dgm:t>
    </dgm:pt>
    <dgm:pt modelId="{948EFD66-E9C7-489F-BA1A-F98AE98A37E1}" type="sibTrans" cxnId="{E29B954D-D46D-4197-8089-84D9A848C534}">
      <dgm:prSet/>
      <dgm:spPr/>
      <dgm:t>
        <a:bodyPr/>
        <a:lstStyle/>
        <a:p>
          <a:endParaRPr lang="ru-RU" b="1"/>
        </a:p>
      </dgm:t>
    </dgm:pt>
    <dgm:pt modelId="{02028D04-02B2-4B9A-84AE-F719C16052F3}">
      <dgm:prSet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личностно-ориентированный подход</a:t>
          </a:r>
          <a:endParaRPr lang="ru-RU" b="1" dirty="0">
            <a:solidFill>
              <a:schemeClr val="bg1"/>
            </a:solidFill>
          </a:endParaRPr>
        </a:p>
      </dgm:t>
    </dgm:pt>
    <dgm:pt modelId="{BA0D9AAB-E70F-4063-B694-11CF1A9217FA}" type="parTrans" cxnId="{6FC616F4-1154-41F7-9F21-15B32573D16D}">
      <dgm:prSet/>
      <dgm:spPr/>
      <dgm:t>
        <a:bodyPr/>
        <a:lstStyle/>
        <a:p>
          <a:endParaRPr lang="ru-RU" b="1"/>
        </a:p>
      </dgm:t>
    </dgm:pt>
    <dgm:pt modelId="{DF262AFA-DEE6-488A-A2E4-C0D5F19DD0CA}" type="sibTrans" cxnId="{6FC616F4-1154-41F7-9F21-15B32573D16D}">
      <dgm:prSet/>
      <dgm:spPr/>
      <dgm:t>
        <a:bodyPr/>
        <a:lstStyle/>
        <a:p>
          <a:endParaRPr lang="ru-RU" b="1"/>
        </a:p>
      </dgm:t>
    </dgm:pt>
    <dgm:pt modelId="{2953539B-7FE0-4E43-9B3D-E764453509D9}" type="pres">
      <dgm:prSet presAssocID="{1CBE4970-DF17-4D8C-BBF3-E51AC5BE102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464E72-BFE1-4C7F-8F9D-17AE8393A703}" type="pres">
      <dgm:prSet presAssocID="{A4E4E374-938E-43CD-9708-95B3ECEBA1D9}" presName="circ1" presStyleLbl="vennNode1" presStyleIdx="0" presStyleCnt="7" custLinFactNeighborX="-5217" custLinFactNeighborY="-31297"/>
      <dgm:spPr/>
    </dgm:pt>
    <dgm:pt modelId="{50C07152-203B-4ACE-8F93-D7CCF77BD713}" type="pres">
      <dgm:prSet presAssocID="{A4E4E374-938E-43CD-9708-95B3ECEBA1D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A256A-A6D5-416E-B1A5-FC8895544535}" type="pres">
      <dgm:prSet presAssocID="{0561160B-D479-4630-A58B-5197BE7D188D}" presName="circ2" presStyleLbl="vennNode1" presStyleIdx="1" presStyleCnt="7" custLinFactNeighborX="33778" custLinFactNeighborY="-18071"/>
      <dgm:spPr/>
    </dgm:pt>
    <dgm:pt modelId="{35B038C4-F7DB-4C28-A0C4-0A4A821EA444}" type="pres">
      <dgm:prSet presAssocID="{0561160B-D479-4630-A58B-5197BE7D188D}" presName="circ2Tx" presStyleLbl="revTx" presStyleIdx="0" presStyleCnt="0" custLinFactNeighborX="15789" custLinFactNeighborY="-35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127B05-A330-4E8F-BD7B-9FAC279B9DE4}" type="pres">
      <dgm:prSet presAssocID="{73D69BB9-6AFA-42E7-AFD7-A6DC30D4D340}" presName="circ3" presStyleLbl="vennNode1" presStyleIdx="2" presStyleCnt="7" custLinFactNeighborX="44791" custLinFactNeighborY="9411"/>
      <dgm:spPr/>
    </dgm:pt>
    <dgm:pt modelId="{BC126CC1-7C3F-4D5E-ADA5-8462A53D5C6A}" type="pres">
      <dgm:prSet presAssocID="{73D69BB9-6AFA-42E7-AFD7-A6DC30D4D340}" presName="circ3Tx" presStyleLbl="revTx" presStyleIdx="0" presStyleCnt="0" custScaleX="77777" custLinFactNeighborX="10582" custLinFactNeighborY="-23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326334-8E60-42AC-8AE5-01FD6B55CAA9}" type="pres">
      <dgm:prSet presAssocID="{F2E588F2-CF8F-4BEB-B81E-F34267925026}" presName="circ4" presStyleLbl="vennNode1" presStyleIdx="3" presStyleCnt="7" custLinFactNeighborX="28641" custLinFactNeighborY="43177"/>
      <dgm:spPr/>
    </dgm:pt>
    <dgm:pt modelId="{364CD795-5281-4959-8608-49D7AB1FE02E}" type="pres">
      <dgm:prSet presAssocID="{F2E588F2-CF8F-4BEB-B81E-F34267925026}" presName="circ4Tx" presStyleLbl="revTx" presStyleIdx="0" presStyleCnt="0" custLinFactNeighborX="37886" custLinFactNeighborY="-108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8731F-D75C-4E6F-A436-A1E9CE9EC0D0}" type="pres">
      <dgm:prSet presAssocID="{3DF9BFF3-F26F-4B2B-B994-999B828DEB57}" presName="circ5" presStyleLbl="vennNode1" presStyleIdx="4" presStyleCnt="7" custLinFactNeighborX="-16298" custLinFactNeighborY="43177"/>
      <dgm:spPr/>
    </dgm:pt>
    <dgm:pt modelId="{AB010AE0-A7DB-43A5-B498-AC9876A60184}" type="pres">
      <dgm:prSet presAssocID="{3DF9BFF3-F26F-4B2B-B994-999B828DEB57}" presName="circ5Tx" presStyleLbl="revTx" presStyleIdx="0" presStyleCnt="0" custLinFactNeighborX="-18362" custLinFactNeighborY="-39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D2EF7C-7A2F-4D18-9400-DDBDB7DB2EC9}" type="pres">
      <dgm:prSet presAssocID="{02028D04-02B2-4B9A-84AE-F719C16052F3}" presName="circ6" presStyleLbl="vennNode1" presStyleIdx="5" presStyleCnt="7" custLinFactNeighborX="-37003" custLinFactNeighborY="4856"/>
      <dgm:spPr/>
    </dgm:pt>
    <dgm:pt modelId="{5E3530E2-E4B7-4326-9141-F16377097B11}" type="pres">
      <dgm:prSet presAssocID="{02028D04-02B2-4B9A-84AE-F719C16052F3}" presName="circ6Tx" presStyleLbl="revTx" presStyleIdx="0" presStyleCnt="0" custScaleX="86427" custScaleY="111607" custLinFactNeighborX="-14519" custLinFactNeighborY="-23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73666E-5C7E-4D2E-82FC-3A66064AB4B8}" type="pres">
      <dgm:prSet presAssocID="{F9078049-EEA6-44FB-B976-9D0E7A2645D7}" presName="circ7" presStyleLbl="vennNode1" presStyleIdx="6" presStyleCnt="7" custLinFactNeighborX="-44211" custLinFactNeighborY="-13516"/>
      <dgm:spPr/>
    </dgm:pt>
    <dgm:pt modelId="{C1D12BA8-99CF-4A7C-8BD4-6C0CA300FEFA}" type="pres">
      <dgm:prSet presAssocID="{F9078049-EEA6-44FB-B976-9D0E7A2645D7}" presName="circ7Tx" presStyleLbl="revTx" presStyleIdx="0" presStyleCnt="0" custLinFactNeighborX="-17727" custLinFactNeighborY="-170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9D01B4-6419-45B6-85F0-697CFCBC50A7}" type="presOf" srcId="{0561160B-D479-4630-A58B-5197BE7D188D}" destId="{35B038C4-F7DB-4C28-A0C4-0A4A821EA444}" srcOrd="0" destOrd="0" presId="urn:microsoft.com/office/officeart/2005/8/layout/venn1"/>
    <dgm:cxn modelId="{B10826AE-1E88-431D-8959-8D3FE6449E5D}" srcId="{1CBE4970-DF17-4D8C-BBF3-E51AC5BE1024}" destId="{A4E4E374-938E-43CD-9708-95B3ECEBA1D9}" srcOrd="0" destOrd="0" parTransId="{17496468-693B-4702-9779-03DB369CA8C7}" sibTransId="{5DFE0769-429F-4CCF-9584-2FDF90BA36DA}"/>
    <dgm:cxn modelId="{B69D5563-7F6D-4554-9EF0-664CED9EAE28}" type="presOf" srcId="{02028D04-02B2-4B9A-84AE-F719C16052F3}" destId="{5E3530E2-E4B7-4326-9141-F16377097B11}" srcOrd="0" destOrd="0" presId="urn:microsoft.com/office/officeart/2005/8/layout/venn1"/>
    <dgm:cxn modelId="{E29B954D-D46D-4197-8089-84D9A848C534}" srcId="{1CBE4970-DF17-4D8C-BBF3-E51AC5BE1024}" destId="{F9078049-EEA6-44FB-B976-9D0E7A2645D7}" srcOrd="6" destOrd="0" parTransId="{6730ED3D-9242-4DFA-AA02-80D0361B4352}" sibTransId="{948EFD66-E9C7-489F-BA1A-F98AE98A37E1}"/>
    <dgm:cxn modelId="{F44BCC33-9FF9-439B-910C-560FABF1E8D9}" type="presOf" srcId="{73D69BB9-6AFA-42E7-AFD7-A6DC30D4D340}" destId="{BC126CC1-7C3F-4D5E-ADA5-8462A53D5C6A}" srcOrd="0" destOrd="0" presId="urn:microsoft.com/office/officeart/2005/8/layout/venn1"/>
    <dgm:cxn modelId="{7E9C83E6-2D26-42A5-B62B-81823B679F1C}" srcId="{1CBE4970-DF17-4D8C-BBF3-E51AC5BE1024}" destId="{3DF9BFF3-F26F-4B2B-B994-999B828DEB57}" srcOrd="4" destOrd="0" parTransId="{4E10D739-D62A-4561-91DA-BCA19EB28E84}" sibTransId="{90E0E610-218C-4873-86F7-E662EDC3E899}"/>
    <dgm:cxn modelId="{69131D95-18B6-4514-89C3-13E571363C94}" srcId="{1CBE4970-DF17-4D8C-BBF3-E51AC5BE1024}" destId="{F2E588F2-CF8F-4BEB-B81E-F34267925026}" srcOrd="3" destOrd="0" parTransId="{23288A7C-CD85-48CC-9C18-88FFCA7EE817}" sibTransId="{53933126-EB77-422E-81BC-2A980F68EA0C}"/>
    <dgm:cxn modelId="{6CF2A196-C023-43E2-AEB1-D3774A06F940}" srcId="{1CBE4970-DF17-4D8C-BBF3-E51AC5BE1024}" destId="{73D69BB9-6AFA-42E7-AFD7-A6DC30D4D340}" srcOrd="2" destOrd="0" parTransId="{C1705C90-0028-4C3B-961B-335FF103225B}" sibTransId="{A1F1AD06-7AC9-40FA-87B4-4092D0D1ED7E}"/>
    <dgm:cxn modelId="{6FC616F4-1154-41F7-9F21-15B32573D16D}" srcId="{1CBE4970-DF17-4D8C-BBF3-E51AC5BE1024}" destId="{02028D04-02B2-4B9A-84AE-F719C16052F3}" srcOrd="5" destOrd="0" parTransId="{BA0D9AAB-E70F-4063-B694-11CF1A9217FA}" sibTransId="{DF262AFA-DEE6-488A-A2E4-C0D5F19DD0CA}"/>
    <dgm:cxn modelId="{6F7DD593-A05E-4EB1-83C9-421DBA3275EF}" srcId="{1CBE4970-DF17-4D8C-BBF3-E51AC5BE1024}" destId="{0561160B-D479-4630-A58B-5197BE7D188D}" srcOrd="1" destOrd="0" parTransId="{91C13A10-7CBE-45DE-B69A-754AF9207C60}" sibTransId="{D3681369-D0A1-4F7C-80F0-35E6F3F13885}"/>
    <dgm:cxn modelId="{346098E6-EC31-4DBF-A5EC-E9439F3C3590}" type="presOf" srcId="{A4E4E374-938E-43CD-9708-95B3ECEBA1D9}" destId="{50C07152-203B-4ACE-8F93-D7CCF77BD713}" srcOrd="0" destOrd="0" presId="urn:microsoft.com/office/officeart/2005/8/layout/venn1"/>
    <dgm:cxn modelId="{DF7F81B7-C5ED-4EF0-9E91-98EBD7E486A1}" type="presOf" srcId="{3DF9BFF3-F26F-4B2B-B994-999B828DEB57}" destId="{AB010AE0-A7DB-43A5-B498-AC9876A60184}" srcOrd="0" destOrd="0" presId="urn:microsoft.com/office/officeart/2005/8/layout/venn1"/>
    <dgm:cxn modelId="{5DDF0A4C-A7ED-4D5B-9F8D-FDAC320E411E}" type="presOf" srcId="{F2E588F2-CF8F-4BEB-B81E-F34267925026}" destId="{364CD795-5281-4959-8608-49D7AB1FE02E}" srcOrd="0" destOrd="0" presId="urn:microsoft.com/office/officeart/2005/8/layout/venn1"/>
    <dgm:cxn modelId="{44834948-B219-40CB-AC14-EB13C15B041F}" type="presOf" srcId="{1CBE4970-DF17-4D8C-BBF3-E51AC5BE1024}" destId="{2953539B-7FE0-4E43-9B3D-E764453509D9}" srcOrd="0" destOrd="0" presId="urn:microsoft.com/office/officeart/2005/8/layout/venn1"/>
    <dgm:cxn modelId="{D4F072BA-7E4F-47FD-A467-AA94A794CB19}" type="presOf" srcId="{F9078049-EEA6-44FB-B976-9D0E7A2645D7}" destId="{C1D12BA8-99CF-4A7C-8BD4-6C0CA300FEFA}" srcOrd="0" destOrd="0" presId="urn:microsoft.com/office/officeart/2005/8/layout/venn1"/>
    <dgm:cxn modelId="{AFBA8AC0-E680-4543-880A-444B5459BA16}" type="presParOf" srcId="{2953539B-7FE0-4E43-9B3D-E764453509D9}" destId="{51464E72-BFE1-4C7F-8F9D-17AE8393A703}" srcOrd="0" destOrd="0" presId="urn:microsoft.com/office/officeart/2005/8/layout/venn1"/>
    <dgm:cxn modelId="{63AA8B00-99CD-4FED-BE70-04952D8282CA}" type="presParOf" srcId="{2953539B-7FE0-4E43-9B3D-E764453509D9}" destId="{50C07152-203B-4ACE-8F93-D7CCF77BD713}" srcOrd="1" destOrd="0" presId="urn:microsoft.com/office/officeart/2005/8/layout/venn1"/>
    <dgm:cxn modelId="{AADCF72D-9BE1-401A-8B9C-2B9BFF37E2BC}" type="presParOf" srcId="{2953539B-7FE0-4E43-9B3D-E764453509D9}" destId="{44AA256A-A6D5-416E-B1A5-FC8895544535}" srcOrd="2" destOrd="0" presId="urn:microsoft.com/office/officeart/2005/8/layout/venn1"/>
    <dgm:cxn modelId="{A8850F28-D65A-4B09-9C74-D3997965A4D9}" type="presParOf" srcId="{2953539B-7FE0-4E43-9B3D-E764453509D9}" destId="{35B038C4-F7DB-4C28-A0C4-0A4A821EA444}" srcOrd="3" destOrd="0" presId="urn:microsoft.com/office/officeart/2005/8/layout/venn1"/>
    <dgm:cxn modelId="{528FDD3D-8617-4059-A02A-F0AEFD19E6E5}" type="presParOf" srcId="{2953539B-7FE0-4E43-9B3D-E764453509D9}" destId="{A0127B05-A330-4E8F-BD7B-9FAC279B9DE4}" srcOrd="4" destOrd="0" presId="urn:microsoft.com/office/officeart/2005/8/layout/venn1"/>
    <dgm:cxn modelId="{29720776-7D9E-45D0-B8E5-E0467A60A9ED}" type="presParOf" srcId="{2953539B-7FE0-4E43-9B3D-E764453509D9}" destId="{BC126CC1-7C3F-4D5E-ADA5-8462A53D5C6A}" srcOrd="5" destOrd="0" presId="urn:microsoft.com/office/officeart/2005/8/layout/venn1"/>
    <dgm:cxn modelId="{19F84B70-7E77-4795-BABB-4E274447CEAE}" type="presParOf" srcId="{2953539B-7FE0-4E43-9B3D-E764453509D9}" destId="{8E326334-8E60-42AC-8AE5-01FD6B55CAA9}" srcOrd="6" destOrd="0" presId="urn:microsoft.com/office/officeart/2005/8/layout/venn1"/>
    <dgm:cxn modelId="{E305C953-087A-4355-9C69-3215107204EE}" type="presParOf" srcId="{2953539B-7FE0-4E43-9B3D-E764453509D9}" destId="{364CD795-5281-4959-8608-49D7AB1FE02E}" srcOrd="7" destOrd="0" presId="urn:microsoft.com/office/officeart/2005/8/layout/venn1"/>
    <dgm:cxn modelId="{233A35AA-4182-4150-B3B6-880690542AE0}" type="presParOf" srcId="{2953539B-7FE0-4E43-9B3D-E764453509D9}" destId="{AE28731F-D75C-4E6F-A436-A1E9CE9EC0D0}" srcOrd="8" destOrd="0" presId="urn:microsoft.com/office/officeart/2005/8/layout/venn1"/>
    <dgm:cxn modelId="{6ABB2B22-7750-4A5A-AA6E-7920272C570C}" type="presParOf" srcId="{2953539B-7FE0-4E43-9B3D-E764453509D9}" destId="{AB010AE0-A7DB-43A5-B498-AC9876A60184}" srcOrd="9" destOrd="0" presId="urn:microsoft.com/office/officeart/2005/8/layout/venn1"/>
    <dgm:cxn modelId="{78A9B476-174F-47F7-AB5B-250887243CAB}" type="presParOf" srcId="{2953539B-7FE0-4E43-9B3D-E764453509D9}" destId="{F6D2EF7C-7A2F-4D18-9400-DDBDB7DB2EC9}" srcOrd="10" destOrd="0" presId="urn:microsoft.com/office/officeart/2005/8/layout/venn1"/>
    <dgm:cxn modelId="{DFFEFF89-DF27-4F6A-BC95-FE677FFC8D28}" type="presParOf" srcId="{2953539B-7FE0-4E43-9B3D-E764453509D9}" destId="{5E3530E2-E4B7-4326-9141-F16377097B11}" srcOrd="11" destOrd="0" presId="urn:microsoft.com/office/officeart/2005/8/layout/venn1"/>
    <dgm:cxn modelId="{0B198F7E-E4B8-4F6D-9410-3B12B6A915A7}" type="presParOf" srcId="{2953539B-7FE0-4E43-9B3D-E764453509D9}" destId="{5473666E-5C7E-4D2E-82FC-3A66064AB4B8}" srcOrd="12" destOrd="0" presId="urn:microsoft.com/office/officeart/2005/8/layout/venn1"/>
    <dgm:cxn modelId="{5A2EF443-85F8-499F-B8F1-4B5322C03A64}" type="presParOf" srcId="{2953539B-7FE0-4E43-9B3D-E764453509D9}" destId="{C1D12BA8-99CF-4A7C-8BD4-6C0CA300FEFA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A95C55-940C-4AA1-A1E6-475C0B4C5237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B35BD8-DF76-40F2-8278-872F2E0CCDB6}">
      <dgm:prSet/>
      <dgm:spPr/>
      <dgm:t>
        <a:bodyPr/>
        <a:lstStyle/>
        <a:p>
          <a:r>
            <a:rPr lang="ru-RU" b="1" baseline="0" dirty="0" smtClean="0">
              <a:solidFill>
                <a:schemeClr val="accent1">
                  <a:lumMod val="75000"/>
                </a:schemeClr>
              </a:solidFill>
              <a:hlinkClick xmlns:r="http://schemas.openxmlformats.org/officeDocument/2006/relationships" r:id="rId1" tooltip="Предыдущая"/>
            </a:rPr>
            <a:t>Материал вводится крупными дозами.</a:t>
          </a:r>
          <a:endParaRPr lang="ru-RU" b="1" baseline="0" dirty="0">
            <a:solidFill>
              <a:schemeClr val="accent1">
                <a:lumMod val="75000"/>
              </a:schemeClr>
            </a:solidFill>
          </a:endParaRPr>
        </a:p>
      </dgm:t>
    </dgm:pt>
    <dgm:pt modelId="{DDC187DB-590D-4319-B746-3FF1876E3B66}" type="parTrans" cxnId="{8475102E-512B-4A1C-B1D8-58CD48BF9BB0}">
      <dgm:prSet/>
      <dgm:spPr/>
      <dgm:t>
        <a:bodyPr/>
        <a:lstStyle/>
        <a:p>
          <a:endParaRPr lang="ru-RU"/>
        </a:p>
      </dgm:t>
    </dgm:pt>
    <dgm:pt modelId="{E15121F0-371E-4836-A3C1-32D88CFD4649}" type="sibTrans" cxnId="{8475102E-512B-4A1C-B1D8-58CD48BF9BB0}">
      <dgm:prSet/>
      <dgm:spPr/>
      <dgm:t>
        <a:bodyPr/>
        <a:lstStyle/>
        <a:p>
          <a:endParaRPr lang="ru-RU"/>
        </a:p>
      </dgm:t>
    </dgm:pt>
    <dgm:pt modelId="{2B784869-FE95-4106-8E25-FD8BCB3EAB08}">
      <dgm:prSet/>
      <dgm:spPr/>
      <dgm:t>
        <a:bodyPr/>
        <a:lstStyle/>
        <a:p>
          <a:r>
            <a:rPr lang="ru-RU" b="1" baseline="0" dirty="0" smtClean="0">
              <a:solidFill>
                <a:schemeClr val="accent1">
                  <a:lumMod val="75000"/>
                </a:schemeClr>
              </a:solidFill>
              <a:hlinkClick xmlns:r="http://schemas.openxmlformats.org/officeDocument/2006/relationships" r:id="rId1" tooltip="Предыдущая"/>
            </a:rPr>
            <a:t>Поблочная компоновка материала.</a:t>
          </a:r>
          <a:endParaRPr lang="ru-RU" b="1" baseline="0" dirty="0">
            <a:solidFill>
              <a:schemeClr val="accent1">
                <a:lumMod val="75000"/>
              </a:schemeClr>
            </a:solidFill>
          </a:endParaRPr>
        </a:p>
      </dgm:t>
    </dgm:pt>
    <dgm:pt modelId="{341610C3-D169-46D1-921D-FAE8DB46900D}" type="parTrans" cxnId="{583BAE09-49ED-4290-AF0E-7BCDF5149FE2}">
      <dgm:prSet/>
      <dgm:spPr/>
      <dgm:t>
        <a:bodyPr/>
        <a:lstStyle/>
        <a:p>
          <a:endParaRPr lang="ru-RU"/>
        </a:p>
      </dgm:t>
    </dgm:pt>
    <dgm:pt modelId="{A645654A-E3E0-4AF9-968A-8F1D3583DDE4}" type="sibTrans" cxnId="{583BAE09-49ED-4290-AF0E-7BCDF5149FE2}">
      <dgm:prSet/>
      <dgm:spPr/>
      <dgm:t>
        <a:bodyPr/>
        <a:lstStyle/>
        <a:p>
          <a:endParaRPr lang="ru-RU"/>
        </a:p>
      </dgm:t>
    </dgm:pt>
    <dgm:pt modelId="{69DBC60B-5423-4D61-9891-8C9691BA0002}">
      <dgm:prSet/>
      <dgm:spPr/>
      <dgm:t>
        <a:bodyPr/>
        <a:lstStyle/>
        <a:p>
          <a:r>
            <a:rPr lang="ru-RU" b="1" baseline="0" dirty="0" smtClean="0">
              <a:solidFill>
                <a:schemeClr val="accent1">
                  <a:lumMod val="75000"/>
                </a:schemeClr>
              </a:solidFill>
              <a:hlinkClick xmlns:r="http://schemas.openxmlformats.org/officeDocument/2006/relationships" r:id="rId1" tooltip="Предыдущая"/>
            </a:rPr>
            <a:t>Оформление учебного материала в виде опорных схем-конспектов</a:t>
          </a:r>
          <a:endParaRPr lang="ru-RU" b="1" baseline="0" dirty="0">
            <a:solidFill>
              <a:schemeClr val="accent1">
                <a:lumMod val="75000"/>
              </a:schemeClr>
            </a:solidFill>
          </a:endParaRPr>
        </a:p>
      </dgm:t>
    </dgm:pt>
    <dgm:pt modelId="{286AB05E-5B8B-4FF3-8B18-92A96DD83182}" type="parTrans" cxnId="{A6BA5860-7BE7-42AE-8C02-31612E8BC708}">
      <dgm:prSet/>
      <dgm:spPr/>
      <dgm:t>
        <a:bodyPr/>
        <a:lstStyle/>
        <a:p>
          <a:endParaRPr lang="ru-RU"/>
        </a:p>
      </dgm:t>
    </dgm:pt>
    <dgm:pt modelId="{4EEAF51C-4583-4ADF-ABE8-8E007324CA7A}" type="sibTrans" cxnId="{A6BA5860-7BE7-42AE-8C02-31612E8BC708}">
      <dgm:prSet/>
      <dgm:spPr/>
      <dgm:t>
        <a:bodyPr/>
        <a:lstStyle/>
        <a:p>
          <a:endParaRPr lang="ru-RU"/>
        </a:p>
      </dgm:t>
    </dgm:pt>
    <dgm:pt modelId="{9E80F635-A2C3-419D-AF34-FCFC588F909A}" type="pres">
      <dgm:prSet presAssocID="{3DA95C55-940C-4AA1-A1E6-475C0B4C5237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9CF293-5125-43D2-A1F2-79D6C941CAFF}" type="pres">
      <dgm:prSet presAssocID="{3DA95C55-940C-4AA1-A1E6-475C0B4C5237}" presName="wedge1" presStyleLbl="node1" presStyleIdx="0" presStyleCnt="3"/>
      <dgm:spPr/>
      <dgm:t>
        <a:bodyPr/>
        <a:lstStyle/>
        <a:p>
          <a:endParaRPr lang="ru-RU"/>
        </a:p>
      </dgm:t>
    </dgm:pt>
    <dgm:pt modelId="{C30CB002-0126-4F30-A5A8-0DBD906DC0F6}" type="pres">
      <dgm:prSet presAssocID="{3DA95C55-940C-4AA1-A1E6-475C0B4C5237}" presName="dummy1a" presStyleCnt="0"/>
      <dgm:spPr/>
    </dgm:pt>
    <dgm:pt modelId="{C6558B1A-7AB5-408F-8E9B-57FE250106DD}" type="pres">
      <dgm:prSet presAssocID="{3DA95C55-940C-4AA1-A1E6-475C0B4C5237}" presName="dummy1b" presStyleCnt="0"/>
      <dgm:spPr/>
    </dgm:pt>
    <dgm:pt modelId="{7E9F5845-AB46-4890-9B02-ABB4293E74B3}" type="pres">
      <dgm:prSet presAssocID="{3DA95C55-940C-4AA1-A1E6-475C0B4C523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DE18B-F4DE-4BD5-A235-F3A9E58D5665}" type="pres">
      <dgm:prSet presAssocID="{3DA95C55-940C-4AA1-A1E6-475C0B4C5237}" presName="wedge2" presStyleLbl="node1" presStyleIdx="1" presStyleCnt="3"/>
      <dgm:spPr/>
      <dgm:t>
        <a:bodyPr/>
        <a:lstStyle/>
        <a:p>
          <a:endParaRPr lang="ru-RU"/>
        </a:p>
      </dgm:t>
    </dgm:pt>
    <dgm:pt modelId="{975473A7-391F-4E7F-A2AF-D6EEB94A8D06}" type="pres">
      <dgm:prSet presAssocID="{3DA95C55-940C-4AA1-A1E6-475C0B4C5237}" presName="dummy2a" presStyleCnt="0"/>
      <dgm:spPr/>
    </dgm:pt>
    <dgm:pt modelId="{D8386081-4B35-4DC0-968F-6D4E45B133B6}" type="pres">
      <dgm:prSet presAssocID="{3DA95C55-940C-4AA1-A1E6-475C0B4C5237}" presName="dummy2b" presStyleCnt="0"/>
      <dgm:spPr/>
    </dgm:pt>
    <dgm:pt modelId="{DFF2A87D-3FFF-4B41-BA08-679DD681799C}" type="pres">
      <dgm:prSet presAssocID="{3DA95C55-940C-4AA1-A1E6-475C0B4C523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C382C-20DE-40AA-88BB-FC9280E5AD39}" type="pres">
      <dgm:prSet presAssocID="{3DA95C55-940C-4AA1-A1E6-475C0B4C5237}" presName="wedge3" presStyleLbl="node1" presStyleIdx="2" presStyleCnt="3"/>
      <dgm:spPr/>
      <dgm:t>
        <a:bodyPr/>
        <a:lstStyle/>
        <a:p>
          <a:endParaRPr lang="ru-RU"/>
        </a:p>
      </dgm:t>
    </dgm:pt>
    <dgm:pt modelId="{F4398E5B-014C-45AA-AF0B-DF6488D121C1}" type="pres">
      <dgm:prSet presAssocID="{3DA95C55-940C-4AA1-A1E6-475C0B4C5237}" presName="dummy3a" presStyleCnt="0"/>
      <dgm:spPr/>
    </dgm:pt>
    <dgm:pt modelId="{7E91D013-F25D-47A4-AF61-DCAB27292239}" type="pres">
      <dgm:prSet presAssocID="{3DA95C55-940C-4AA1-A1E6-475C0B4C5237}" presName="dummy3b" presStyleCnt="0"/>
      <dgm:spPr/>
    </dgm:pt>
    <dgm:pt modelId="{287837D0-1DE3-4402-A835-37A6B4D58831}" type="pres">
      <dgm:prSet presAssocID="{3DA95C55-940C-4AA1-A1E6-475C0B4C523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0C948-488B-47C7-9892-52CEFB39EC53}" type="pres">
      <dgm:prSet presAssocID="{E15121F0-371E-4836-A3C1-32D88CFD4649}" presName="arrowWedge1" presStyleLbl="fgSibTrans2D1" presStyleIdx="0" presStyleCnt="3"/>
      <dgm:spPr/>
    </dgm:pt>
    <dgm:pt modelId="{2EDA72F1-D590-414D-9C2C-06108F2867C0}" type="pres">
      <dgm:prSet presAssocID="{A645654A-E3E0-4AF9-968A-8F1D3583DDE4}" presName="arrowWedge2" presStyleLbl="fgSibTrans2D1" presStyleIdx="1" presStyleCnt="3"/>
      <dgm:spPr/>
    </dgm:pt>
    <dgm:pt modelId="{970D154C-2BD0-4B8E-8953-FC566F7F3C18}" type="pres">
      <dgm:prSet presAssocID="{4EEAF51C-4583-4ADF-ABE8-8E007324CA7A}" presName="arrowWedge3" presStyleLbl="fgSibTrans2D1" presStyleIdx="2" presStyleCnt="3" custAng="0" custLinFactNeighborX="-289" custLinFactNeighborY="614"/>
      <dgm:spPr/>
    </dgm:pt>
  </dgm:ptLst>
  <dgm:cxnLst>
    <dgm:cxn modelId="{8FD9B6A7-CADA-4876-BDE3-3D9FABA8814C}" type="presOf" srcId="{2B784869-FE95-4106-8E25-FD8BCB3EAB08}" destId="{F28DE18B-F4DE-4BD5-A235-F3A9E58D5665}" srcOrd="0" destOrd="0" presId="urn:microsoft.com/office/officeart/2005/8/layout/cycle8"/>
    <dgm:cxn modelId="{FFB7FBDF-AD88-44EE-A611-6DEB654805D9}" type="presOf" srcId="{3DA95C55-940C-4AA1-A1E6-475C0B4C5237}" destId="{9E80F635-A2C3-419D-AF34-FCFC588F909A}" srcOrd="0" destOrd="0" presId="urn:microsoft.com/office/officeart/2005/8/layout/cycle8"/>
    <dgm:cxn modelId="{9289C6A4-D095-41E9-894F-625D0CEDC5C7}" type="presOf" srcId="{F5B35BD8-DF76-40F2-8278-872F2E0CCDB6}" destId="{7E9F5845-AB46-4890-9B02-ABB4293E74B3}" srcOrd="1" destOrd="0" presId="urn:microsoft.com/office/officeart/2005/8/layout/cycle8"/>
    <dgm:cxn modelId="{583BAE09-49ED-4290-AF0E-7BCDF5149FE2}" srcId="{3DA95C55-940C-4AA1-A1E6-475C0B4C5237}" destId="{2B784869-FE95-4106-8E25-FD8BCB3EAB08}" srcOrd="1" destOrd="0" parTransId="{341610C3-D169-46D1-921D-FAE8DB46900D}" sibTransId="{A645654A-E3E0-4AF9-968A-8F1D3583DDE4}"/>
    <dgm:cxn modelId="{9DE842DC-B1F9-4ACD-AA41-2F7B88ADE2D1}" type="presOf" srcId="{F5B35BD8-DF76-40F2-8278-872F2E0CCDB6}" destId="{089CF293-5125-43D2-A1F2-79D6C941CAFF}" srcOrd="0" destOrd="0" presId="urn:microsoft.com/office/officeart/2005/8/layout/cycle8"/>
    <dgm:cxn modelId="{DC3E92C2-C5DE-4083-97F8-CC540AD48004}" type="presOf" srcId="{69DBC60B-5423-4D61-9891-8C9691BA0002}" destId="{E9AC382C-20DE-40AA-88BB-FC9280E5AD39}" srcOrd="0" destOrd="0" presId="urn:microsoft.com/office/officeart/2005/8/layout/cycle8"/>
    <dgm:cxn modelId="{A6BA5860-7BE7-42AE-8C02-31612E8BC708}" srcId="{3DA95C55-940C-4AA1-A1E6-475C0B4C5237}" destId="{69DBC60B-5423-4D61-9891-8C9691BA0002}" srcOrd="2" destOrd="0" parTransId="{286AB05E-5B8B-4FF3-8B18-92A96DD83182}" sibTransId="{4EEAF51C-4583-4ADF-ABE8-8E007324CA7A}"/>
    <dgm:cxn modelId="{609A863B-6654-45E6-B440-DEC0A6279CAB}" type="presOf" srcId="{69DBC60B-5423-4D61-9891-8C9691BA0002}" destId="{287837D0-1DE3-4402-A835-37A6B4D58831}" srcOrd="1" destOrd="0" presId="urn:microsoft.com/office/officeart/2005/8/layout/cycle8"/>
    <dgm:cxn modelId="{5D9D32F3-5FCC-46F9-9DE0-219A8F87EF89}" type="presOf" srcId="{2B784869-FE95-4106-8E25-FD8BCB3EAB08}" destId="{DFF2A87D-3FFF-4B41-BA08-679DD681799C}" srcOrd="1" destOrd="0" presId="urn:microsoft.com/office/officeart/2005/8/layout/cycle8"/>
    <dgm:cxn modelId="{8475102E-512B-4A1C-B1D8-58CD48BF9BB0}" srcId="{3DA95C55-940C-4AA1-A1E6-475C0B4C5237}" destId="{F5B35BD8-DF76-40F2-8278-872F2E0CCDB6}" srcOrd="0" destOrd="0" parTransId="{DDC187DB-590D-4319-B746-3FF1876E3B66}" sibTransId="{E15121F0-371E-4836-A3C1-32D88CFD4649}"/>
    <dgm:cxn modelId="{0A3E2036-814F-4E1D-80C3-5C42586B25EC}" type="presParOf" srcId="{9E80F635-A2C3-419D-AF34-FCFC588F909A}" destId="{089CF293-5125-43D2-A1F2-79D6C941CAFF}" srcOrd="0" destOrd="0" presId="urn:microsoft.com/office/officeart/2005/8/layout/cycle8"/>
    <dgm:cxn modelId="{E9CD5C50-08F3-4130-882C-D342C85FFE77}" type="presParOf" srcId="{9E80F635-A2C3-419D-AF34-FCFC588F909A}" destId="{C30CB002-0126-4F30-A5A8-0DBD906DC0F6}" srcOrd="1" destOrd="0" presId="urn:microsoft.com/office/officeart/2005/8/layout/cycle8"/>
    <dgm:cxn modelId="{B1386ADF-E694-4C82-83B1-77E1B103B54D}" type="presParOf" srcId="{9E80F635-A2C3-419D-AF34-FCFC588F909A}" destId="{C6558B1A-7AB5-408F-8E9B-57FE250106DD}" srcOrd="2" destOrd="0" presId="urn:microsoft.com/office/officeart/2005/8/layout/cycle8"/>
    <dgm:cxn modelId="{C33B70D3-1E1B-41C9-860A-11857D8AF1B5}" type="presParOf" srcId="{9E80F635-A2C3-419D-AF34-FCFC588F909A}" destId="{7E9F5845-AB46-4890-9B02-ABB4293E74B3}" srcOrd="3" destOrd="0" presId="urn:microsoft.com/office/officeart/2005/8/layout/cycle8"/>
    <dgm:cxn modelId="{29C99177-2F61-46E1-8F3C-2D30BD8BBDFC}" type="presParOf" srcId="{9E80F635-A2C3-419D-AF34-FCFC588F909A}" destId="{F28DE18B-F4DE-4BD5-A235-F3A9E58D5665}" srcOrd="4" destOrd="0" presId="urn:microsoft.com/office/officeart/2005/8/layout/cycle8"/>
    <dgm:cxn modelId="{38939B9D-7C2B-4AA5-948B-B6EABC37A86D}" type="presParOf" srcId="{9E80F635-A2C3-419D-AF34-FCFC588F909A}" destId="{975473A7-391F-4E7F-A2AF-D6EEB94A8D06}" srcOrd="5" destOrd="0" presId="urn:microsoft.com/office/officeart/2005/8/layout/cycle8"/>
    <dgm:cxn modelId="{6021C3F9-4AD3-40D9-A4D0-A07AEB8440D8}" type="presParOf" srcId="{9E80F635-A2C3-419D-AF34-FCFC588F909A}" destId="{D8386081-4B35-4DC0-968F-6D4E45B133B6}" srcOrd="6" destOrd="0" presId="urn:microsoft.com/office/officeart/2005/8/layout/cycle8"/>
    <dgm:cxn modelId="{82D47019-FCCE-47A0-8C55-DDBBE2D1CA6A}" type="presParOf" srcId="{9E80F635-A2C3-419D-AF34-FCFC588F909A}" destId="{DFF2A87D-3FFF-4B41-BA08-679DD681799C}" srcOrd="7" destOrd="0" presId="urn:microsoft.com/office/officeart/2005/8/layout/cycle8"/>
    <dgm:cxn modelId="{76CD91D6-A1B3-444E-A747-D50AD51598C3}" type="presParOf" srcId="{9E80F635-A2C3-419D-AF34-FCFC588F909A}" destId="{E9AC382C-20DE-40AA-88BB-FC9280E5AD39}" srcOrd="8" destOrd="0" presId="urn:microsoft.com/office/officeart/2005/8/layout/cycle8"/>
    <dgm:cxn modelId="{8D76B630-01AD-402C-9EF2-520A019E2269}" type="presParOf" srcId="{9E80F635-A2C3-419D-AF34-FCFC588F909A}" destId="{F4398E5B-014C-45AA-AF0B-DF6488D121C1}" srcOrd="9" destOrd="0" presId="urn:microsoft.com/office/officeart/2005/8/layout/cycle8"/>
    <dgm:cxn modelId="{3A6B47C9-2E49-464B-B5F8-2CB22C7DEBD0}" type="presParOf" srcId="{9E80F635-A2C3-419D-AF34-FCFC588F909A}" destId="{7E91D013-F25D-47A4-AF61-DCAB27292239}" srcOrd="10" destOrd="0" presId="urn:microsoft.com/office/officeart/2005/8/layout/cycle8"/>
    <dgm:cxn modelId="{89556F80-AFEE-4CAE-9159-2DEB3580DAD4}" type="presParOf" srcId="{9E80F635-A2C3-419D-AF34-FCFC588F909A}" destId="{287837D0-1DE3-4402-A835-37A6B4D58831}" srcOrd="11" destOrd="0" presId="urn:microsoft.com/office/officeart/2005/8/layout/cycle8"/>
    <dgm:cxn modelId="{B9253B90-4A86-4CE4-869F-62A2937CAC33}" type="presParOf" srcId="{9E80F635-A2C3-419D-AF34-FCFC588F909A}" destId="{9DD0C948-488B-47C7-9892-52CEFB39EC53}" srcOrd="12" destOrd="0" presId="urn:microsoft.com/office/officeart/2005/8/layout/cycle8"/>
    <dgm:cxn modelId="{70461B41-D0AD-4415-BD20-AC9F948F95F0}" type="presParOf" srcId="{9E80F635-A2C3-419D-AF34-FCFC588F909A}" destId="{2EDA72F1-D590-414D-9C2C-06108F2867C0}" srcOrd="13" destOrd="0" presId="urn:microsoft.com/office/officeart/2005/8/layout/cycle8"/>
    <dgm:cxn modelId="{48DAE4F0-8F37-4393-8BFB-BA54181B0451}" type="presParOf" srcId="{9E80F635-A2C3-419D-AF34-FCFC588F909A}" destId="{970D154C-2BD0-4B8E-8953-FC566F7F3C18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464E72-BFE1-4C7F-8F9D-17AE8393A703}">
      <dsp:nvSpPr>
        <dsp:cNvPr id="0" name=""/>
        <dsp:cNvSpPr/>
      </dsp:nvSpPr>
      <dsp:spPr>
        <a:xfrm>
          <a:off x="2755514" y="739156"/>
          <a:ext cx="1580779" cy="15809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0C07152-203B-4ACE-8F93-D7CCF77BD713}">
      <dsp:nvSpPr>
        <dsp:cNvPr id="0" name=""/>
        <dsp:cNvSpPr/>
      </dsp:nvSpPr>
      <dsp:spPr>
        <a:xfrm>
          <a:off x="2722718" y="0"/>
          <a:ext cx="1811309" cy="96932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многократное повторение</a:t>
          </a:r>
          <a:endParaRPr lang="ru-RU" sz="1200" b="1" kern="1200" dirty="0">
            <a:solidFill>
              <a:schemeClr val="bg1"/>
            </a:solidFill>
          </a:endParaRPr>
        </a:p>
      </dsp:txBody>
      <dsp:txXfrm>
        <a:off x="2722718" y="0"/>
        <a:ext cx="1811309" cy="969327"/>
      </dsp:txXfrm>
    </dsp:sp>
    <dsp:sp modelId="{44AA256A-A6D5-416E-B1A5-FC8895544535}">
      <dsp:nvSpPr>
        <dsp:cNvPr id="0" name=""/>
        <dsp:cNvSpPr/>
      </dsp:nvSpPr>
      <dsp:spPr>
        <a:xfrm>
          <a:off x="3835634" y="1171201"/>
          <a:ext cx="1580779" cy="15809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5B038C4-F7DB-4C28-A0C4-0A4A821EA444}">
      <dsp:nvSpPr>
        <dsp:cNvPr id="0" name=""/>
        <dsp:cNvSpPr/>
      </dsp:nvSpPr>
      <dsp:spPr>
        <a:xfrm>
          <a:off x="5347809" y="883168"/>
          <a:ext cx="1712511" cy="10662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быстрое движение </a:t>
          </a:r>
          <a:endParaRPr lang="en-US" sz="1200" b="1" kern="1200" dirty="0" smtClean="0">
            <a:solidFill>
              <a:schemeClr val="bg1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вперед</a:t>
          </a:r>
          <a:endParaRPr lang="ru-RU" sz="1200" b="1" kern="1200" dirty="0">
            <a:solidFill>
              <a:schemeClr val="bg1"/>
            </a:solidFill>
          </a:endParaRPr>
        </a:p>
      </dsp:txBody>
      <dsp:txXfrm>
        <a:off x="5347809" y="883168"/>
        <a:ext cx="1712511" cy="1066260"/>
      </dsp:txXfrm>
    </dsp:sp>
    <dsp:sp modelId="{A0127B05-A330-4E8F-BD7B-9FAC279B9DE4}">
      <dsp:nvSpPr>
        <dsp:cNvPr id="0" name=""/>
        <dsp:cNvSpPr/>
      </dsp:nvSpPr>
      <dsp:spPr>
        <a:xfrm>
          <a:off x="4123673" y="2107311"/>
          <a:ext cx="1580779" cy="15809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C126CC1-7C3F-4D5E-ADA5-8462A53D5C6A}">
      <dsp:nvSpPr>
        <dsp:cNvPr id="0" name=""/>
        <dsp:cNvSpPr/>
      </dsp:nvSpPr>
      <dsp:spPr>
        <a:xfrm>
          <a:off x="5606445" y="2251325"/>
          <a:ext cx="1306325" cy="113895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изучение крупными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блоками</a:t>
          </a:r>
          <a:endParaRPr lang="ru-RU" sz="1200" b="1" kern="1200" dirty="0">
            <a:solidFill>
              <a:schemeClr val="bg1"/>
            </a:solidFill>
          </a:endParaRPr>
        </a:p>
      </dsp:txBody>
      <dsp:txXfrm>
        <a:off x="5606445" y="2251325"/>
        <a:ext cx="1306325" cy="1138959"/>
      </dsp:txXfrm>
    </dsp:sp>
    <dsp:sp modelId="{8E326334-8E60-42AC-8AE5-01FD6B55CAA9}">
      <dsp:nvSpPr>
        <dsp:cNvPr id="0" name=""/>
        <dsp:cNvSpPr/>
      </dsp:nvSpPr>
      <dsp:spPr>
        <a:xfrm>
          <a:off x="3547611" y="3043414"/>
          <a:ext cx="1580779" cy="15809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64CD795-5281-4959-8608-49D7AB1FE02E}">
      <dsp:nvSpPr>
        <dsp:cNvPr id="0" name=""/>
        <dsp:cNvSpPr/>
      </dsp:nvSpPr>
      <dsp:spPr>
        <a:xfrm>
          <a:off x="5203794" y="3691488"/>
          <a:ext cx="1811309" cy="104202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обязательный поэтапный контроль</a:t>
          </a:r>
          <a:endParaRPr lang="ru-RU" sz="1200" b="1" kern="1200" dirty="0">
            <a:solidFill>
              <a:schemeClr val="bg1"/>
            </a:solidFill>
          </a:endParaRPr>
        </a:p>
      </dsp:txBody>
      <dsp:txXfrm>
        <a:off x="5203794" y="3691488"/>
        <a:ext cx="1811309" cy="1042027"/>
      </dsp:txXfrm>
    </dsp:sp>
    <dsp:sp modelId="{AE28731F-D75C-4E6F-A436-A1E9CE9EC0D0}">
      <dsp:nvSpPr>
        <dsp:cNvPr id="0" name=""/>
        <dsp:cNvSpPr/>
      </dsp:nvSpPr>
      <dsp:spPr>
        <a:xfrm>
          <a:off x="2323471" y="3043414"/>
          <a:ext cx="1580779" cy="15809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B010AE0-A7DB-43A5-B498-AC9876A60184}">
      <dsp:nvSpPr>
        <dsp:cNvPr id="0" name=""/>
        <dsp:cNvSpPr/>
      </dsp:nvSpPr>
      <dsp:spPr>
        <a:xfrm>
          <a:off x="595282" y="3763492"/>
          <a:ext cx="1811309" cy="104202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соединение обучения и воспитания</a:t>
          </a:r>
          <a:endParaRPr lang="ru-RU" sz="1200" b="1" kern="1200" dirty="0">
            <a:solidFill>
              <a:schemeClr val="bg1"/>
            </a:solidFill>
          </a:endParaRPr>
        </a:p>
      </dsp:txBody>
      <dsp:txXfrm>
        <a:off x="595282" y="3763492"/>
        <a:ext cx="1811309" cy="1042027"/>
      </dsp:txXfrm>
    </dsp:sp>
    <dsp:sp modelId="{F6D2EF7C-7A2F-4D18-9400-DDBDB7DB2EC9}">
      <dsp:nvSpPr>
        <dsp:cNvPr id="0" name=""/>
        <dsp:cNvSpPr/>
      </dsp:nvSpPr>
      <dsp:spPr>
        <a:xfrm>
          <a:off x="1675404" y="2035298"/>
          <a:ext cx="1580779" cy="15809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E3530E2-E4B7-4326-9141-F16377097B11}">
      <dsp:nvSpPr>
        <dsp:cNvPr id="0" name=""/>
        <dsp:cNvSpPr/>
      </dsp:nvSpPr>
      <dsp:spPr>
        <a:xfrm>
          <a:off x="205209" y="2185225"/>
          <a:ext cx="1451609" cy="127115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личностно-ориентированный подход</a:t>
          </a:r>
          <a:endParaRPr lang="ru-RU" sz="1200" b="1" kern="1200" dirty="0">
            <a:solidFill>
              <a:schemeClr val="bg1"/>
            </a:solidFill>
          </a:endParaRPr>
        </a:p>
      </dsp:txBody>
      <dsp:txXfrm>
        <a:off x="205209" y="2185225"/>
        <a:ext cx="1451609" cy="1271159"/>
      </dsp:txXfrm>
    </dsp:sp>
    <dsp:sp modelId="{5473666E-5C7E-4D2E-82FC-3A66064AB4B8}">
      <dsp:nvSpPr>
        <dsp:cNvPr id="0" name=""/>
        <dsp:cNvSpPr/>
      </dsp:nvSpPr>
      <dsp:spPr>
        <a:xfrm>
          <a:off x="1675410" y="1243215"/>
          <a:ext cx="1580779" cy="15809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1D12BA8-99CF-4A7C-8BD4-6C0CA300FEFA}">
      <dsp:nvSpPr>
        <dsp:cNvPr id="0" name=""/>
        <dsp:cNvSpPr/>
      </dsp:nvSpPr>
      <dsp:spPr>
        <a:xfrm>
          <a:off x="163237" y="739159"/>
          <a:ext cx="1712511" cy="10662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</a:rPr>
            <a:t>высокий уровень трудности</a:t>
          </a:r>
          <a:endParaRPr lang="ru-RU" sz="1200" b="1" kern="1200" dirty="0">
            <a:solidFill>
              <a:schemeClr val="bg1"/>
            </a:solidFill>
          </a:endParaRPr>
        </a:p>
      </dsp:txBody>
      <dsp:txXfrm>
        <a:off x="163237" y="739159"/>
        <a:ext cx="1712511" cy="10662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CF293-5125-43D2-A1F2-79D6C941CAFF}">
      <dsp:nvSpPr>
        <dsp:cNvPr id="0" name=""/>
        <dsp:cNvSpPr/>
      </dsp:nvSpPr>
      <dsp:spPr>
        <a:xfrm>
          <a:off x="2186587" y="327833"/>
          <a:ext cx="4236613" cy="4236613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baseline="0" dirty="0" smtClean="0">
              <a:solidFill>
                <a:schemeClr val="accent1">
                  <a:lumMod val="75000"/>
                </a:schemeClr>
              </a:solidFill>
              <a:hlinkClick xmlns:r="http://schemas.openxmlformats.org/officeDocument/2006/relationships" r:id="rId1" tooltip="Предыдущая"/>
            </a:rPr>
            <a:t>Материал вводится крупными дозами.</a:t>
          </a:r>
          <a:endParaRPr lang="ru-RU" sz="1500" b="1" kern="1200" baseline="0" dirty="0">
            <a:solidFill>
              <a:schemeClr val="accent1">
                <a:lumMod val="75000"/>
              </a:schemeClr>
            </a:solidFill>
          </a:endParaRPr>
        </a:p>
      </dsp:txBody>
      <dsp:txXfrm>
        <a:off x="4419383" y="1225591"/>
        <a:ext cx="1513076" cy="1260896"/>
      </dsp:txXfrm>
    </dsp:sp>
    <dsp:sp modelId="{F28DE18B-F4DE-4BD5-A235-F3A9E58D5665}">
      <dsp:nvSpPr>
        <dsp:cNvPr id="0" name=""/>
        <dsp:cNvSpPr/>
      </dsp:nvSpPr>
      <dsp:spPr>
        <a:xfrm>
          <a:off x="2099333" y="479140"/>
          <a:ext cx="4236613" cy="4236613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baseline="0" dirty="0" smtClean="0">
              <a:solidFill>
                <a:schemeClr val="accent1">
                  <a:lumMod val="75000"/>
                </a:schemeClr>
              </a:solidFill>
              <a:hlinkClick xmlns:r="http://schemas.openxmlformats.org/officeDocument/2006/relationships" r:id="rId1" tooltip="Предыдущая"/>
            </a:rPr>
            <a:t>Поблочная компоновка материала.</a:t>
          </a:r>
          <a:endParaRPr lang="ru-RU" sz="1500" b="1" kern="1200" baseline="0" dirty="0">
            <a:solidFill>
              <a:schemeClr val="accent1">
                <a:lumMod val="75000"/>
              </a:schemeClr>
            </a:solidFill>
          </a:endParaRPr>
        </a:p>
      </dsp:txBody>
      <dsp:txXfrm>
        <a:off x="3108050" y="3227895"/>
        <a:ext cx="2269614" cy="1109589"/>
      </dsp:txXfrm>
    </dsp:sp>
    <dsp:sp modelId="{E9AC382C-20DE-40AA-88BB-FC9280E5AD39}">
      <dsp:nvSpPr>
        <dsp:cNvPr id="0" name=""/>
        <dsp:cNvSpPr/>
      </dsp:nvSpPr>
      <dsp:spPr>
        <a:xfrm>
          <a:off x="2012079" y="327833"/>
          <a:ext cx="4236613" cy="4236613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baseline="0" dirty="0" smtClean="0">
              <a:solidFill>
                <a:schemeClr val="accent1">
                  <a:lumMod val="75000"/>
                </a:schemeClr>
              </a:solidFill>
              <a:hlinkClick xmlns:r="http://schemas.openxmlformats.org/officeDocument/2006/relationships" r:id="rId1" tooltip="Предыдущая"/>
            </a:rPr>
            <a:t>Оформление учебного материала в виде опорных схем-конспектов</a:t>
          </a:r>
          <a:endParaRPr lang="ru-RU" sz="1500" b="1" kern="1200" baseline="0" dirty="0">
            <a:solidFill>
              <a:schemeClr val="accent1">
                <a:lumMod val="75000"/>
              </a:schemeClr>
            </a:solidFill>
          </a:endParaRPr>
        </a:p>
      </dsp:txBody>
      <dsp:txXfrm>
        <a:off x="2502820" y="1225591"/>
        <a:ext cx="1513076" cy="1260896"/>
      </dsp:txXfrm>
    </dsp:sp>
    <dsp:sp modelId="{9DD0C948-488B-47C7-9892-52CEFB39EC53}">
      <dsp:nvSpPr>
        <dsp:cNvPr id="0" name=""/>
        <dsp:cNvSpPr/>
      </dsp:nvSpPr>
      <dsp:spPr>
        <a:xfrm>
          <a:off x="1924670" y="65566"/>
          <a:ext cx="4761146" cy="476114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DA72F1-D590-414D-9C2C-06108F2867C0}">
      <dsp:nvSpPr>
        <dsp:cNvPr id="0" name=""/>
        <dsp:cNvSpPr/>
      </dsp:nvSpPr>
      <dsp:spPr>
        <a:xfrm>
          <a:off x="1837066" y="216606"/>
          <a:ext cx="4761146" cy="476114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0D154C-2BD0-4B8E-8953-FC566F7F3C18}">
      <dsp:nvSpPr>
        <dsp:cNvPr id="0" name=""/>
        <dsp:cNvSpPr/>
      </dsp:nvSpPr>
      <dsp:spPr>
        <a:xfrm>
          <a:off x="1735703" y="94800"/>
          <a:ext cx="4761146" cy="476114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515ECB35-9FF5-431D-BB40-9EC0FC5836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E17388-5388-45CB-A6F9-E518D1793F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EDFDC7-7E62-47EB-A092-9624E62CF5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72DD34-5BC4-4FBA-9356-D3E6FEE45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AD1B933-5A74-4433-9741-DFE55121E3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28842B6-02FF-4FBC-9741-3E980426D3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6E6A485-6ADF-48BC-8F71-44E253809E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6B56AE-686D-44D5-B542-DA32CD689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310231-6635-433C-937A-EF4E13E26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67668F5-03C9-424B-AE3B-6EDFA9A9D5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ECDF93C-DA29-4879-933E-257E16C004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5B8D0E79-1F73-48D0-BC5A-65ED3D0019A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oboi.kards.qip.ru/images/wallpaper/50/ff/130896_1280_1024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dlib.ru/Books/1/0474/1_0474-87.s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dlib.ru/Books/1/0474/1_0474-87.s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edlib.ru/Books/1/0474/1_0474-87.s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Новаторские идеи в образовании В.Ф. Шаталова</a:t>
            </a:r>
            <a:r>
              <a:rPr lang="ru-RU" sz="4800" dirty="0" smtClean="0">
                <a:solidFill>
                  <a:schemeClr val="bg1"/>
                </a:solidFill>
              </a:rPr>
              <a:t/>
            </a:r>
            <a:br>
              <a:rPr lang="ru-RU" sz="4800" dirty="0" smtClean="0">
                <a:solidFill>
                  <a:schemeClr val="bg1"/>
                </a:solidFill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37112" y="1412776"/>
            <a:ext cx="4655368" cy="3949899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За 40 лет эксперимента Шаталова из самых, казалось бы, слабых учеников, которых для него специально подбирали как безнадежных, вышли в итоге </a:t>
            </a:r>
            <a:r>
              <a:rPr lang="ru-RU" sz="2800" b="1" dirty="0" smtClean="0">
                <a:solidFill>
                  <a:schemeClr val="bg1"/>
                </a:solidFill>
              </a:rPr>
              <a:t>57</a:t>
            </a:r>
            <a:r>
              <a:rPr lang="ru-RU" sz="2800" dirty="0" smtClean="0">
                <a:solidFill>
                  <a:schemeClr val="bg1"/>
                </a:solidFill>
              </a:rPr>
              <a:t> кандидатов и </a:t>
            </a:r>
            <a:r>
              <a:rPr lang="ru-RU" sz="2800" b="1" dirty="0" smtClean="0">
                <a:solidFill>
                  <a:schemeClr val="bg1"/>
                </a:solidFill>
              </a:rPr>
              <a:t>11</a:t>
            </a:r>
            <a:r>
              <a:rPr lang="ru-RU" sz="2800" dirty="0" smtClean="0">
                <a:solidFill>
                  <a:schemeClr val="bg1"/>
                </a:solidFill>
              </a:rPr>
              <a:t> докторов физико-математических и технических наук.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2420888"/>
            <a:ext cx="388843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u="sng" dirty="0" smtClean="0">
                <a:solidFill>
                  <a:srgbClr val="FFC000"/>
                </a:solidFill>
              </a:rPr>
              <a:t>Книги и статьи педагога – новатора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419056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 Ф. Куда и как исчезли тройки. - М., 1979. 134 с.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 Ф. Педагогическая проза. - М., 1980. 95 с.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 Ф. Опорные сигналы по физике для VII класса. - Киев, 1979. 48 с.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 Ф. Шесть шагов за горизонт // Вечерняя Одесса. 1986. 5 сент.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 Ф. Дайте мне школу // Учит. газ. 1986. 7 окт.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В.Ф. Соцветие талантов. Часть 1. - М.: ГУП ЦРП «Москва – Санкт-Петербург», 2001 г., с. 48-49. Шамова Т.И. Активизация учения школьников М., 1982.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В.Ф. Точка опоры.- М., Педагогика, 1987.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В.Ф. и др. Опорные конспекты по кинематике и динамике. - М.: Просвещение, 1989.</a:t>
            </a:r>
          </a:p>
          <a:p>
            <a:pPr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bg1"/>
                </a:solidFill>
              </a:rPr>
              <a:t>Шаталов В.Ф. Эксперимент продолжается. - М.: Педагогика, 1989.</a:t>
            </a:r>
          </a:p>
          <a:p>
            <a:endParaRPr lang="ru-RU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268760"/>
            <a:ext cx="1238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5750" y="2852936"/>
            <a:ext cx="1238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3789040"/>
            <a:ext cx="12382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868144" y="5313040"/>
            <a:ext cx="1238250" cy="154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7308304" cy="9941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Последователи уникальной методики 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63888" y="1600200"/>
            <a:ext cx="5122912" cy="4525963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Общепедагогическая технология В.Ф.Шаталова реализована в предметных технологиях </a:t>
            </a:r>
            <a:r>
              <a:rPr lang="ru-RU" sz="2800" dirty="0" err="1" smtClean="0">
                <a:solidFill>
                  <a:schemeClr val="bg1"/>
                </a:solidFill>
              </a:rPr>
              <a:t>В.М.Шеймана</a:t>
            </a:r>
            <a:r>
              <a:rPr lang="ru-RU" sz="2800" dirty="0" smtClean="0">
                <a:solidFill>
                  <a:schemeClr val="bg1"/>
                </a:solidFill>
              </a:rPr>
              <a:t> (физика), </a:t>
            </a:r>
            <a:r>
              <a:rPr lang="ru-RU" sz="2800" dirty="0" err="1" smtClean="0">
                <a:solidFill>
                  <a:schemeClr val="bg1"/>
                </a:solidFill>
              </a:rPr>
              <a:t>Ю.С.Меженко</a:t>
            </a:r>
            <a:r>
              <a:rPr lang="ru-RU" sz="2800" dirty="0" smtClean="0">
                <a:solidFill>
                  <a:schemeClr val="bg1"/>
                </a:solidFill>
              </a:rPr>
              <a:t> (русский язык), А.Г. </a:t>
            </a:r>
            <a:r>
              <a:rPr lang="ru-RU" sz="2800" dirty="0" err="1" smtClean="0">
                <a:solidFill>
                  <a:schemeClr val="bg1"/>
                </a:solidFill>
              </a:rPr>
              <a:t>Гайштута</a:t>
            </a:r>
            <a:r>
              <a:rPr lang="ru-RU" sz="2800" dirty="0" smtClean="0">
                <a:solidFill>
                  <a:schemeClr val="bg1"/>
                </a:solidFill>
              </a:rPr>
              <a:t> (математика), С.Д.Шевченко (история) и </a:t>
            </a:r>
            <a:r>
              <a:rPr lang="ru-RU" sz="2800" dirty="0" err="1" smtClean="0">
                <a:solidFill>
                  <a:schemeClr val="bg1"/>
                </a:solidFill>
              </a:rPr>
              <a:t>Лысенковой</a:t>
            </a:r>
            <a:r>
              <a:rPr lang="ru-RU" sz="2800" dirty="0" smtClean="0">
                <a:solidFill>
                  <a:schemeClr val="bg1"/>
                </a:solidFill>
              </a:rPr>
              <a:t>   С.Н. (начальная школа)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8" name="Содержимое 6" descr="alt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2132856"/>
            <a:ext cx="36724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149480" cy="1143000"/>
          </a:xfrm>
        </p:spPr>
        <p:txBody>
          <a:bodyPr>
            <a:normAutofit/>
          </a:bodyPr>
          <a:lstStyle/>
          <a:p>
            <a:pPr algn="ctr"/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ru-RU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700808"/>
            <a:ext cx="7776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Шаталов впервые в мировой практике обучения создал систему, эффективно обеспечивающую работу механизма понимания текста, получив при этом огромный выигрыш во времени и в качестве усвоения учебного материала.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 </a:t>
            </a:r>
          </a:p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9223" name="Picture 7" descr="Картинка 72 из 5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05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476672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Спасибо за внимание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74638"/>
            <a:ext cx="8363272" cy="777875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Шаталов Виктор Фёдорович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0" y="1412776"/>
            <a:ext cx="4752528" cy="4896842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родился в 1927 г. </a:t>
            </a:r>
          </a:p>
          <a:p>
            <a:endParaRPr lang="ru-RU" sz="1800" dirty="0" smtClean="0">
              <a:solidFill>
                <a:schemeClr val="bg1"/>
              </a:solidFill>
            </a:endParaRPr>
          </a:p>
          <a:p>
            <a:r>
              <a:rPr lang="ru-RU" sz="1800" dirty="0" smtClean="0">
                <a:solidFill>
                  <a:schemeClr val="bg1"/>
                </a:solidFill>
              </a:rPr>
              <a:t>ученый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педагог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народный учитель СССР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преподаватель математики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директор школы</a:t>
            </a:r>
          </a:p>
          <a:p>
            <a:pPr lvl="0"/>
            <a:r>
              <a:rPr lang="ru-RU" sz="1800" dirty="0" smtClean="0">
                <a:solidFill>
                  <a:schemeClr val="bg1"/>
                </a:solidFill>
              </a:rPr>
              <a:t> с 1987 года научный сотрудник НИИ Педагогики УССР и АПН СССР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кавалер ордена "Николая Чудотворца», ордена Дружбы, лауреат премии Сороса</a:t>
            </a:r>
            <a:endParaRPr lang="en-US" sz="1800" b="1" dirty="0" smtClean="0">
              <a:solidFill>
                <a:schemeClr val="bg1"/>
              </a:solidFill>
            </a:endParaRPr>
          </a:p>
          <a:p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381513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292080" y="4653136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разработал авторскую образовательную модель, широко известную как методика интенсивного обучения Шаталова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74638"/>
            <a:ext cx="7632848" cy="777875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FFC000"/>
                </a:solidFill>
              </a:rPr>
              <a:t>          </a:t>
            </a:r>
            <a:r>
              <a:rPr lang="ru-RU" sz="2800" b="1" dirty="0" smtClean="0">
                <a:solidFill>
                  <a:srgbClr val="FFC000"/>
                </a:solidFill>
              </a:rPr>
              <a:t>7 основных принципов  системы </a:t>
            </a:r>
            <a:br>
              <a:rPr lang="ru-RU" sz="2800" b="1" dirty="0" smtClean="0">
                <a:solidFill>
                  <a:srgbClr val="FFC000"/>
                </a:solidFill>
              </a:rPr>
            </a:br>
            <a:r>
              <a:rPr lang="ru-RU" sz="2800" b="1" dirty="0" smtClean="0">
                <a:solidFill>
                  <a:srgbClr val="FFC000"/>
                </a:solidFill>
              </a:rPr>
              <a:t>В.Ф. Шаталова</a:t>
            </a:r>
            <a:endParaRPr lang="ru-RU" sz="2800" b="1" dirty="0">
              <a:solidFill>
                <a:srgbClr val="FFC000"/>
              </a:solidFill>
            </a:endParaRPr>
          </a:p>
        </p:txBody>
      </p:sp>
      <p:graphicFrame>
        <p:nvGraphicFramePr>
          <p:cNvPr id="7" name="Содержимое 3"/>
          <p:cNvGraphicFramePr>
            <a:graphicFrameLocks noGrp="1"/>
          </p:cNvGraphicFramePr>
          <p:nvPr>
            <p:ph idx="1"/>
          </p:nvPr>
        </p:nvGraphicFramePr>
        <p:xfrm>
          <a:off x="899592" y="1556792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728" y="274638"/>
            <a:ext cx="6563072" cy="777875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Особенности содержания</a:t>
            </a:r>
            <a:endParaRPr lang="ru-RU" sz="3200" dirty="0">
              <a:solidFill>
                <a:srgbClr val="FFFF00"/>
              </a:solidFill>
            </a:endParaRPr>
          </a:p>
        </p:txBody>
      </p:sp>
      <p:graphicFrame>
        <p:nvGraphicFramePr>
          <p:cNvPr id="7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12776"/>
          <a:ext cx="8435280" cy="5043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274638"/>
            <a:ext cx="6131024" cy="7778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Опорный конспект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797" t="1983" r="3797" b="24267"/>
          <a:stretch>
            <a:fillRect/>
          </a:stretch>
        </p:blipFill>
        <p:spPr bwMode="auto">
          <a:xfrm>
            <a:off x="323528" y="1340768"/>
            <a:ext cx="5616624" cy="4752528"/>
          </a:xfrm>
          <a:prstGeom prst="rect">
            <a:avLst/>
          </a:prstGeom>
          <a:solidFill>
            <a:schemeClr val="lt1">
              <a:hueOff val="0"/>
              <a:satOff val="0"/>
              <a:lumOff val="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/>
        </p:spPr>
      </p:pic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69063" y="1268413"/>
            <a:ext cx="2674937" cy="5040312"/>
          </a:xfrm>
          <a:ln>
            <a:solidFill>
              <a:srgbClr val="FF0000"/>
            </a:solidFill>
          </a:ln>
        </p:spPr>
        <p:txBody>
          <a:bodyPr/>
          <a:lstStyle/>
          <a:p>
            <a:endParaRPr lang="ru-RU" sz="1400" b="1" dirty="0">
              <a:solidFill>
                <a:srgbClr val="FF0000"/>
              </a:solidFill>
              <a:hlinkClick r:id="rId3" tooltip="Предыдущая"/>
            </a:endParaRPr>
          </a:p>
          <a:p>
            <a:r>
              <a:rPr lang="ru-RU" sz="1400" b="1" dirty="0" smtClean="0">
                <a:solidFill>
                  <a:schemeClr val="bg1"/>
                </a:solidFill>
              </a:rPr>
              <a:t>Опорный сигнал </a:t>
            </a:r>
            <a:r>
              <a:rPr lang="ru-RU" sz="1400" dirty="0" smtClean="0">
                <a:solidFill>
                  <a:schemeClr val="bg1"/>
                </a:solidFill>
              </a:rPr>
              <a:t>–</a:t>
            </a:r>
          </a:p>
          <a:p>
            <a:r>
              <a:rPr lang="ru-RU" sz="1400" b="1" dirty="0" smtClean="0">
                <a:solidFill>
                  <a:srgbClr val="FF0000"/>
                </a:solidFill>
                <a:hlinkClick r:id="rId3" tooltip="Предыдущая"/>
              </a:rPr>
              <a:t>ассоциативный символ (знак, слово, схема, рисунок и т.п.), заменяющий некое смысловое значение. 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endParaRPr lang="ru-RU" sz="1400" b="1" dirty="0">
              <a:solidFill>
                <a:schemeClr val="bg1"/>
              </a:solidFill>
            </a:endParaRPr>
          </a:p>
          <a:p>
            <a:r>
              <a:rPr lang="ru-RU" sz="1400" b="1" dirty="0" smtClean="0">
                <a:solidFill>
                  <a:schemeClr val="bg1"/>
                </a:solidFill>
              </a:rPr>
              <a:t>Опорный конспект-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rgbClr val="FFC000"/>
                </a:solidFill>
                <a:hlinkClick r:id="rId3" tooltip="Предыдущая"/>
              </a:rPr>
              <a:t>система опорных сигналов в виде краткого условного конспекта, представляющего собой наглядную конструкцию, замещающую систему фактов, понятий, идей как взаимосвязанных элементов целой части учебного материала.</a:t>
            </a:r>
            <a:endParaRPr lang="ru-RU" sz="1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0"/>
            <a:ext cx="7139136" cy="105273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Основные принципы составления опорного конспекта:</a:t>
            </a:r>
            <a:endParaRPr lang="ru-RU" sz="3200" b="1" dirty="0">
              <a:solidFill>
                <a:srgbClr val="FFC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3238"/>
            <a:ext cx="8229600" cy="4824412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Лаконичность (300–400 печатных знаков).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Структурность (4–5 связок, логических блоков).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Смысловой акцент (рамки, отделение одного блока от другого, оригинальное расположение символов).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Автономность (каждый из 4–5 блоков должен быть самостоятельным).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Ассоциативность.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Доступность воспроизведению. 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b="1" dirty="0" smtClean="0">
                <a:solidFill>
                  <a:schemeClr val="bg1"/>
                </a:solidFill>
              </a:rPr>
              <a:t>Цветовая наглядность и образность.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4638"/>
            <a:ext cx="6923112" cy="777875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FFC000"/>
                </a:solidFill>
              </a:rPr>
              <a:t>Особенности      методики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66937" y="2318544"/>
            <a:ext cx="48101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body" idx="4294967295"/>
          </p:nvPr>
        </p:nvSpPr>
        <p:spPr>
          <a:xfrm>
            <a:off x="914400" y="6237288"/>
            <a:ext cx="8229600" cy="287337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 smtClean="0">
                <a:solidFill>
                  <a:srgbClr val="FF0000"/>
                </a:solidFill>
                <a:hlinkClick r:id="rId3" tooltip="Предыдущая"/>
              </a:rPr>
              <a:t>Технологическая схема системы Шаталова</a:t>
            </a:r>
            <a:r>
              <a:rPr lang="ru-RU" sz="1800" b="1" dirty="0" smtClean="0">
                <a:solidFill>
                  <a:srgbClr val="FF0000"/>
                </a:solidFill>
              </a:rPr>
              <a:t/>
            </a:r>
            <a:br>
              <a:rPr lang="ru-RU" sz="1800" b="1" dirty="0" smtClean="0">
                <a:solidFill>
                  <a:srgbClr val="FF0000"/>
                </a:solidFill>
              </a:rPr>
            </a:br>
            <a:endParaRPr lang="ru-RU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0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На уроке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3" name="Picture 5" descr="i?id=99515253-14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6752"/>
            <a:ext cx="2616200" cy="2312988"/>
          </a:xfrm>
          <a:prstGeom prst="rect">
            <a:avLst/>
          </a:prstGeom>
          <a:noFill/>
        </p:spPr>
      </p:pic>
      <p:pic>
        <p:nvPicPr>
          <p:cNvPr id="12295" name="Picture 7" descr="87de7f3bf59e283c87c583da963246f3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24744"/>
            <a:ext cx="3456384" cy="2592288"/>
          </a:xfrm>
          <a:prstGeom prst="rect">
            <a:avLst/>
          </a:prstGeom>
          <a:noFill/>
        </p:spPr>
      </p:pic>
      <p:pic>
        <p:nvPicPr>
          <p:cNvPr id="12297" name="Picture 9" descr="48f39ce412184560e0e53118585db235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789040"/>
            <a:ext cx="3600400" cy="2700300"/>
          </a:xfrm>
          <a:prstGeom prst="rect">
            <a:avLst/>
          </a:prstGeom>
          <a:noFill/>
        </p:spPr>
      </p:pic>
      <p:pic>
        <p:nvPicPr>
          <p:cNvPr id="12299" name="Picture 11" descr="Shatal-150x1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005064"/>
            <a:ext cx="2447925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Контроль  учащихся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2564904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самостоятельные работы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564904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письменный по опорным конспектам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19872" y="1340768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Формы контроля: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00192" y="2564904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устный громкий опрос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63888" y="4077072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парный взаимоконтроль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72200" y="4077072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групповой взаимоконтроль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1560" y="4005064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тихий опрос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76056" y="5229200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самооценка.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835696" y="5229200"/>
            <a:ext cx="2520280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rgbClr val="FF0000"/>
                </a:solidFill>
                <a:hlinkClick r:id="rId2" tooltip="Предыдущая"/>
              </a:rPr>
              <a:t>домашний 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530</Words>
  <Application>Microsoft Office PowerPoint</Application>
  <PresentationFormat>Экран (4:3)</PresentationFormat>
  <Paragraphs>72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Литейная</vt:lpstr>
      <vt:lpstr>Новаторские идеи в образовании В.Ф. Шаталова </vt:lpstr>
      <vt:lpstr>Шаталов Виктор Фёдорович</vt:lpstr>
      <vt:lpstr>          7 основных принципов  системы  В.Ф. Шаталова</vt:lpstr>
      <vt:lpstr>Особенности содержания</vt:lpstr>
      <vt:lpstr>Опорный конспект</vt:lpstr>
      <vt:lpstr>Основные принципы составления опорного конспекта:</vt:lpstr>
      <vt:lpstr>Особенности      методики</vt:lpstr>
      <vt:lpstr>На уроке</vt:lpstr>
      <vt:lpstr>Контроль  учащихся</vt:lpstr>
      <vt:lpstr>Презентация PowerPoint</vt:lpstr>
      <vt:lpstr>Книги и статьи педагога – новатора </vt:lpstr>
      <vt:lpstr>Последователи уникальной методики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ASUS</cp:lastModifiedBy>
  <cp:revision>26</cp:revision>
  <dcterms:created xsi:type="dcterms:W3CDTF">2012-01-05T08:40:23Z</dcterms:created>
  <dcterms:modified xsi:type="dcterms:W3CDTF">2016-01-09T08:31:16Z</dcterms:modified>
</cp:coreProperties>
</file>