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9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-6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A13F2-BC91-4B13-A0A0-95AD7699FE0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5FC71-74AC-4D67-913C-953EEE81F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03042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24924-41D7-4AF6-ABDF-57F0FE356982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0DE9D-1077-425C-A97F-19C81C0D0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6980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0DE9D-1077-425C-A97F-19C81C0D0565}" type="slidenum">
              <a:rPr lang="ru-RU" smtClean="0"/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488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5223A-41F0-410C-A4CB-9BD5E5298C66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126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114C8-D5EF-4346-B7B0-2D70C604B508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010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FC36B-7A03-43A5-B9AD-BB7C864B561A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021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CA03-F3BA-4E71-86FF-28E16CB1459F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6305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09093-8490-4654-91C3-1ED177973E85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526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72420-A7C8-4B29-AE1B-30EEFAF20772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83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57B8F-277C-4881-98D0-794CC58C768D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106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5EE5-D045-46AF-88DA-182C13097E17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6497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36F7-4F2B-4AE9-AC4B-C7BE370512D1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858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EBD7-2B67-43B6-9D8D-23575BDA4A36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48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95B26-DCDA-496A-996C-B97E76DA4F64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656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8F0CE-64BA-4491-8EEE-D3724275170F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776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4F1A0-587B-450F-B91A-61B0649EC6F6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389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D263D-B6CF-4CF1-B658-CF14ABEA9009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210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D9920-2C88-47FB-AB2C-6826918F97BD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848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C9BD-5107-4CC8-AFE5-979F5CB4258D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252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80931-15F8-4440-B7A8-DA0441D401F3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52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2FFCE67-8189-4870-8A3F-5C2BFC18404B}" type="datetime1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9082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064" y="1621938"/>
            <a:ext cx="10674579" cy="635229"/>
          </a:xfrm>
        </p:spPr>
        <p:txBody>
          <a:bodyPr/>
          <a:lstStyle/>
          <a:p>
            <a:r>
              <a:rPr lang="ru-RU" sz="3600" dirty="0" smtClean="0"/>
              <a:t>Новаторские идеи образования </a:t>
            </a:r>
            <a:r>
              <a:rPr lang="ru-RU" sz="3600" dirty="0" err="1" smtClean="0"/>
              <a:t>И.П.Волкова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03308" y="3426374"/>
            <a:ext cx="4646141" cy="861420"/>
          </a:xfrm>
        </p:spPr>
        <p:txBody>
          <a:bodyPr>
            <a:normAutofit/>
          </a:bodyPr>
          <a:lstStyle/>
          <a:p>
            <a:r>
              <a:rPr lang="ru-RU" sz="20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2577" y="5844835"/>
            <a:ext cx="3344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2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603157" y="601751"/>
            <a:ext cx="6334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Пять  систем обучения Волкова И.П.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4907" y="1301579"/>
            <a:ext cx="1023139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1.         Линейно-последовательная система обучения – учебный материал по предмету изучается последовательно: каждый учебник, предмет разбивается на главы, разделы, параграфы, каждый раздел является продолжением предыдущего и опирается на него. Связь между учебными предметами если и осуществляется, то очень слабо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     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Разорванная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система обучения – разделы одного предмета не связаны один с другим, каждый изучается сам по себе, различные учебные предметы, входящие в программу обучения, между собой тоже не связаны и тоже изучаются самостоятельно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3.      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Параллельная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система обучения – основана на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внутрипредметных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связях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4.        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лочно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-параллельная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система обучения – в единый блок объединено несколько десятков разделов науки, техники и искусства, видов труда на основе возможности осуществления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межпредметных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связей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5.       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Основанная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ассоциативных связях – из изучаемого материала вычленяются главные, узловые вопросы и кодируются в опорных конспектах. При просмотре таких конспектов материал легко вспоминается.</a:t>
            </a:r>
          </a:p>
        </p:txBody>
      </p:sp>
    </p:spTree>
    <p:extLst>
      <p:ext uri="{BB962C8B-B14F-4D97-AF65-F5344CB8AC3E}">
        <p14:creationId xmlns:p14="http://schemas.microsoft.com/office/powerpoint/2010/main" val="411052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77514" y="593124"/>
            <a:ext cx="4160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03870" y="1581665"/>
            <a:ext cx="997602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данных системах работы, проводимых Волковым, проявляется возможность прогнозировать поведение школьника в будущей профессиональной деятельности: круг профессий, по которым он может работать с наибольшим успехом, потенциальные возможности в профессиональной деятельности и т. д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Создание в школе условий для длительного и многостороннего опробования учащимися своих сил в различных видах деятельности позволяет избежать многих ошибок при определении профессиональных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возможностей.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 истинный педагог-новатор, Волков, считает, что развитие творческих способностей учеников надо вести не один год. Ученику следует дать возможность практически активно проявить себя в самых разных видах деятельности и творчества. Творчеству надо обучать! Чем и занимается Игорь Павлович Волков.</a:t>
            </a:r>
          </a:p>
        </p:txBody>
      </p:sp>
    </p:spTree>
    <p:extLst>
      <p:ext uri="{BB962C8B-B14F-4D97-AF65-F5344CB8AC3E}">
        <p14:creationId xmlns:p14="http://schemas.microsoft.com/office/powerpoint/2010/main" val="116161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56951" y="2825578"/>
            <a:ext cx="8523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13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03373" y="502508"/>
            <a:ext cx="4201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Биография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7264" y="1474574"/>
            <a:ext cx="473675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Волков Игорь Павлович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Доктор психологических наук, профессор. Президент БПА. Руководитель секции интенсивных методов обучения. Действительный член БПА (1994), Международной Академии Психологических наук (1995), Санкт-Петербургской академии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акмеологических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наук (2000). Заслуженный деятель науки России (2002).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134" y="1474574"/>
            <a:ext cx="3073358" cy="3817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85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36324" y="569535"/>
            <a:ext cx="3912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Биография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3079" y="1433384"/>
            <a:ext cx="594771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Игорь Павлович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родился 29 мая 1936.  В школьном возрасте проявил способности к спорту. В 1958 году - чемпион СССР по плаванию, мастер спорта. Выпускник Государственного дважды орденоносного института физической культуры им. П. Ф. Лесгафта (1962) и Ленинградского государственного университета (1966).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Он президент БПА руководитель секции интенсивных методов обучения, действительный член БПА (1994), Международной Академии Психологических наук (1995), Санкт-Петербургской академии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акмеологических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наук (2000), Заслуженный деятель науки России (2002)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590" y="1691074"/>
            <a:ext cx="3110041" cy="384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46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91978" y="601751"/>
            <a:ext cx="966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Основные направления научно-исследовательской деятельности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7925" y="1845276"/>
            <a:ext cx="869915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Актуальные проблемы спортивной, социальной, общей психологии 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акмеологии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спорта;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Изучение природы психики, её взаимоотношений с физическим телом человека и социумом с позиций научного и мистического опыта познания;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Психобиоэнергетика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 парапсихология применительно к проблемам мобилизации резервных возможностей человека в спортивной деятельности;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Психологические 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валеологические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исследования в сфере образования и воспитания личности;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Разработка методов и психотехник интенсивного обучения.</a:t>
            </a:r>
          </a:p>
        </p:txBody>
      </p:sp>
    </p:spTree>
    <p:extLst>
      <p:ext uri="{BB962C8B-B14F-4D97-AF65-F5344CB8AC3E}">
        <p14:creationId xmlns:p14="http://schemas.microsoft.com/office/powerpoint/2010/main" val="224537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4312" y="1754659"/>
            <a:ext cx="77929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Игорь Павлович, учитель рисования и пения (с 1952 г.), убедился в том, что все дети талантливы, они фантазеры, у них высока приспосабливаем ость к делу. Они еще в младших классах сами практически доходят до некоторых приемов черчения, проектирования. Убедившись в этом, И.П. Волков в самых обычных классах, т.е. не из специально отобранных учащихся, вместо уроков труда и изобразительного искусства проводит синтезированные уроки творчества.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25577" y="594248"/>
            <a:ext cx="5601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Деятельность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5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24929" y="1828800"/>
            <a:ext cx="71010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Занимаясь проблемой развития самостоятельности и творчества, развития способностей и склонностей, он пришел к выводу, что 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“Все нормальные дети обладают разнообразными потенциальными способностями</a:t>
            </a:r>
            <a:r>
              <a:rPr lang="ru-RU" dirty="0" smtClean="0"/>
              <a:t>”.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8703" y="679572"/>
            <a:ext cx="4497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Мысли И.П. Волкова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386" y="3482625"/>
            <a:ext cx="4694537" cy="2660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8562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98025" y="1746422"/>
            <a:ext cx="106927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«В </a:t>
            </a:r>
            <a:r>
              <a:rPr lang="ru-RU" dirty="0"/>
              <a:t>мире есть дети, одаренные в какой-либо преимущественно одной области: музыке, изобразительном искусстве и др. Но это чрезвычайно редкий дар природы, а в общей массе они имеют обыкновенные задатки, т.е. потенциальные способности. Если создать им благоприятные условия, то они могут быть развиты даже до высокого уровня. Но дело в том, что эти таланты проявляются, так сказать, не в один момент, а одни раньше, другие позже. Значит, поиск и последующее развитие творческих способностей ребят надо вести не один год. Ученику следует дать возможность практически активно проявить себя в самых разных видах деятельности и творчества. Творчеству надо обучать</a:t>
            </a:r>
            <a:r>
              <a:rPr lang="ru-RU" dirty="0" smtClean="0"/>
              <a:t>!»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45708" y="601362"/>
            <a:ext cx="4819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Рассуждения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55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88539" y="679572"/>
            <a:ext cx="942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Исходные принципы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 проектировании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уроков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8539" y="2207740"/>
            <a:ext cx="82048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знания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 фундамент творчества;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строгий отбор учебного материала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многократность повторения;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разностороннее развитие ученика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формирование устойчивого интереса к ребенку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обучение грамотному выполнению работ под руководством взрослого;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контроль учителя за работой ученика; индивидуальный подход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65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713471" y="553059"/>
            <a:ext cx="7694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Методика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внеклассовых работ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7838" y="1581665"/>
            <a:ext cx="645022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1. В любую творческую комнату может прийти ученик любого класса в любое время учебного года (независимо от успеваемости или развития) и установить свой ритм работы (систематически или “через раз”).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В творческой комнате любого типа ученик независимо от возраста получает начальную профессиональную подготовку.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3. Организация и методика работы творческой комнаты уникальны для каждого случая и зависят от цели, поставленной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учителем.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578" y="2261287"/>
            <a:ext cx="4286203" cy="2837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2689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62</TotalTime>
  <Words>865</Words>
  <Application>Microsoft Office PowerPoint</Application>
  <PresentationFormat>Произвольный</PresentationFormat>
  <Paragraphs>59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Ион</vt:lpstr>
      <vt:lpstr>Новаторские идеи образования И.П.Волкова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Новаторские идеи образования И.П.Волкова</dc:title>
  <dc:creator>Базалий</dc:creator>
  <cp:lastModifiedBy>Власова </cp:lastModifiedBy>
  <cp:revision>7</cp:revision>
  <dcterms:created xsi:type="dcterms:W3CDTF">2014-12-10T21:15:01Z</dcterms:created>
  <dcterms:modified xsi:type="dcterms:W3CDTF">2015-04-21T07:15:05Z</dcterms:modified>
</cp:coreProperties>
</file>