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  <p:sldId id="269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4" d="100"/>
          <a:sy n="64" d="100"/>
        </p:scale>
        <p:origin x="-123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C4FF64-6249-4984-ACC1-7AEAF5B8B76F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1C1938-F7CF-4403-BD00-9D73D51794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89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1C1938-F7CF-4403-BD00-9D73D5179429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C77BF31-67A9-410E-850D-830BCFAF34AA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C79AFA0-906E-4981-AFC3-898E9DC2B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7BF31-67A9-410E-850D-830BCFAF34AA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9AFA0-906E-4981-AFC3-898E9DC2B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7BF31-67A9-410E-850D-830BCFAF34AA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9AFA0-906E-4981-AFC3-898E9DC2B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7BF31-67A9-410E-850D-830BCFAF34AA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9AFA0-906E-4981-AFC3-898E9DC2B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7BF31-67A9-410E-850D-830BCFAF34AA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9AFA0-906E-4981-AFC3-898E9DC2B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7BF31-67A9-410E-850D-830BCFAF34AA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9AFA0-906E-4981-AFC3-898E9DC2B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C77BF31-67A9-410E-850D-830BCFAF34AA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C79AFA0-906E-4981-AFC3-898E9DC2B0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C77BF31-67A9-410E-850D-830BCFAF34AA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6C79AFA0-906E-4981-AFC3-898E9DC2B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7BF31-67A9-410E-850D-830BCFAF34AA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9AFA0-906E-4981-AFC3-898E9DC2B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7BF31-67A9-410E-850D-830BCFAF34AA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9AFA0-906E-4981-AFC3-898E9DC2B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7BF31-67A9-410E-850D-830BCFAF34AA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9AFA0-906E-4981-AFC3-898E9DC2B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C77BF31-67A9-410E-850D-830BCFAF34AA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6C79AFA0-906E-4981-AFC3-898E9DC2B0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2204864"/>
            <a:ext cx="8458200" cy="1470025"/>
          </a:xfrm>
        </p:spPr>
        <p:txBody>
          <a:bodyPr>
            <a:noAutofit/>
          </a:bodyPr>
          <a:lstStyle/>
          <a:p>
            <a:pPr algn="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Педагогическая система В.А. Сухомлинского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27576" y="5921896"/>
            <a:ext cx="3816424" cy="936104"/>
          </a:xfrm>
        </p:spPr>
        <p:txBody>
          <a:bodyPr>
            <a:normAutofit/>
          </a:bodyPr>
          <a:lstStyle/>
          <a:p>
            <a:pPr algn="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9108504" cy="230425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«В мире есть не только нужное, полезное, но и красивое. С тех пор, как человек стал человеком, с того мгновенья, когда он засмотрелся на лепестки цветка и вечернюю зарю, он стал всматриваться в самого себя.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Человек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постиг красоту… Красота существует независимо от нашего сознания и воли, но она открывается человеком, постигается, живет в его душе….» (В. Сухомлинский)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fez022--6Q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9912" y="2941305"/>
            <a:ext cx="5328592" cy="38720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692696"/>
            <a:ext cx="4114800" cy="869032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Самовоспитание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56792"/>
            <a:ext cx="8496944" cy="51125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«Самовоспитание – это не что – то вспомогательное в воспитании, а его фундамент. Никто не сможет воспитать человека, если он сам себя не воспитывает».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014-12-07_1729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2708920"/>
            <a:ext cx="6552728" cy="41174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3898776" cy="850776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Задача педагога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8363272" cy="48737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Задача педагога – не только уметь правильно определять причины и последствия в воспитании, но и влиять на жизнь ребенка, при этом разделять свои заботы с родителями.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7226_html_94f0e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2680297"/>
            <a:ext cx="7005788" cy="4133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692696"/>
            <a:ext cx="8291264" cy="23762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Педагог становится светочем знаний – и потому воспитателем – лишь тогда, когда у воспитанника появляется желание знать несравненно больше, чем он узнал на уроке, и это желание становится одним из главных стимулов, побуждающих воспитанника к учению, к обладанию знаниями.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p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1880" y="2924944"/>
            <a:ext cx="5661962" cy="3960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8944" y="1052736"/>
            <a:ext cx="8229600" cy="1066800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Анастасия\Desktop\Сухомлинский\motivator-501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489" y="2249488"/>
            <a:ext cx="5335022" cy="43243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ukhomlinsky-2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08103" y="2348880"/>
            <a:ext cx="3475033" cy="4170040"/>
          </a:xfrm>
        </p:spPr>
      </p:pic>
      <p:sp>
        <p:nvSpPr>
          <p:cNvPr id="5" name="TextBox 4"/>
          <p:cNvSpPr txBox="1"/>
          <p:nvPr/>
        </p:nvSpPr>
        <p:spPr>
          <a:xfrm>
            <a:off x="2195736" y="683985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Биография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1744355"/>
            <a:ext cx="475252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/>
              <a:t>Васи́лий Алекса́ндрович </a:t>
            </a:r>
            <a:r>
              <a:rPr lang="vi-VN" sz="2000" b="1" dirty="0" smtClean="0"/>
              <a:t>Сухомли́нский</a:t>
            </a:r>
            <a:r>
              <a:rPr lang="ru-RU" sz="2000" b="1" dirty="0" smtClean="0"/>
              <a:t> - </a:t>
            </a:r>
            <a:r>
              <a:rPr lang="ru-RU" sz="2000" dirty="0"/>
              <a:t>выдающийся советский педагог-новатор, писатель</a:t>
            </a:r>
            <a:r>
              <a:rPr lang="ru-RU" sz="2000" dirty="0" smtClean="0"/>
              <a:t>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Член-корреспондент Академии педагогических наук СССР (1968), кандидат педагогических наук (1955), заслуженный учитель школы Украинской ССР (1958),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Герой Социалистического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Труда (1968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Василий Александрович Сухомлинский — автор 40 монографий и брошюр, более 600 статей, 1200 рассказов и сказок. Научные монографии и статьи Василий Александрович писал на русском языке. Художественную прозу -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украинском.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Гуманистическая педагогика сотрудничества Сухомлинского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88840"/>
            <a:ext cx="5220072" cy="352839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В. А. Сухомлинский один из первых в советской педагогике своего времени стал разрабатывать гуманистические традиции отечественной и мировой педагогической мысли.</a:t>
            </a:r>
            <a:endParaRPr lang="ru-RU" dirty="0"/>
          </a:p>
        </p:txBody>
      </p:sp>
      <p:pic>
        <p:nvPicPr>
          <p:cNvPr id="4" name="Рисунок 3" descr="3181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1628800"/>
            <a:ext cx="3888432" cy="50213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778024"/>
            <a:ext cx="8229600" cy="106680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Его педагогическая система базировалась на гуманистических принципах: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9208" y="2060848"/>
            <a:ext cx="8147248" cy="453650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доверия к ребенку;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получение знаний без принуждения;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воспитания без наказаний;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сотрудничество родителей, учителей и детей;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высокая нравственность;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труд как творчество;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свобода выбора поведения, поступка, образа жизни;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ответственность за свой выбор.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620688"/>
            <a:ext cx="8229600" cy="72008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Основные педагогические разработки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25658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воспитание гражданина, личности в коллективе, коллективом, природой;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соотношение индивидуального и коллективного воспитания;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развитие творческого начала у детей;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семейная педагогика;</a:t>
            </a:r>
          </a:p>
          <a:p>
            <a:pPr>
              <a:buFont typeface="Wingdings" pitchFamily="2" charset="2"/>
              <a:buChar char="Ø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взаимосвязь дошкольного и школьного обучения и воспитания.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Они стали основой его воспитательной и обучающей системы, которая включала такие ценности личности как нравственность, долг, счастье, истина, честь, свобода, достоинство, справедливость, доброта, красота.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854968"/>
            <a:ext cx="8229600" cy="773832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Всесторонне развитая личность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12200"/>
            <a:ext cx="5256584" cy="43251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его работе «Проблемы воспитания всесторонне развитой личности» он пишет о том, что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«каждый человек уже в годы детства и особенно в отрочестве и ранней юности должен постичь счастье полноты своей духовной жизни, радость труда и творчества».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50413_html_13e7a9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4128" y="1844824"/>
            <a:ext cx="3108189" cy="450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Отношение к ребенку и обучению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686800" cy="201622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«Годы детства — это, прежде всего, воспитание сердца».</a:t>
            </a:r>
          </a:p>
          <a:p>
            <a:pPr>
              <a:buNone/>
            </a:pPr>
            <a:r>
              <a:rPr lang="ru-RU" dirty="0" smtClean="0"/>
              <a:t>Сухомлинский строил отношения с детьми на основе гуманной педагогики. Его главным педагогическим принципом было воспитание без наказания.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i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3419450"/>
            <a:ext cx="6019803" cy="3393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836712"/>
            <a:ext cx="8229600" cy="55780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Сухомлинский о воспитании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96752"/>
            <a:ext cx="8435280" cy="21602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Базовые идеи воспитания Сухомлинский озвучил в книге «Сердце отдаю детям». Он считал, что воспитание занимает ведущее место в формировании духовно богатой, гармоничной и счастливой личности. В школе народного учителя процесс воспитания был очень эффективным, так как решался на межличностном уровне: ребенок —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ребенок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ребенок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коллектив, ребенок — учитель.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suhomlinskiy_23412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47953" y="3861048"/>
            <a:ext cx="4716535" cy="302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988840"/>
            <a:ext cx="8568952" cy="4536504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 полагал, что суть воспитания заключается в диалоге, общении с ребенком: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воспитатель и ребенок должны находиться в равных условиях, здесь нет приоритетов;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общение с ребенком должно строиться на знании его основного духовного стержня;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процессе общения учителю нужно познать и усилить личностные качества ребенка, а затем научить его оценивать себя самого;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ребенок и учитель должны быть искренними в своих эмоциях.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15616" y="836712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Суть воспитания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272</TotalTime>
  <Words>569</Words>
  <Application>Microsoft Office PowerPoint</Application>
  <PresentationFormat>Экран (4:3)</PresentationFormat>
  <Paragraphs>44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Городская</vt:lpstr>
      <vt:lpstr>Педагогическая система В.А. Сухомлинского </vt:lpstr>
      <vt:lpstr>Презентация PowerPoint</vt:lpstr>
      <vt:lpstr>Гуманистическая педагогика сотрудничества Сухомлинского </vt:lpstr>
      <vt:lpstr>Его педагогическая система базировалась на гуманистических принципах:</vt:lpstr>
      <vt:lpstr>Основные педагогические разработки</vt:lpstr>
      <vt:lpstr>Всесторонне развитая личность</vt:lpstr>
      <vt:lpstr>Отношение к ребенку и обучению </vt:lpstr>
      <vt:lpstr>Сухомлинский о воспитании </vt:lpstr>
      <vt:lpstr>Презентация PowerPoint</vt:lpstr>
      <vt:lpstr>Презентация PowerPoint</vt:lpstr>
      <vt:lpstr>Самовоспитание</vt:lpstr>
      <vt:lpstr>Задача педагога</vt:lpstr>
      <vt:lpstr>Презентация PowerPoint</vt:lpstr>
      <vt:lpstr>СПАСИБО ЗА ВНИМАНИЕ!</vt:lpstr>
    </vt:vector>
  </TitlesOfParts>
  <Company>DNS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Педагогические взгляды В.А.  Сухомлинского</dc:title>
  <dc:creator>Оксана</dc:creator>
  <cp:lastModifiedBy>ASUS</cp:lastModifiedBy>
  <cp:revision>30</cp:revision>
  <dcterms:created xsi:type="dcterms:W3CDTF">2015-12-04T19:05:48Z</dcterms:created>
  <dcterms:modified xsi:type="dcterms:W3CDTF">2016-01-09T08:28:14Z</dcterms:modified>
</cp:coreProperties>
</file>