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9" r:id="rId12"/>
    <p:sldId id="271" r:id="rId13"/>
    <p:sldId id="273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305" autoAdjust="0"/>
  </p:normalViewPr>
  <p:slideViewPr>
    <p:cSldViewPr>
      <p:cViewPr varScale="1">
        <p:scale>
          <a:sx n="76" d="100"/>
          <a:sy n="76" d="100"/>
        </p:scale>
        <p:origin x="-213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0235F-519B-4959-95D4-1657DE3301BB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B1C859-AC18-4796-95A7-A467C3D3FA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349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B1C859-AC18-4796-95A7-A467C3D3FAC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70BA557-4076-47C6-9DD5-76271418E9F9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F92DB26-0228-4FA4-9E0B-7F4BBE27EE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821647"/>
            <a:ext cx="6891678" cy="261546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ШАЦКИЙ СТАНИСЛАВ ТЕОФИЛОВИЧ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5229200"/>
            <a:ext cx="3132984" cy="995354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кументы Ольга\Все, что связано с универом\История обр. и пед. мысли\Шацкий\Deti-SSSR.jpg"/>
          <p:cNvPicPr>
            <a:picLocks noChangeAspect="1" noChangeArrowheads="1"/>
          </p:cNvPicPr>
          <p:nvPr/>
        </p:nvPicPr>
        <p:blipFill>
          <a:blip r:embed="rId2" cstate="print"/>
          <a:srcRect l="8606" r="9871"/>
          <a:stretch>
            <a:fillRect/>
          </a:stretch>
        </p:blipFill>
        <p:spPr bwMode="auto">
          <a:xfrm>
            <a:off x="5780133" y="2276872"/>
            <a:ext cx="290436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1052736"/>
            <a:ext cx="5544616" cy="56323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1919 году на базе учреждений общества «Детский труд и отдых» он создал ставшую знаменитой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Первую опытную станцию по народному образованию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которой руководил вплоть до ее закрытия в 1932 году. Главной задачей стало взаимодействие школы с окружающей средой.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Деятельность станции получила большой резонанс, как в отечественной, так и в мировой педагогике. Известна высокая оценка, которую дал выдающийся американский философ, психолог и педагог Джон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Дьюи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посетивший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конце 20-х годов: «Я не знаю ничего подобного в мире, что могло бы сравниться с этой колонией». По образцу Первой опытной станции были созданы и другие опытные станции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Наркомпроса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которые просуществовали до 1936 года</a:t>
            </a: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СТАНЦИЯ ОБРАЗОВАНИЯ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9184" y="4005064"/>
            <a:ext cx="6048672" cy="4001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 descr="G:\мои документы\ДОКУМЕНТЫ\ДГТУ\ФиИОПиО\картинки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 t="3000" b="4001"/>
          <a:stretch>
            <a:fillRect/>
          </a:stretch>
        </p:blipFill>
        <p:spPr bwMode="auto">
          <a:xfrm flipH="1" flipV="1">
            <a:off x="-2916832" y="7099376"/>
            <a:ext cx="72008" cy="84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37520" y="5013175"/>
            <a:ext cx="4572000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28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СТАНЦИЯ ОБРАЗОВАНИЯ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412776"/>
            <a:ext cx="4572000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С. Т.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организовал научную школу. Под его руководством были разработаны методы педагогического исследования — социально-педагогический эксперимент, наблюдение, опрос.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D:\Документы Ольга\Все, что связано с универом\История обр. и пед. мысли\Шацкий\fe3c82b910.jpg"/>
          <p:cNvPicPr>
            <a:picLocks noChangeAspect="1" noChangeArrowheads="1"/>
          </p:cNvPicPr>
          <p:nvPr/>
        </p:nvPicPr>
        <p:blipFill>
          <a:blip r:embed="rId3" cstate="print"/>
          <a:srcRect l="5658" r="5698"/>
          <a:stretch>
            <a:fillRect/>
          </a:stretch>
        </p:blipFill>
        <p:spPr bwMode="auto">
          <a:xfrm>
            <a:off x="5220072" y="1196752"/>
            <a:ext cx="3384376" cy="2527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24744"/>
            <a:ext cx="8424936" cy="34778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Принципиально новая идея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заключалась в том, что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он не просто выделял ключевые позиции воспитательного процесса, а определял взаимосвязи как между его участниками, так и между отдельными элементами, к которым относил умственный и физический труд, искусство, игру.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подчёркивал, что нарушение связи между компонентами воспитания личности приводит к одностороннему развитию ребёнка. Эффективным средством организации свободного творческого взаимодействия ученика с учителем, коллективом и обществом он считал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самоуправление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способствующее развитию личности, усвоению общечеловеческих ценностей.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ИДЕЯ ШАЦКОГО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Документы Ольга\Все, что связано с универом\История обр. и пед. мысли\Шацкий\30d349bc-b2f8-4c9a-b156-cb960a6a9a92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t="18385"/>
          <a:stretch>
            <a:fillRect/>
          </a:stretch>
        </p:blipFill>
        <p:spPr bwMode="auto">
          <a:xfrm>
            <a:off x="4499992" y="4653136"/>
            <a:ext cx="3216792" cy="20215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D:\Документы Ольга\Все, что связано с универом\История обр. и пед. мысли\Шацкий\mem22-min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25143"/>
            <a:ext cx="3096344" cy="19724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SHacckii_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4008" y="1196751"/>
            <a:ext cx="3960440" cy="5281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196753"/>
            <a:ext cx="4032448" cy="5262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октября 1934 года во время подготовки консерватории к празднику Октябрьской Революции Станислав Теофилович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скоропостижно скончался. После кремации в Донском крематории урна с его прахом была захоронена в стене главного зала крематория, с левой стороны (если стоять спиной к входу). В 1978 году урну перезахоронили непосредственно на Новом Донском кладбище, в одной могиле с его женой и многолетней сподвижницей, выдающимся педагогом,  крупнейшим специалистом по проблемам музыкального воспитания детей Валентиной Николаевной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Шацкой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(1882-1978).</a:t>
            </a:r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УМЕР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7467600" cy="1143000"/>
          </a:xfrm>
        </p:spPr>
        <p:txBody>
          <a:bodyPr anchor="ctr">
            <a:norm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420053"/>
            <a:ext cx="7467600" cy="5232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ШАЦКИЙ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1484784"/>
            <a:ext cx="3672408" cy="470898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Выдающийся российский и советский педагог- экспериментатор. Впервые в России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целостно рассмотрел влияние условий среды на социализацию ребенка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Ему также принадлежит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первенство в разработке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таких вопросов, как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самоуправление школьников, лидерство в детском сообществе и функционирование школы как комплекса учреждений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реализующих преемственность и целостность в воспитании.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мои документы\ДОКУМЕНТЫ\ДГТУ\ФиИОПиО\картинки\Шацкий,_Станислав_Теофил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3260080" cy="326008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5322669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Станислав Теофилович </a:t>
            </a:r>
            <a:r>
              <a:rPr lang="ru-RU" dirty="0" err="1" smtClean="0"/>
              <a:t>Шацкий</a:t>
            </a:r>
            <a:r>
              <a:rPr lang="ru-RU" dirty="0" smtClean="0"/>
              <a:t> (1878—1934)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86246" y="357166"/>
            <a:ext cx="1042966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Picture 3" descr="D:\Документы Ольга\Все, что связано с универом\История обр. и пед. мысли\Шацкий\сетлемен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149080"/>
            <a:ext cx="2016223" cy="20162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5556" y="1268760"/>
            <a:ext cx="7992888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С.Т.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 актером, режиссером, агрономом, замечательным певцом с огромным репертуаром: 300 романсов и песен, 10 оперных партий. Драматический тенор,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ездил с концертами по стране, пользовался большим успехом, и, наконец, ему предложили дебют в Большом театре. Его ждали слава, успех, почет, деньги.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 всего отказался, даже от дебюта, открывавшего путь во все оперные театры страны. В реальности, все эти годы напряженного и мучительного поиска себя, своего жизненного предназначения,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его влекло в педагогику, к детям.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ПОИСК СЕБЯ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D:\Документы Ольга\Все, что связано с универом\История обр. и пед. мысли\Шацкий\masks_08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4221088"/>
            <a:ext cx="148796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86180" y="357166"/>
            <a:ext cx="5429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 descr="D:\Документы Ольга\Все, что связано с универом\История обр. и пед. мысли\Шацкий\npid_415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96173"/>
            <a:ext cx="3096344" cy="45971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ВСТРЕЧА С ЗЕЛЕНКО</a:t>
            </a:r>
            <a:r>
              <a:rPr lang="ru-RU" sz="2800" b="1" cap="small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А. У. 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640189"/>
            <a:ext cx="4032448" cy="44012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Судьбоносной оказалась встреча с архитектором и педагогом Александром Устиновичем Зеленко, вернувшимся из Америки и предложившим организовать по примеру американцев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Сетлемент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- своеобразный центр (поселок) культурных людей, селившихся среди бедного населения для организации просветительской работы. Так возникла Щелковская колония с трудовым и художественным воспитанием и детским самоуправлением.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00164" y="1071546"/>
            <a:ext cx="614338" cy="101122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412776"/>
            <a:ext cx="3816424" cy="50167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Практическая работа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детьми основывалась на педагогической концепции, которую разрабатывали члены общества. В основе воспитательной системы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Сетлемента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все структурные элементы которой подчинялись поставленной цели -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создать максимально благоприятные условия для самовыражения личности и ее самореализации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ней лежала идея «детского царства», где каждый воспитанник получал возможность для всестороннего развития сил.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«СЕТЛЕМЕНТА»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D:\0_657d4_b7f4515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132856"/>
            <a:ext cx="2736304" cy="3621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57288" y="785794"/>
            <a:ext cx="5429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556792"/>
            <a:ext cx="7776864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B обучении акцент делался на усвоении практически значимых для жизни детей знаний. Отношения между педагогами и детьми понимались как отношения между старшими и младшими товарищами. Большое значение придавалось воспитанию </a:t>
            </a:r>
            <a:r>
              <a:rPr lang="ru-RU" dirty="0" err="1" smtClean="0"/>
              <a:t>y</a:t>
            </a:r>
            <a:r>
              <a:rPr lang="ru-RU" dirty="0" smtClean="0"/>
              <a:t> детей чувства </a:t>
            </a:r>
            <a:r>
              <a:rPr lang="ru-RU" u="sng" dirty="0" smtClean="0"/>
              <a:t>товарищества, солидарности, коллективизма. </a:t>
            </a:r>
            <a:endParaRPr lang="ru-RU" u="sng" dirty="0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ГЛАВНЫЙ АКЦЕНТ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G:\мои документы\ДОКУМЕНТЫ\ДГТУ\ФиИОПиО\картинки\solidari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429000"/>
            <a:ext cx="2762212" cy="2088232"/>
          </a:xfrm>
          <a:prstGeom prst="rect">
            <a:avLst/>
          </a:prstGeom>
          <a:noFill/>
        </p:spPr>
      </p:pic>
      <p:pic>
        <p:nvPicPr>
          <p:cNvPr id="2052" name="Picture 4" descr="G:\мои документы\ДОКУМЕНТЫ\ДГТУ\ФиИОПиО\картинки\422_rukopojat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3168352" cy="2102079"/>
          </a:xfrm>
          <a:prstGeom prst="rect">
            <a:avLst/>
          </a:prstGeom>
          <a:noFill/>
        </p:spPr>
      </p:pic>
      <p:pic>
        <p:nvPicPr>
          <p:cNvPr id="2050" name="Picture 2" descr="G:\мои документы\ДОКУМЕНТЫ\ДГТУ\ФиИОПиО\картинки\384424_151587951610723_100002785576075_149049_2017908512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077072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3040" y="357166"/>
            <a:ext cx="257148" cy="6540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146" name="Picture 2" descr="D:\Документы Ольга\Все, что связано с универом\История обр. и пед. мысли\Шацкий\12474.jpg"/>
          <p:cNvPicPr>
            <a:picLocks noChangeAspect="1" noChangeArrowheads="1"/>
          </p:cNvPicPr>
          <p:nvPr/>
        </p:nvPicPr>
        <p:blipFill>
          <a:blip r:embed="rId2" cstate="print"/>
          <a:srcRect t="2477" b="13294"/>
          <a:stretch>
            <a:fillRect/>
          </a:stretch>
        </p:blipFill>
        <p:spPr bwMode="auto">
          <a:xfrm>
            <a:off x="3059832" y="4293096"/>
            <a:ext cx="4863964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052736"/>
            <a:ext cx="8280920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Необычным явлением для педагогической практики того времени была организация детского самоуправления. Мальчики и девочки объединялись по интересам и принципу товарищества. Дети ходили в различные клубы: столярный, сапожный, пения, астрономический, театральный, биологический и др. Каждый клуб имел свое название и разработанные детьми правила регулирования взаимоотношений, которым строго следовали и взрослые, руководители клубов. Решения, принятые на собраниях клубов, как и на общем собрании, считались обязательными. Общество вело культурно-просветительскую работу и среди взрослого населения.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САМОУПРАВЛЕНИЕ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ЗАКРЫТИЕ «СЕТЛЕМЕНТА»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52736"/>
            <a:ext cx="4896544" cy="56323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Несмотря на то что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Сетлемент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вызвал огромный интерес радикальной интеллигенции и детворы и получил серебряную медаль за детские поделки на Промышленной выставке в Петербурге, уже 1 мая 1908 года он был закрыт за «попытку проведения социализма среди детей», а сам Станислав Теофилович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арестован. Впрочем, благодаря настойчивости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Шацкого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его друзей, в том же 1908 году создается новое общество - «Детский труд и отдых», фактически продолжающее и развивающее  традиции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Сетлемента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Из-за ограниченности средств общество было не в состоянии охватить большое число детей. Руководители общества искали новые формы организации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www.oldmos.ru/upload/photos/9/0/1/800_9018fc095d2a0f9f2fe33e25150157e5.jpg"/>
          <p:cNvPicPr>
            <a:picLocks noChangeAspect="1" noChangeArrowheads="1"/>
          </p:cNvPicPr>
          <p:nvPr/>
        </p:nvPicPr>
        <p:blipFill>
          <a:blip r:embed="rId2" cstate="print"/>
          <a:srcRect l="16364"/>
          <a:stretch>
            <a:fillRect/>
          </a:stretch>
        </p:blipFill>
        <p:spPr bwMode="auto">
          <a:xfrm>
            <a:off x="5292079" y="1124744"/>
            <a:ext cx="3400813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 Ольга\Все, что связано с универом\История обр. и пед. мысли\Шацкий\28525-084445-7a49bedc7e1167379229268b9e45988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32" t="3069" r="3780" b="4849"/>
          <a:stretch>
            <a:fillRect/>
          </a:stretch>
        </p:blipFill>
        <p:spPr bwMode="auto">
          <a:xfrm>
            <a:off x="5292080" y="2204864"/>
            <a:ext cx="3362774" cy="272657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124744"/>
            <a:ext cx="4824536" cy="53245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этой колонии каждое лето жили 60-80 мальчиков и девочек, занимавшихся в клубах общества «Детский труд и отдых». Основой жизни в колонии был физический труд: приготовление пищи, самообслуживание, благоустройство, работа на огороде, в саду, в поле, на скотном дворе. Впрочем, хотя труд и занимал в колонии важное место, ему придавалась, прежде всего,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воспитательная направленность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Трудовые занятия детей имели образовательное значение, они были источником знаний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природе, сельскохозяйственном производстве, способствовали формированию трудовых навыков. 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838200" y="420053"/>
            <a:ext cx="746760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«ДЕТСКИЙ ТРУД И ОТДЫХ»</a:t>
            </a:r>
            <a:endParaRPr kumimoji="0" lang="ru-RU" sz="2800" b="1" i="0" u="none" strike="noStrike" kern="1200" cap="small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208</TotalTime>
  <Words>881</Words>
  <Application>Microsoft Office PowerPoint</Application>
  <PresentationFormat>Экран (4:3)</PresentationFormat>
  <Paragraphs>32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ШАЦКИЙ СТАНИСЛАВ ТЕОФИЛОВИЧ</vt:lpstr>
      <vt:lpstr>ШАЦКИЙ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Шацкий Станислав Теофилович</dc:title>
  <dc:creator>Базалий</dc:creator>
  <cp:lastModifiedBy>Власова </cp:lastModifiedBy>
  <cp:revision>24</cp:revision>
  <dcterms:created xsi:type="dcterms:W3CDTF">2011-12-21T16:34:14Z</dcterms:created>
  <dcterms:modified xsi:type="dcterms:W3CDTF">2015-04-21T07:51:28Z</dcterms:modified>
</cp:coreProperties>
</file>