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59" autoAdjust="0"/>
    <p:restoredTop sz="94660"/>
  </p:normalViewPr>
  <p:slideViewPr>
    <p:cSldViewPr>
      <p:cViewPr varScale="1">
        <p:scale>
          <a:sx n="68" d="100"/>
          <a:sy n="68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5045F-A7A8-4F16-9F5D-81BF620F1887}" type="datetimeFigureOut">
              <a:rPr lang="ru-RU" smtClean="0"/>
              <a:pPr/>
              <a:t>20.11.2015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1FE2CA-ACC3-4503-9C86-011D194D81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676400"/>
            <a:ext cx="7848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Деятель народной школы Н.Ф.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Бунаков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1200" y="51054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 ст.гр. МПТ-41</a:t>
            </a:r>
          </a:p>
          <a:p>
            <a:r>
              <a:rPr lang="ru-RU" dirty="0" smtClean="0"/>
              <a:t>Долгова Любовь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1905000"/>
            <a:ext cx="7315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8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685800"/>
            <a:ext cx="8077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План: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Биография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Просветительская жизнь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Создание народной школы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ru-RU" dirty="0" err="1" smtClean="0"/>
              <a:t>Бунаков</a:t>
            </a:r>
            <a:r>
              <a:rPr lang="ru-RU" dirty="0" smtClean="0"/>
              <a:t> Николай Федорович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1447800"/>
            <a:ext cx="34290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Педагог, теоретик и практик начального обучения. Окончив Вологодскую гимназию в 1854, сдал экзамены на звание учителя и стал преподавать рус. яз. в уездных училищах, а с 1859 в гимназии. В 1866—79 годах преподаватель рус. яз. в Воронежской воен. гимназии. В 1879 вышел в отставку и полностью посвятил себя всесторонней разработке основ обучения в начальной нар. школе.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84067122_bunakov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1752600"/>
            <a:ext cx="4027932" cy="394593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Просветительская деятельность  Н.Ф. </a:t>
            </a:r>
            <a:r>
              <a:rPr lang="ru-RU" b="1" dirty="0" err="1" smtClean="0"/>
              <a:t>Бунакова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1447800"/>
            <a:ext cx="81534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Наиболее заметный вклад в развитие народного образования Воронежской губернии внёс Н. Ф.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Бунаков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один из видных представителей русской демократической педагогики второй половины 19 века.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          Свою деятельность на нашей земле он начал в 1886 г. учителем русского языка Воронежской военной гимназии. Его настойчивость и целеустремлённость, постоянный поиск новых методов обучения родному языку, гуманное и заинтересованное отношение к детям приносят желаемые результаты: его уроки становятся увлекательными, знания учащихся – прочными и осмысленными.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Бунаков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внимательно следит за новинками педагогической литературы, выступает с докладами перед учителями, публикуется в печати.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81000"/>
            <a:ext cx="8077200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1872 г. Н. Ф.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Бунаков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был приглашён в качестве лектора на 1-й Всероссийский учительский съезд. Им были созданы «Азбука и уроки чтения и письма», «Уроки начальной русской грамматики», «Книжка – первинка», «В школе и дома» и другие.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В 1882 г. Н. Ф.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Бунаков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 награждён золотой медалью «За труды и заслуги по народному образованию».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В 1884 г.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Бунаков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поселяется в с. Петино.  В построенном на собственные сбережения здании, он открывает народную школу (официально она именовалась училищем), амбулаторию, аптеку. Николай Фёдорович взял на себя все расходы на оборудование и содержание школы.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1902 г.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Бунаков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выступил на заседании земской управы с речью, в которой обвинил государственный строй, при котором народ жил в нищете и невежестве. Его арестовали и сослали под гласный надзор полиции сначала в с.Петино, потом в г.Острогожск.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Создание народной школы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62000" y="1676400"/>
            <a:ext cx="7696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Педагогические идеи, связанные с созданием новой народной школы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Н.Ф.Бунаков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проверил в открытой им в 1884 г. на собственные сбережения школе в с. Петино Воронежской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губернии.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Обучение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Петинской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школе длилось 3 года, после чего ученики сдавали экзамены. При школе имелись интернат для детей из других сёл, а также сад и огород.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Петинская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школа существовала на правах земской, получая от земства средства для оплаты труда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педагоговю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2286000"/>
            <a:ext cx="8610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 Н.Ф.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Бунаков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являлся попечителем школы, за его счёт было построено школьное здание, оборудованы классы, приобретались учебные пособия, проводился ремонт школьных помещений, а также оказывалась материальная помощь нуждающимся детям и поощрялись лучшие ученики.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Бунаков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выступал против попыток ограничить образование крестьян грамотой и начальным счётом.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Петинской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школе он осуществил свою идею повышения образовательного уровня крестьянских детей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petinskaja_shkol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04800"/>
            <a:ext cx="4419600" cy="193125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381000"/>
            <a:ext cx="845820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официальных документах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Петинская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школа называлась народным училищем, что подчёркивало её высокий статус в системе народного просвещения. Ученикам преподавались анатомия человека,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родиноведение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арифметика, зоология, проводились занятия по садоводству и огородничеству, пению. Изучались основы физики и химии. 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Педагогами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велась большая внеурочная и внешкольная работа. Много внимания уделялось нравственному и эстетическому воспитанию детей. В школе был создан драматический кружок, а в селе – самодеятельный крестьянский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театр.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117693"/>
            <a:ext cx="8001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Н.Ф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Бунаков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указывал, что важнейшим условием успешной работы сельской школы является заинтересованность в ней местного населения, открытость школы для контроля крестьянской общиной: «…Те, кто доверяет училищу своих детей, неужели не вправе спросить: что же вы сделали с нашими детьми? Как и чему их учили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?».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ключевые организационные мероприятия (открытие школы в новом учебном году, отчёты о работе школы и т.д.)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Петинской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школе проводились с приглашением родителей и родственников учащихся. Таким образом, Н.Ф.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Бунаковым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была обоснована и проверена на практике необходимость взаимодействия сельской школы с социальным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окружением.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Петинская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школа просуществовала 19 лет, выпустив свыше 300 учеников. Опыт работы в сельской школе обобщён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Бунаковым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ряде статей, которые в 1906 г. были опубликованы отдельным сборником под общим названием «Сельская школа и народная жизнь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41</TotalTime>
  <Words>432</Words>
  <PresentationFormat>Экран (4:3)</PresentationFormat>
  <Paragraphs>24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Литейная</vt:lpstr>
      <vt:lpstr>Слайд 1</vt:lpstr>
      <vt:lpstr>Слайд 2</vt:lpstr>
      <vt:lpstr>Бунаков Николай Федорович</vt:lpstr>
      <vt:lpstr>Просветительская деятельность  Н.Ф. Бунакова</vt:lpstr>
      <vt:lpstr>Слайд 5</vt:lpstr>
      <vt:lpstr>Создание народной школы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Любовь</dc:creator>
  <cp:lastModifiedBy>Любовь</cp:lastModifiedBy>
  <cp:revision>6</cp:revision>
  <dcterms:created xsi:type="dcterms:W3CDTF">2015-11-19T15:29:23Z</dcterms:created>
  <dcterms:modified xsi:type="dcterms:W3CDTF">2015-11-20T06:53:44Z</dcterms:modified>
</cp:coreProperties>
</file>