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15" autoAdjust="0"/>
  </p:normalViewPr>
  <p:slideViewPr>
    <p:cSldViewPr>
      <p:cViewPr varScale="1">
        <p:scale>
          <a:sx n="92" d="100"/>
          <a:sy n="92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45C6D-8540-4CEE-B968-BD3CFB8F42A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6F34A-28E7-41B7-A3EC-CAC518A2DD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3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Ребенок ставился в позицию исследователя окружающей жизни, самостоятельно организовывая экскурсии в различные учреждения, такие как кооператив, почтовое отделение и почтамт, хлебопекарня. На следующий год задания усложнялись — исследовались железнодорожные учреждения: вокзал, депо, мастерские, завод и т. д. Старшая группа налаживала связь с Университетом трудящихся Востока, якутской дипломатической миссией и др. Для школы второй ступени связи еще более усложнялись. Ученики посещали и исследовали окрестные деревни, изучали быт, хозяйство, суеверия, обычаи, присутствовали на сходках, ездили в уездный город и обследовали административные здания, кооперативные организации, посещали заседания суда.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6F34A-28E7-41B7-A3EC-CAC518A2DD3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37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717032"/>
            <a:ext cx="6172200" cy="97965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Педагогические идеи Станислава Теофиловича Шатского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003322"/>
            <a:ext cx="4246240" cy="80194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8640"/>
            <a:ext cx="2291163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36875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648072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50" y="1574838"/>
            <a:ext cx="3384377" cy="33843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36096" y="4941168"/>
            <a:ext cx="2987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Станислав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еофилович Шатский (1878—1934)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268760"/>
            <a:ext cx="5112567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1885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году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принят в 6-ю Московскую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гимназию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1893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году поступил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Московский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университет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1905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создаёт первые в России детские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клубы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1906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году он организовал общество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Сетлемент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1909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года руководит обществом «Детский труд и отдых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1911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году организовал колонию «Бодрая жизнь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руководит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первой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опытной станции по народному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1932—1934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годах руководил Центральной экспериментальной лабораторией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62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68407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Э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тапы педагогической технологии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628800"/>
            <a:ext cx="1780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 </a:t>
            </a: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981" y="2379652"/>
            <a:ext cx="417646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систематизация жизненного опыта ребенка, полученного из социума и переработанного им. 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«Поэтому школа должна быть центром, пунктом, куда педагоги приносят результаты своей работы с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детьми,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 работа педагога должна идти и вне школы, — в семье, на улице — везде, где протекает жизнь ребенка».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28800"/>
            <a:ext cx="4077524" cy="2375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969" y="4293096"/>
            <a:ext cx="4077524" cy="2326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07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254223"/>
            <a:ext cx="687070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94622" y="1255431"/>
            <a:ext cx="1766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Второй этап: </a:t>
            </a:r>
            <a:endParaRPr lang="ru-RU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261" y="1916832"/>
            <a:ext cx="46085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истематизация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жизненного опыта ребенка, развитие и обогащение его мировоззрения, введение в систему культурных ценностей 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 ориентаций.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Сущность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третьего этапа педагогической технологии составляет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трансформация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полученных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учеником 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знаний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 жизненную практику.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55247"/>
            <a:ext cx="3744416" cy="2289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607" y="4040490"/>
            <a:ext cx="3778870" cy="238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2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68407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исследовательской деятельности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6515" y="1483697"/>
            <a:ext cx="8624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 </a:t>
            </a:r>
            <a:r>
              <a:rPr lang="ru-RU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окружающей жизни происходило по следующей схеме: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409960" y="1988840"/>
            <a:ext cx="8194488" cy="4248472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9960" y="3104964"/>
            <a:ext cx="1656184" cy="20162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Сбор материала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3086962"/>
            <a:ext cx="1584176" cy="20522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3104964"/>
            <a:ext cx="1656184" cy="20162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Оформление информации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007" y="5579948"/>
            <a:ext cx="60971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Сфера изучения постепенно расширялась и усложнялась и результаты служили материалом для учебной исследовательской деятельности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4218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68407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игровой деятельности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196751"/>
            <a:ext cx="48497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Одним из важнейших элементов данной технологии является организация игровой деятельности. «Школа жизни» делает игру опорным пунктом детского развития, рассматривая школу не только как место учебы, но и как место жизни. Можно выделить несколько видов игровой деятельности: свободная игра — ничем не ограниченная игра в игрушки, кубики, куклы, лошадки, прятки и т.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11" y="1412776"/>
            <a:ext cx="3343593" cy="2600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11" y="4149080"/>
            <a:ext cx="3415601" cy="249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05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996952"/>
            <a:ext cx="684076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72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185</TotalTime>
  <Words>194</Words>
  <Application>Microsoft Office PowerPoint</Application>
  <PresentationFormat>Экран (4:3)</PresentationFormat>
  <Paragraphs>30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Педагогические идеи Станислава Теофиловича Шатского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идеи Станислава Теофиловича Шатского</dc:title>
  <dc:creator>Базалий</dc:creator>
  <cp:lastModifiedBy>Власова </cp:lastModifiedBy>
  <cp:revision>15</cp:revision>
  <dcterms:created xsi:type="dcterms:W3CDTF">2014-12-03T20:00:32Z</dcterms:created>
  <dcterms:modified xsi:type="dcterms:W3CDTF">2015-04-21T07:47:26Z</dcterms:modified>
</cp:coreProperties>
</file>