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5" r:id="rId9"/>
    <p:sldId id="263" r:id="rId10"/>
    <p:sldId id="266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430" y="-6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3ABDB5-692F-4607-B241-41B8CE84CB7B}" type="doc">
      <dgm:prSet loTypeId="urn:microsoft.com/office/officeart/2005/8/layout/cycle8" loCatId="cycle" qsTypeId="urn:microsoft.com/office/officeart/2005/8/quickstyle/3d1" qsCatId="3D" csTypeId="urn:microsoft.com/office/officeart/2005/8/colors/colorful1#1" csCatId="colorful" phldr="1"/>
      <dgm:spPr/>
    </dgm:pt>
    <dgm:pt modelId="{54BFCF9C-9E18-407C-BBB7-127B98B32C1B}">
      <dgm:prSet phldrT="[Текст]"/>
      <dgm:spPr/>
      <dgm:t>
        <a:bodyPr/>
        <a:lstStyle/>
        <a:p>
          <a:r>
            <a:rPr lang="ru-RU" smtClean="0">
              <a:latin typeface="Arial" pitchFamily="34" charset="0"/>
              <a:cs typeface="Arial" pitchFamily="34" charset="0"/>
            </a:rPr>
            <a:t>записываю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66EB9C00-881E-4B5D-BE0C-2DB67DF8CECD}" type="parTrans" cxnId="{00177CC1-844D-4A53-ABBA-E34A8A8DEF0D}">
      <dgm:prSet/>
      <dgm:spPr/>
      <dgm:t>
        <a:bodyPr/>
        <a:lstStyle/>
        <a:p>
          <a:endParaRPr lang="ru-RU"/>
        </a:p>
      </dgm:t>
    </dgm:pt>
    <dgm:pt modelId="{A72C7D86-5FD1-4760-8D71-E06B0F4E8515}" type="sibTrans" cxnId="{00177CC1-844D-4A53-ABBA-E34A8A8DEF0D}">
      <dgm:prSet/>
      <dgm:spPr/>
      <dgm:t>
        <a:bodyPr/>
        <a:lstStyle/>
        <a:p>
          <a:endParaRPr lang="ru-RU"/>
        </a:p>
      </dgm:t>
    </dgm:pt>
    <dgm:pt modelId="{C51590F1-BF24-4167-88A5-E76F723EC546}">
      <dgm:prSet phldrT="[Текст]"/>
      <dgm:spPr/>
      <dgm:t>
        <a:bodyPr/>
        <a:lstStyle/>
        <a:p>
          <a:r>
            <a:rPr lang="ru-RU" smtClean="0">
              <a:latin typeface="Arial" pitchFamily="34" charset="0"/>
              <a:cs typeface="Arial" pitchFamily="34" charset="0"/>
            </a:rPr>
            <a:t>думаю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BA8BE51A-E981-4997-BFF3-0CB46224B272}" type="parTrans" cxnId="{3F8104ED-DF24-4D69-820A-D11EB9A7AE2E}">
      <dgm:prSet/>
      <dgm:spPr/>
      <dgm:t>
        <a:bodyPr/>
        <a:lstStyle/>
        <a:p>
          <a:endParaRPr lang="ru-RU"/>
        </a:p>
      </dgm:t>
    </dgm:pt>
    <dgm:pt modelId="{28969F82-D99E-4AB1-B86C-1BEA70F452E3}" type="sibTrans" cxnId="{3F8104ED-DF24-4D69-820A-D11EB9A7AE2E}">
      <dgm:prSet/>
      <dgm:spPr/>
      <dgm:t>
        <a:bodyPr/>
        <a:lstStyle/>
        <a:p>
          <a:endParaRPr lang="ru-RU"/>
        </a:p>
      </dgm:t>
    </dgm:pt>
    <dgm:pt modelId="{37651320-5A7A-45E7-8580-747799927030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говорю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20CB4C8C-33D0-412B-BEC5-E17BE188A181}" type="sibTrans" cxnId="{AC618F23-1A22-4970-8C0A-D53307D8E203}">
      <dgm:prSet/>
      <dgm:spPr/>
      <dgm:t>
        <a:bodyPr/>
        <a:lstStyle/>
        <a:p>
          <a:endParaRPr lang="ru-RU"/>
        </a:p>
      </dgm:t>
    </dgm:pt>
    <dgm:pt modelId="{4D0365DB-63C8-4950-AAE3-02AD0DFEF3B2}" type="parTrans" cxnId="{AC618F23-1A22-4970-8C0A-D53307D8E203}">
      <dgm:prSet/>
      <dgm:spPr/>
      <dgm:t>
        <a:bodyPr/>
        <a:lstStyle/>
        <a:p>
          <a:endParaRPr lang="ru-RU"/>
        </a:p>
      </dgm:t>
    </dgm:pt>
    <dgm:pt modelId="{9A431304-6DC0-4DFB-8433-326DA13652A7}" type="pres">
      <dgm:prSet presAssocID="{FB3ABDB5-692F-4607-B241-41B8CE84CB7B}" presName="compositeShape" presStyleCnt="0">
        <dgm:presLayoutVars>
          <dgm:chMax val="7"/>
          <dgm:dir/>
          <dgm:resizeHandles val="exact"/>
        </dgm:presLayoutVars>
      </dgm:prSet>
      <dgm:spPr/>
    </dgm:pt>
    <dgm:pt modelId="{85B66D3B-ABAA-4F89-913F-9A119381B50F}" type="pres">
      <dgm:prSet presAssocID="{FB3ABDB5-692F-4607-B241-41B8CE84CB7B}" presName="wedge1" presStyleLbl="node1" presStyleIdx="0" presStyleCnt="3"/>
      <dgm:spPr/>
      <dgm:t>
        <a:bodyPr/>
        <a:lstStyle/>
        <a:p>
          <a:endParaRPr lang="ru-RU"/>
        </a:p>
      </dgm:t>
    </dgm:pt>
    <dgm:pt modelId="{582026EE-FDA2-4EA3-AE08-59E4B488A26E}" type="pres">
      <dgm:prSet presAssocID="{FB3ABDB5-692F-4607-B241-41B8CE84CB7B}" presName="dummy1a" presStyleCnt="0"/>
      <dgm:spPr/>
    </dgm:pt>
    <dgm:pt modelId="{588D9F53-4BB5-40FE-8C61-3FA0380BB722}" type="pres">
      <dgm:prSet presAssocID="{FB3ABDB5-692F-4607-B241-41B8CE84CB7B}" presName="dummy1b" presStyleCnt="0"/>
      <dgm:spPr/>
    </dgm:pt>
    <dgm:pt modelId="{AB3BAB5E-5161-4444-AB16-DC07E0A0A7D6}" type="pres">
      <dgm:prSet presAssocID="{FB3ABDB5-692F-4607-B241-41B8CE84CB7B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90774E-ED09-4097-8977-DC36295A7F13}" type="pres">
      <dgm:prSet presAssocID="{FB3ABDB5-692F-4607-B241-41B8CE84CB7B}" presName="wedge2" presStyleLbl="node1" presStyleIdx="1" presStyleCnt="3"/>
      <dgm:spPr/>
      <dgm:t>
        <a:bodyPr/>
        <a:lstStyle/>
        <a:p>
          <a:endParaRPr lang="ru-RU"/>
        </a:p>
      </dgm:t>
    </dgm:pt>
    <dgm:pt modelId="{358525CB-ECD6-4D69-A6C8-3AC57FCAE34A}" type="pres">
      <dgm:prSet presAssocID="{FB3ABDB5-692F-4607-B241-41B8CE84CB7B}" presName="dummy2a" presStyleCnt="0"/>
      <dgm:spPr/>
    </dgm:pt>
    <dgm:pt modelId="{AC26679E-3210-4525-91EB-40D0EDD06F0C}" type="pres">
      <dgm:prSet presAssocID="{FB3ABDB5-692F-4607-B241-41B8CE84CB7B}" presName="dummy2b" presStyleCnt="0"/>
      <dgm:spPr/>
    </dgm:pt>
    <dgm:pt modelId="{BEBE64B0-7A13-47DF-9A63-371205580D2D}" type="pres">
      <dgm:prSet presAssocID="{FB3ABDB5-692F-4607-B241-41B8CE84CB7B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12EC70-6A42-4A45-B7C0-3A3CDF8F4350}" type="pres">
      <dgm:prSet presAssocID="{FB3ABDB5-692F-4607-B241-41B8CE84CB7B}" presName="wedge3" presStyleLbl="node1" presStyleIdx="2" presStyleCnt="3"/>
      <dgm:spPr/>
      <dgm:t>
        <a:bodyPr/>
        <a:lstStyle/>
        <a:p>
          <a:endParaRPr lang="ru-RU"/>
        </a:p>
      </dgm:t>
    </dgm:pt>
    <dgm:pt modelId="{727FB681-B316-4F43-A7C8-4A1D57AB92CF}" type="pres">
      <dgm:prSet presAssocID="{FB3ABDB5-692F-4607-B241-41B8CE84CB7B}" presName="dummy3a" presStyleCnt="0"/>
      <dgm:spPr/>
    </dgm:pt>
    <dgm:pt modelId="{296B332B-8E36-4398-967F-356967B5E295}" type="pres">
      <dgm:prSet presAssocID="{FB3ABDB5-692F-4607-B241-41B8CE84CB7B}" presName="dummy3b" presStyleCnt="0"/>
      <dgm:spPr/>
    </dgm:pt>
    <dgm:pt modelId="{AF828345-22FE-4838-A121-82CADB565FF6}" type="pres">
      <dgm:prSet presAssocID="{FB3ABDB5-692F-4607-B241-41B8CE84CB7B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C14C58-8C83-4774-976C-5EB69B8931CB}" type="pres">
      <dgm:prSet presAssocID="{20CB4C8C-33D0-412B-BEC5-E17BE188A181}" presName="arrowWedge1" presStyleLbl="fgSibTrans2D1" presStyleIdx="0" presStyleCnt="3"/>
      <dgm:spPr/>
    </dgm:pt>
    <dgm:pt modelId="{DD306A02-3ED0-4F82-889D-869ED7AB5543}" type="pres">
      <dgm:prSet presAssocID="{A72C7D86-5FD1-4760-8D71-E06B0F4E8515}" presName="arrowWedge2" presStyleLbl="fgSibTrans2D1" presStyleIdx="1" presStyleCnt="3"/>
      <dgm:spPr/>
    </dgm:pt>
    <dgm:pt modelId="{5022BDE7-DF8A-4B99-9431-0D33885F9F31}" type="pres">
      <dgm:prSet presAssocID="{28969F82-D99E-4AB1-B86C-1BEA70F452E3}" presName="arrowWedge3" presStyleLbl="fgSibTrans2D1" presStyleIdx="2" presStyleCnt="3"/>
      <dgm:spPr/>
    </dgm:pt>
  </dgm:ptLst>
  <dgm:cxnLst>
    <dgm:cxn modelId="{6689125A-DDFC-441A-AF41-00E8A33FD87E}" type="presOf" srcId="{FB3ABDB5-692F-4607-B241-41B8CE84CB7B}" destId="{9A431304-6DC0-4DFB-8433-326DA13652A7}" srcOrd="0" destOrd="0" presId="urn:microsoft.com/office/officeart/2005/8/layout/cycle8"/>
    <dgm:cxn modelId="{D4FAF0E9-4DDA-4C03-BA8D-480C5ADA3170}" type="presOf" srcId="{C51590F1-BF24-4167-88A5-E76F723EC546}" destId="{A512EC70-6A42-4A45-B7C0-3A3CDF8F4350}" srcOrd="0" destOrd="0" presId="urn:microsoft.com/office/officeart/2005/8/layout/cycle8"/>
    <dgm:cxn modelId="{AC618F23-1A22-4970-8C0A-D53307D8E203}" srcId="{FB3ABDB5-692F-4607-B241-41B8CE84CB7B}" destId="{37651320-5A7A-45E7-8580-747799927030}" srcOrd="0" destOrd="0" parTransId="{4D0365DB-63C8-4950-AAE3-02AD0DFEF3B2}" sibTransId="{20CB4C8C-33D0-412B-BEC5-E17BE188A181}"/>
    <dgm:cxn modelId="{3F8104ED-DF24-4D69-820A-D11EB9A7AE2E}" srcId="{FB3ABDB5-692F-4607-B241-41B8CE84CB7B}" destId="{C51590F1-BF24-4167-88A5-E76F723EC546}" srcOrd="2" destOrd="0" parTransId="{BA8BE51A-E981-4997-BFF3-0CB46224B272}" sibTransId="{28969F82-D99E-4AB1-B86C-1BEA70F452E3}"/>
    <dgm:cxn modelId="{D3BC8C29-6ACB-4420-9DF7-FDB9C5F3413B}" type="presOf" srcId="{C51590F1-BF24-4167-88A5-E76F723EC546}" destId="{AF828345-22FE-4838-A121-82CADB565FF6}" srcOrd="1" destOrd="0" presId="urn:microsoft.com/office/officeart/2005/8/layout/cycle8"/>
    <dgm:cxn modelId="{09ED9BEE-40E8-4740-B8DF-1352A48204A8}" type="presOf" srcId="{37651320-5A7A-45E7-8580-747799927030}" destId="{85B66D3B-ABAA-4F89-913F-9A119381B50F}" srcOrd="0" destOrd="0" presId="urn:microsoft.com/office/officeart/2005/8/layout/cycle8"/>
    <dgm:cxn modelId="{ACCD5C52-B096-45FC-B637-6C1F1D8D39E6}" type="presOf" srcId="{37651320-5A7A-45E7-8580-747799927030}" destId="{AB3BAB5E-5161-4444-AB16-DC07E0A0A7D6}" srcOrd="1" destOrd="0" presId="urn:microsoft.com/office/officeart/2005/8/layout/cycle8"/>
    <dgm:cxn modelId="{FAB101A4-FEEB-458D-B7C2-290D7260D3EC}" type="presOf" srcId="{54BFCF9C-9E18-407C-BBB7-127B98B32C1B}" destId="{D290774E-ED09-4097-8977-DC36295A7F13}" srcOrd="0" destOrd="0" presId="urn:microsoft.com/office/officeart/2005/8/layout/cycle8"/>
    <dgm:cxn modelId="{00177CC1-844D-4A53-ABBA-E34A8A8DEF0D}" srcId="{FB3ABDB5-692F-4607-B241-41B8CE84CB7B}" destId="{54BFCF9C-9E18-407C-BBB7-127B98B32C1B}" srcOrd="1" destOrd="0" parTransId="{66EB9C00-881E-4B5D-BE0C-2DB67DF8CECD}" sibTransId="{A72C7D86-5FD1-4760-8D71-E06B0F4E8515}"/>
    <dgm:cxn modelId="{C7991549-5C89-4361-8550-B7A0A2044CF6}" type="presOf" srcId="{54BFCF9C-9E18-407C-BBB7-127B98B32C1B}" destId="{BEBE64B0-7A13-47DF-9A63-371205580D2D}" srcOrd="1" destOrd="0" presId="urn:microsoft.com/office/officeart/2005/8/layout/cycle8"/>
    <dgm:cxn modelId="{67542AA3-E9E7-4BBB-A46B-CD7B6ECDC6C9}" type="presParOf" srcId="{9A431304-6DC0-4DFB-8433-326DA13652A7}" destId="{85B66D3B-ABAA-4F89-913F-9A119381B50F}" srcOrd="0" destOrd="0" presId="urn:microsoft.com/office/officeart/2005/8/layout/cycle8"/>
    <dgm:cxn modelId="{BC986FFF-3A81-4613-88E1-10029D8C2904}" type="presParOf" srcId="{9A431304-6DC0-4DFB-8433-326DA13652A7}" destId="{582026EE-FDA2-4EA3-AE08-59E4B488A26E}" srcOrd="1" destOrd="0" presId="urn:microsoft.com/office/officeart/2005/8/layout/cycle8"/>
    <dgm:cxn modelId="{8EC77087-E8EC-4E0C-B28E-53AA8CDCCCE6}" type="presParOf" srcId="{9A431304-6DC0-4DFB-8433-326DA13652A7}" destId="{588D9F53-4BB5-40FE-8C61-3FA0380BB722}" srcOrd="2" destOrd="0" presId="urn:microsoft.com/office/officeart/2005/8/layout/cycle8"/>
    <dgm:cxn modelId="{65B24B6C-8861-411D-9E97-BFE09E6B32C7}" type="presParOf" srcId="{9A431304-6DC0-4DFB-8433-326DA13652A7}" destId="{AB3BAB5E-5161-4444-AB16-DC07E0A0A7D6}" srcOrd="3" destOrd="0" presId="urn:microsoft.com/office/officeart/2005/8/layout/cycle8"/>
    <dgm:cxn modelId="{36678E6C-795E-407A-B7C9-9ED648ED91B9}" type="presParOf" srcId="{9A431304-6DC0-4DFB-8433-326DA13652A7}" destId="{D290774E-ED09-4097-8977-DC36295A7F13}" srcOrd="4" destOrd="0" presId="urn:microsoft.com/office/officeart/2005/8/layout/cycle8"/>
    <dgm:cxn modelId="{2B916C96-0EF0-4A19-AE69-9FDBB59DA284}" type="presParOf" srcId="{9A431304-6DC0-4DFB-8433-326DA13652A7}" destId="{358525CB-ECD6-4D69-A6C8-3AC57FCAE34A}" srcOrd="5" destOrd="0" presId="urn:microsoft.com/office/officeart/2005/8/layout/cycle8"/>
    <dgm:cxn modelId="{4E26A738-7D58-43F9-93D0-565D9C21E7E3}" type="presParOf" srcId="{9A431304-6DC0-4DFB-8433-326DA13652A7}" destId="{AC26679E-3210-4525-91EB-40D0EDD06F0C}" srcOrd="6" destOrd="0" presId="urn:microsoft.com/office/officeart/2005/8/layout/cycle8"/>
    <dgm:cxn modelId="{4E1A6254-B958-4E5B-8D91-DF191DE60C84}" type="presParOf" srcId="{9A431304-6DC0-4DFB-8433-326DA13652A7}" destId="{BEBE64B0-7A13-47DF-9A63-371205580D2D}" srcOrd="7" destOrd="0" presId="urn:microsoft.com/office/officeart/2005/8/layout/cycle8"/>
    <dgm:cxn modelId="{5393BD0E-A70B-4C41-8444-C58E27426D08}" type="presParOf" srcId="{9A431304-6DC0-4DFB-8433-326DA13652A7}" destId="{A512EC70-6A42-4A45-B7C0-3A3CDF8F4350}" srcOrd="8" destOrd="0" presId="urn:microsoft.com/office/officeart/2005/8/layout/cycle8"/>
    <dgm:cxn modelId="{59528697-BA28-4BCB-A06E-2E39A4A28933}" type="presParOf" srcId="{9A431304-6DC0-4DFB-8433-326DA13652A7}" destId="{727FB681-B316-4F43-A7C8-4A1D57AB92CF}" srcOrd="9" destOrd="0" presId="urn:microsoft.com/office/officeart/2005/8/layout/cycle8"/>
    <dgm:cxn modelId="{9D7D5534-CB64-49DA-972C-CCBBFBB4206D}" type="presParOf" srcId="{9A431304-6DC0-4DFB-8433-326DA13652A7}" destId="{296B332B-8E36-4398-967F-356967B5E295}" srcOrd="10" destOrd="0" presId="urn:microsoft.com/office/officeart/2005/8/layout/cycle8"/>
    <dgm:cxn modelId="{21E141AB-5BF5-4709-8F7B-E938541B9DB2}" type="presParOf" srcId="{9A431304-6DC0-4DFB-8433-326DA13652A7}" destId="{AF828345-22FE-4838-A121-82CADB565FF6}" srcOrd="11" destOrd="0" presId="urn:microsoft.com/office/officeart/2005/8/layout/cycle8"/>
    <dgm:cxn modelId="{22C77567-9135-4228-B0C1-3953087FB3EE}" type="presParOf" srcId="{9A431304-6DC0-4DFB-8433-326DA13652A7}" destId="{7AC14C58-8C83-4774-976C-5EB69B8931CB}" srcOrd="12" destOrd="0" presId="urn:microsoft.com/office/officeart/2005/8/layout/cycle8"/>
    <dgm:cxn modelId="{3FFE6EEE-0489-4645-9124-37D70CBD84A3}" type="presParOf" srcId="{9A431304-6DC0-4DFB-8433-326DA13652A7}" destId="{DD306A02-3ED0-4F82-889D-869ED7AB5543}" srcOrd="13" destOrd="0" presId="urn:microsoft.com/office/officeart/2005/8/layout/cycle8"/>
    <dgm:cxn modelId="{19CFE4A4-75CE-4E01-A046-32417DFBFC32}" type="presParOf" srcId="{9A431304-6DC0-4DFB-8433-326DA13652A7}" destId="{5022BDE7-DF8A-4B99-9431-0D33885F9F31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B66D3B-ABAA-4F89-913F-9A119381B50F}">
      <dsp:nvSpPr>
        <dsp:cNvPr id="0" name=""/>
        <dsp:cNvSpPr/>
      </dsp:nvSpPr>
      <dsp:spPr>
        <a:xfrm>
          <a:off x="1356417" y="199482"/>
          <a:ext cx="2577926" cy="2577926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говорю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2715046" y="745757"/>
        <a:ext cx="920688" cy="767240"/>
      </dsp:txXfrm>
    </dsp:sp>
    <dsp:sp modelId="{D290774E-ED09-4097-8977-DC36295A7F13}">
      <dsp:nvSpPr>
        <dsp:cNvPr id="0" name=""/>
        <dsp:cNvSpPr/>
      </dsp:nvSpPr>
      <dsp:spPr>
        <a:xfrm>
          <a:off x="1303324" y="291551"/>
          <a:ext cx="2577926" cy="2577926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latin typeface="Arial" pitchFamily="34" charset="0"/>
              <a:cs typeface="Arial" pitchFamily="34" charset="0"/>
            </a:rPr>
            <a:t>записываю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1917116" y="1964134"/>
        <a:ext cx="1381032" cy="675171"/>
      </dsp:txXfrm>
    </dsp:sp>
    <dsp:sp modelId="{A512EC70-6A42-4A45-B7C0-3A3CDF8F4350}">
      <dsp:nvSpPr>
        <dsp:cNvPr id="0" name=""/>
        <dsp:cNvSpPr/>
      </dsp:nvSpPr>
      <dsp:spPr>
        <a:xfrm>
          <a:off x="1250231" y="199482"/>
          <a:ext cx="2577926" cy="2577926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latin typeface="Arial" pitchFamily="34" charset="0"/>
              <a:cs typeface="Arial" pitchFamily="34" charset="0"/>
            </a:rPr>
            <a:t>думаю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1548841" y="745757"/>
        <a:ext cx="920688" cy="767240"/>
      </dsp:txXfrm>
    </dsp:sp>
    <dsp:sp modelId="{7AC14C58-8C83-4774-976C-5EB69B8931CB}">
      <dsp:nvSpPr>
        <dsp:cNvPr id="0" name=""/>
        <dsp:cNvSpPr/>
      </dsp:nvSpPr>
      <dsp:spPr>
        <a:xfrm>
          <a:off x="1197044" y="39896"/>
          <a:ext cx="2897098" cy="2897098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D306A02-3ED0-4F82-889D-869ED7AB5543}">
      <dsp:nvSpPr>
        <dsp:cNvPr id="0" name=""/>
        <dsp:cNvSpPr/>
      </dsp:nvSpPr>
      <dsp:spPr>
        <a:xfrm>
          <a:off x="1143738" y="131802"/>
          <a:ext cx="2897098" cy="2897098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022BDE7-DF8A-4B99-9431-0D33885F9F31}">
      <dsp:nvSpPr>
        <dsp:cNvPr id="0" name=""/>
        <dsp:cNvSpPr/>
      </dsp:nvSpPr>
      <dsp:spPr>
        <a:xfrm>
          <a:off x="1090433" y="39896"/>
          <a:ext cx="2897098" cy="2897098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27000">
              <a:schemeClr val="tx2">
                <a:lumMod val="50000"/>
              </a:schemeClr>
            </a:gs>
            <a:gs pos="50000">
              <a:schemeClr val="accent1">
                <a:lumMod val="50000"/>
              </a:schemeClr>
            </a:gs>
            <a:gs pos="74000">
              <a:schemeClr val="accent2">
                <a:lumMod val="75000"/>
              </a:schemeClr>
            </a:gs>
            <a:gs pos="100000">
              <a:srgbClr val="8C3D9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640960" cy="1470025"/>
          </a:xfrm>
        </p:spPr>
        <p:txBody>
          <a:bodyPr>
            <a:normAutofit/>
          </a:bodyPr>
          <a:lstStyle/>
          <a:p>
            <a:r>
              <a:rPr lang="ru-RU" sz="4200" dirty="0" smtClean="0">
                <a:solidFill>
                  <a:srgbClr val="FFFF00"/>
                </a:solidFill>
              </a:rPr>
              <a:t>СОФЬЯ НИКОЛАЕВНА ЛЫСЕНКОВА</a:t>
            </a:r>
            <a:endParaRPr lang="ru-RU" sz="42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07904" y="4437112"/>
            <a:ext cx="5072608" cy="1752600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25278"/>
            <a:ext cx="8229600" cy="492443"/>
          </a:xfrm>
        </p:spPr>
        <p:txBody>
          <a:bodyPr lIns="0" tIns="0" rIns="0" bIns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39552" y="1412776"/>
            <a:ext cx="489654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По словам академика 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И.Д. Зверева, 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педагогический опыт С.Н. </a:t>
            </a:r>
            <a:r>
              <a:rPr lang="ru-RU" sz="2400" dirty="0" err="1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Лысенковой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правомерно считать 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передовым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; его следует глубоко 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анализировать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и творчески 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применять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в школе. Изучение этого опыта, бесспорно, поможет учителям более эффективно решать новые сложные задачи, выдвинутые перед нашей школой реформой образования.</a:t>
            </a:r>
          </a:p>
        </p:txBody>
      </p:sp>
      <p:pic>
        <p:nvPicPr>
          <p:cNvPr id="23554" name="Picture 2" descr="D:\ДГТУ\Лысенкова\portr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3724" y="892718"/>
            <a:ext cx="4018756" cy="51350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ДГТУ\Лысенкова\000140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8826" y="927133"/>
            <a:ext cx="8506349" cy="500373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25278"/>
            <a:ext cx="8229600" cy="492443"/>
          </a:xfrm>
        </p:spPr>
        <p:txBody>
          <a:bodyPr lIns="0" tIns="0" rIns="0" bIns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СОФЬЯ НИКОЛАЕВНА ЛЫСЕНКОВА</a:t>
            </a:r>
            <a:endParaRPr lang="ru-RU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AutoShape 2" descr="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 descr="D:\ДГТУ\Лысенкова\f10a31c126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3049899" cy="458631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107504" y="5805264"/>
            <a:ext cx="4320480" cy="495108"/>
          </a:xfrm>
          <a:prstGeom prst="rect">
            <a:avLst/>
          </a:prstGeom>
          <a:gradFill>
            <a:gsLst>
              <a:gs pos="0">
                <a:srgbClr val="000000"/>
              </a:gs>
              <a:gs pos="27000">
                <a:schemeClr val="tx2">
                  <a:lumMod val="50000"/>
                </a:schemeClr>
              </a:gs>
              <a:gs pos="50000">
                <a:schemeClr val="accent1">
                  <a:lumMod val="50000"/>
                </a:schemeClr>
              </a:gs>
              <a:gs pos="74000">
                <a:schemeClr val="accent2">
                  <a:lumMod val="75000"/>
                </a:schemeClr>
              </a:gs>
              <a:gs pos="100000">
                <a:srgbClr val="8C3D91"/>
              </a:gs>
            </a:gsLst>
            <a:lin ang="5400000" scaled="0"/>
          </a:gradFill>
        </p:spPr>
        <p:txBody>
          <a:bodyPr wrap="square" lIns="252000" tIns="108000" rIns="0" bIns="108000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24 февраля 1924 – 6 декабря 2012</a:t>
            </a: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4499992" y="1716194"/>
            <a:ext cx="439248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педагог-новатор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заслуженный учитель школы РСФСР (1981 г.)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народный учитель СССР (1990 г.)</a:t>
            </a: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дважды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Лаурят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премии Н.К. Крупской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1999 г. ей была присвоена медаль К. Д. Ушинского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25278"/>
            <a:ext cx="8229600" cy="492443"/>
          </a:xfrm>
        </p:spPr>
        <p:txBody>
          <a:bodyPr lIns="0" tIns="0" rIns="0" bIns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ОСНОВА МЕТОДИКИ</a:t>
            </a:r>
            <a:endParaRPr lang="ru-RU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39552" y="1268760"/>
            <a:ext cx="748883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Софья Николаевна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Лысенкова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разработала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методику перспективного обучения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учащихся начальных классов, основанную на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3 «китах»: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опережающее обучение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комментируемое управление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опорные схемы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3" descr="F:\Лысенкова\05.png"/>
          <p:cNvPicPr>
            <a:picLocks noChangeAspect="1" noChangeArrowheads="1"/>
          </p:cNvPicPr>
          <p:nvPr/>
        </p:nvPicPr>
        <p:blipFill>
          <a:blip r:embed="rId2" cstate="print"/>
          <a:srcRect l="5795" t="14270" r="4893" b="8627"/>
          <a:stretch>
            <a:fillRect/>
          </a:stretch>
        </p:blipFill>
        <p:spPr bwMode="auto">
          <a:xfrm>
            <a:off x="1007604" y="3645024"/>
            <a:ext cx="7128792" cy="2952328"/>
          </a:xfrm>
          <a:prstGeom prst="roundRect">
            <a:avLst>
              <a:gd name="adj" fmla="val 50000"/>
            </a:avLst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25278"/>
            <a:ext cx="8229600" cy="492443"/>
          </a:xfrm>
        </p:spPr>
        <p:txBody>
          <a:bodyPr lIns="0" tIns="0" rIns="0" bIns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ОПЕРЕЖАЮЩЕЕ ОБУЧЕНИЕ</a:t>
            </a: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39552" y="1157841"/>
            <a:ext cx="792088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С.Н.Лысенкова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открыла замечательный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феномен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чтобы уменьшить объективную трудность некоторых вопросов программы, надо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опережать их введение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в учебный процесс.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Таким образом, усвоение материала происходит в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три этапа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+mj-lt"/>
              <a:buAutoNum type="arabicParenR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предварительное введение первых (малых) порций будущих знаний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+mj-lt"/>
              <a:buAutoNum type="arabicParenR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уточнение новых понятий, их обобщение, применение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+mj-lt"/>
              <a:buAutoNum type="arabicParenR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развитие беглости мыслительных приемов и учебных действий.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+mj-lt"/>
              <a:buAutoNum type="arabicParenR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Такое рассредоточенное усвоение учебного материала обеспечивает перевод знаний в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долговременную память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Подход к структуре материала обусловлен задачами опережающего введения, последующего повторения понятий и называется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пробно-порциальным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25278"/>
            <a:ext cx="8229600" cy="492443"/>
          </a:xfrm>
        </p:spPr>
        <p:txBody>
          <a:bodyPr lIns="0" tIns="0" rIns="0" bIns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КОММЕНТИРУЕМОЕ УПРАВЛЕНИЕ</a:t>
            </a: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539552" y="1340182"/>
            <a:ext cx="813690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Методический прием «комментируемое управление»: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представляет, по существу,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ответ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(информацию) с места о том, что делает ученик;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помогает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оптимально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включить в работу весь класс;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вести непрерывную обратную связь со всем классом (письмо элементов букв, цифр, проговаривание слов, решение примеров, задач и т.д.).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25278"/>
            <a:ext cx="8229600" cy="492443"/>
          </a:xfrm>
        </p:spPr>
        <p:txBody>
          <a:bodyPr lIns="0" tIns="0" rIns="0" bIns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КОММЕНТИРУЕМОЕ УПРАВЛЕНИЕ</a:t>
            </a: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67544" y="4422591"/>
            <a:ext cx="813690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 помощью комментированного управления: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средний и слабый тянутся за сильным учеником;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развивается логика рассуждений, доказательность, самостоятельность мышления;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ученик ставится в положение учителя, управляющего классом.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-108520" y="864096"/>
          <a:ext cx="5184576" cy="3068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644008" y="1700808"/>
            <a:ext cx="4104456" cy="1631216"/>
          </a:xfrm>
          <a:prstGeom prst="rect">
            <a:avLst/>
          </a:prstGeom>
          <a:solidFill>
            <a:schemeClr val="tx2">
              <a:lumMod val="75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white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Учащийся вслух объявляет, что он в данный момент делает; одновременно решается задача управления деятельностью всего класса.</a:t>
            </a:r>
            <a:endParaRPr lang="ru-RU" sz="2000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25278"/>
            <a:ext cx="8229600" cy="492443"/>
          </a:xfrm>
        </p:spPr>
        <p:txBody>
          <a:bodyPr lIns="0" tIns="0" rIns="0" bIns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ОПОРНЫЕ СХЕМЫ</a:t>
            </a: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76064" y="1052736"/>
            <a:ext cx="802838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Опорные схемы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или просто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опоры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выводы, которые рождаются на глазах учеников в процессе объяснения и оформляются в виде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таблиц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карточек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наборного полотна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чертежа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рисунка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Очень важное условие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работе со схемами-опорами: они должны постоянно 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подключаться к работе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уроке, а не висеть как плакаты. Только тогда они помогут учителю лучше учить, а детям легче учиться.</a:t>
            </a:r>
          </a:p>
        </p:txBody>
      </p:sp>
      <p:pic>
        <p:nvPicPr>
          <p:cNvPr id="19458" name="Picture 2" descr="D:\ДГТУ\Лысенкова\38aceb607f53.jpg"/>
          <p:cNvPicPr>
            <a:picLocks noChangeAspect="1" noChangeArrowheads="1"/>
          </p:cNvPicPr>
          <p:nvPr/>
        </p:nvPicPr>
        <p:blipFill>
          <a:blip r:embed="rId2" cstate="print"/>
          <a:srcRect t="12864" b="22148"/>
          <a:stretch>
            <a:fillRect/>
          </a:stretch>
        </p:blipFill>
        <p:spPr bwMode="auto">
          <a:xfrm>
            <a:off x="827584" y="3068960"/>
            <a:ext cx="7620000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25278"/>
            <a:ext cx="8229600" cy="492443"/>
          </a:xfrm>
        </p:spPr>
        <p:txBody>
          <a:bodyPr lIns="0" tIns="0" rIns="0" bIns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СУТЬ ОПОРНЫХ СХЕМ</a:t>
            </a: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683568" y="1567820"/>
            <a:ext cx="8028384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Первоклассники - 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вчерашние малыши детского сада. Они мыслят конкретно, </a:t>
            </a:r>
            <a:r>
              <a:rPr lang="ru-RU" sz="20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образами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. Для них опорные схемы - это </a:t>
            </a:r>
            <a:r>
              <a:rPr lang="ru-RU" sz="20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естественный переход 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от ярких картинок-игрушек, иллюстрирующих решение математических заданий, к условному наглядно-образному представлению, следу элементов задачи, к абстрагированию от конкретных предметов.</a:t>
            </a: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bg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Затем, когда ученик отвечает на вопрос учителя, пользуясь опорой (читает ответ), </a:t>
            </a:r>
            <a:r>
              <a:rPr lang="ru-RU" sz="20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снимаются скованность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, страх ошибки. Схема становится </a:t>
            </a:r>
            <a:r>
              <a:rPr lang="ru-RU" sz="20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алгоритмом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рассуждения и доказательства, а все внимание направлено не на </a:t>
            </a:r>
            <a:r>
              <a:rPr lang="ru-RU" sz="20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запоминание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или </a:t>
            </a:r>
            <a:r>
              <a:rPr lang="ru-RU" sz="2000" dirty="0" smtClean="0">
                <a:solidFill>
                  <a:srgbClr val="FFFF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воспроизведение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заданного, а на суть, размышление, осознание причинно-следственных зависимостей и связей.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03548" y="612845"/>
            <a:ext cx="813690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«Киты»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Лысенковой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тянут за собой шлейф методических приемов: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первом классе - без домашних заданий.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Домашнее задание по новой теме дается тогда, когда оно становится доступным для самостоятельного выполнения каждым.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Механическое зазубривание правил и формулировок отсутствует.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Дифференцированный опрос: каждого ученика спрашивают в «его время» - когда он может ответить.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Воспитание организованности в ребенке.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Взаимодействие с родителями.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Связь между годами обучения - преемственность.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«киты» и приемы применяются во взаимодействии.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573</Words>
  <Application>Microsoft Office PowerPoint</Application>
  <PresentationFormat>Экран (4:3)</PresentationFormat>
  <Paragraphs>61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СОФЬЯ НИКОЛАЕВНА ЛЫСЕНКОВА</vt:lpstr>
      <vt:lpstr>СОФЬЯ НИКОЛАЕВНА ЛЫСЕНКОВА</vt:lpstr>
      <vt:lpstr>ОСНОВА МЕТОДИКИ</vt:lpstr>
      <vt:lpstr>ОПЕРЕЖАЮЩЕЕ ОБУЧЕНИЕ</vt:lpstr>
      <vt:lpstr>КОММЕНТИРУЕМОЕ УПРАВЛЕНИЕ</vt:lpstr>
      <vt:lpstr>КОММЕНТИРУЕМОЕ УПРАВЛЕНИЕ</vt:lpstr>
      <vt:lpstr>ОПОРНЫЕ СХЕМЫ</vt:lpstr>
      <vt:lpstr>СУТЬ ОПОРНЫХ СХЕМ</vt:lpstr>
      <vt:lpstr>Презентация PowerPoint</vt:lpstr>
      <vt:lpstr>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Софья Николаевна Лысенкова</dc:title>
  <dc:creator>Базалий</dc:creator>
  <cp:lastModifiedBy>Власова </cp:lastModifiedBy>
  <cp:revision>12</cp:revision>
  <dcterms:created xsi:type="dcterms:W3CDTF">2014-12-07T18:48:45Z</dcterms:created>
  <dcterms:modified xsi:type="dcterms:W3CDTF">2015-04-21T07:09:03Z</dcterms:modified>
</cp:coreProperties>
</file>