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30279975" cy="21386800"/>
  <p:notesSz cx="6858000" cy="9144000"/>
  <p:defaultTextStyle>
    <a:defPPr>
      <a:defRPr lang="ru-RU"/>
    </a:defPPr>
    <a:lvl1pPr marL="0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3098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46197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19295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892394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65492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38590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11689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784787" algn="l" defTabSz="2946197" rtl="0" eaLnBrk="1" latinLnBrk="0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9877" autoAdjust="0"/>
  </p:normalViewPr>
  <p:slideViewPr>
    <p:cSldViewPr>
      <p:cViewPr>
        <p:scale>
          <a:sx n="46" d="100"/>
          <a:sy n="46" d="100"/>
        </p:scale>
        <p:origin x="48" y="1224"/>
      </p:cViewPr>
      <p:guideLst>
        <p:guide orient="horz" pos="6736"/>
        <p:guide pos="95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03B5-7B50-42A8-A67E-8CA1F92BA12A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1713" y="685800"/>
            <a:ext cx="4854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098B3-47D2-4EAE-8EB9-310A17E490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91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1pPr>
    <a:lvl2pPr marL="1473098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2pPr>
    <a:lvl3pPr marL="2946197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3pPr>
    <a:lvl4pPr marL="4419295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4pPr>
    <a:lvl5pPr marL="5892394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5pPr>
    <a:lvl6pPr marL="7365492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6pPr>
    <a:lvl7pPr marL="8838590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7pPr>
    <a:lvl8pPr marL="10311689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8pPr>
    <a:lvl9pPr marL="11784787" algn="l" defTabSz="2946197" rtl="0" eaLnBrk="1" latinLnBrk="0" hangingPunct="1">
      <a:defRPr sz="3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http://www.peoples.ru/science/philosophy/vasiliy_zenkovskiy/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7098B3-47D2-4EAE-8EB9-310A17E4901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569994" y="9742876"/>
            <a:ext cx="20438983" cy="5907603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569994" y="15602952"/>
            <a:ext cx="20438983" cy="4277360"/>
          </a:xfrm>
        </p:spPr>
        <p:txBody>
          <a:bodyPr/>
          <a:lstStyle>
            <a:lvl1pPr marL="0" indent="0" algn="l">
              <a:buNone/>
              <a:defRPr sz="5800" b="1">
                <a:solidFill>
                  <a:schemeClr val="tx2"/>
                </a:solidFill>
              </a:defRPr>
            </a:lvl1pPr>
            <a:lvl2pPr marL="1476162" indent="0" algn="ctr">
              <a:buNone/>
            </a:lvl2pPr>
            <a:lvl3pPr marL="2952323" indent="0" algn="ctr">
              <a:buNone/>
            </a:lvl3pPr>
            <a:lvl4pPr marL="4428485" indent="0" algn="ctr">
              <a:buNone/>
            </a:lvl4pPr>
            <a:lvl5pPr marL="5904647" indent="0" algn="ctr">
              <a:buNone/>
            </a:lvl5pPr>
            <a:lvl6pPr marL="7380808" indent="0" algn="ctr">
              <a:buNone/>
            </a:lvl6pPr>
            <a:lvl7pPr marL="8856970" indent="0" algn="ctr">
              <a:buNone/>
            </a:lvl7pPr>
            <a:lvl8pPr marL="10333131" indent="0" algn="ctr">
              <a:buNone/>
            </a:lvl8pPr>
            <a:lvl9pPr marL="11809293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25932749" y="3624688"/>
            <a:ext cx="7128933" cy="1261666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23788930" y="13003563"/>
            <a:ext cx="11406293" cy="1271759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261666" y="0"/>
            <a:ext cx="2018665" cy="213868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915075" y="0"/>
            <a:ext cx="346590" cy="213868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3280330" y="0"/>
            <a:ext cx="602262" cy="213868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779433" y="0"/>
            <a:ext cx="762563" cy="213868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52154" y="0"/>
            <a:ext cx="0" cy="213868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3027998" y="0"/>
            <a:ext cx="0" cy="213868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2828356" y="0"/>
            <a:ext cx="0" cy="213868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5717696" y="0"/>
            <a:ext cx="0" cy="213868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3532664" y="0"/>
            <a:ext cx="0" cy="213868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30180154" y="0"/>
            <a:ext cx="0" cy="213868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4037330" y="0"/>
            <a:ext cx="252333" cy="213868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2018665" y="10693400"/>
            <a:ext cx="4289663" cy="4039729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4336792" y="15177056"/>
            <a:ext cx="2124049" cy="2000293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3613066" y="17153823"/>
            <a:ext cx="454200" cy="42773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5510956" y="18050459"/>
            <a:ext cx="908399" cy="855472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6308328" y="14020236"/>
            <a:ext cx="1211199" cy="1140629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4389484" y="15370249"/>
            <a:ext cx="2018665" cy="161390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21952982" y="856468"/>
            <a:ext cx="5551329" cy="1824808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13999" y="856465"/>
            <a:ext cx="19934317" cy="18248089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513999" y="4990253"/>
            <a:ext cx="24728646" cy="1519888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9994" y="9029982"/>
            <a:ext cx="20438983" cy="6404158"/>
          </a:xfrm>
        </p:spPr>
        <p:txBody>
          <a:bodyPr/>
          <a:lstStyle>
            <a:lvl1pPr algn="l">
              <a:buNone/>
              <a:defRPr sz="97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9994" y="15624246"/>
            <a:ext cx="20438983" cy="4277360"/>
          </a:xfrm>
        </p:spPr>
        <p:txBody>
          <a:bodyPr anchor="t"/>
          <a:lstStyle>
            <a:lvl1pPr marL="0" indent="0">
              <a:buNone/>
              <a:defRPr sz="5800" b="1">
                <a:solidFill>
                  <a:schemeClr val="tx2"/>
                </a:solidFill>
              </a:defRPr>
            </a:lvl1pPr>
            <a:lvl2pPr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25928229" y="3613259"/>
            <a:ext cx="7128933" cy="1261666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23789549" y="12994641"/>
            <a:ext cx="11406293" cy="1271759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1261666" y="0"/>
            <a:ext cx="2018665" cy="213868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915075" y="0"/>
            <a:ext cx="346590" cy="213868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280330" y="0"/>
            <a:ext cx="602262" cy="213868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779433" y="0"/>
            <a:ext cx="762563" cy="213868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352154" y="0"/>
            <a:ext cx="0" cy="213868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3027998" y="0"/>
            <a:ext cx="0" cy="213868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2828356" y="0"/>
            <a:ext cx="0" cy="213868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5717696" y="0"/>
            <a:ext cx="0" cy="213868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3532664" y="0"/>
            <a:ext cx="0" cy="213868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4037330" y="0"/>
            <a:ext cx="252333" cy="213868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2018665" y="10693400"/>
            <a:ext cx="4289663" cy="4039729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4386702" y="15177056"/>
            <a:ext cx="2124049" cy="2000293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3613066" y="17153823"/>
            <a:ext cx="454200" cy="42773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5510956" y="18059964"/>
            <a:ext cx="908399" cy="855472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6222363" y="13970614"/>
            <a:ext cx="1211199" cy="1140629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30127462" y="0"/>
            <a:ext cx="0" cy="213868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439394" y="15370249"/>
            <a:ext cx="2018665" cy="161390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1513999" y="4990253"/>
            <a:ext cx="12111990" cy="1425786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14140748" y="4990253"/>
            <a:ext cx="12111990" cy="1425786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3999" y="851511"/>
            <a:ext cx="24980979" cy="3564467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1513999" y="7366564"/>
            <a:ext cx="12111990" cy="1211918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14477613" y="7366564"/>
            <a:ext cx="12111990" cy="1211918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1513999" y="4895201"/>
            <a:ext cx="12111990" cy="205313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6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14382988" y="4895201"/>
            <a:ext cx="12111990" cy="205313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6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29018309" y="0"/>
            <a:ext cx="0" cy="213868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11774404" y="9936401"/>
            <a:ext cx="19675856" cy="1513999"/>
          </a:xfrm>
        </p:spPr>
        <p:txBody>
          <a:bodyPr anchor="b"/>
          <a:lstStyle>
            <a:lvl1pPr algn="l">
              <a:buNone/>
              <a:defRPr sz="65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2558581" y="855472"/>
            <a:ext cx="5056756" cy="15541075"/>
          </a:xfrm>
        </p:spPr>
        <p:txBody>
          <a:bodyPr/>
          <a:lstStyle>
            <a:lvl1pPr marL="0" indent="0">
              <a:spcBef>
                <a:spcPts val="1291"/>
              </a:spcBef>
              <a:spcAft>
                <a:spcPts val="3229"/>
              </a:spcAft>
              <a:buNone/>
              <a:defRPr sz="3900"/>
            </a:lvl1pPr>
            <a:lvl2pPr>
              <a:buNone/>
              <a:defRPr sz="3900"/>
            </a:lvl2pPr>
            <a:lvl3pPr>
              <a:buNone/>
              <a:defRPr sz="3200"/>
            </a:lvl3pPr>
            <a:lvl4pPr>
              <a:buNone/>
              <a:defRPr sz="2900"/>
            </a:lvl4pPr>
            <a:lvl5pPr>
              <a:buNone/>
              <a:defRPr sz="2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20691316" y="0"/>
            <a:ext cx="0" cy="213868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20505530" y="0"/>
            <a:ext cx="0" cy="213868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29775309" y="0"/>
            <a:ext cx="0" cy="213868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9270642" y="0"/>
            <a:ext cx="1009333" cy="213868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29522976" y="0"/>
            <a:ext cx="0" cy="213868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27009737" y="17822333"/>
            <a:ext cx="1816799" cy="171094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1009333" y="855472"/>
            <a:ext cx="18672651" cy="19732887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29018309" y="0"/>
            <a:ext cx="0" cy="213868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27009737" y="17822333"/>
            <a:ext cx="1816799" cy="171094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11702489" y="9936401"/>
            <a:ext cx="19675856" cy="1513999"/>
          </a:xfrm>
        </p:spPr>
        <p:txBody>
          <a:bodyPr anchor="b"/>
          <a:lstStyle>
            <a:lvl1pPr algn="l">
              <a:buNone/>
              <a:defRPr sz="65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20438983" cy="213868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103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2404658" y="825768"/>
            <a:ext cx="5046663" cy="15455527"/>
          </a:xfrm>
        </p:spPr>
        <p:txBody>
          <a:bodyPr rot="0" spcFirstLastPara="0" vertOverflow="overflow" horzOverflow="overflow" vert="horz" wrap="square" lIns="295232" tIns="147616" rIns="295232" bIns="147616" numCol="1" spcCol="885697" rtlCol="0" fromWordArt="0" anchor="t" anchorCtr="0" forceAA="0" compatLnSpc="1">
            <a:normAutofit/>
          </a:bodyPr>
          <a:lstStyle>
            <a:lvl1pPr marL="0" indent="0">
              <a:spcBef>
                <a:spcPts val="323"/>
              </a:spcBef>
              <a:spcAft>
                <a:spcPts val="1291"/>
              </a:spcAft>
              <a:buFontTx/>
              <a:buNone/>
              <a:defRPr sz="39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29775309" y="0"/>
            <a:ext cx="0" cy="213868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9270642" y="0"/>
            <a:ext cx="1009333" cy="213868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29522976" y="0"/>
            <a:ext cx="0" cy="213868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20691316" y="0"/>
            <a:ext cx="0" cy="213868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20505530" y="0"/>
            <a:ext cx="0" cy="213868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9018309" y="0"/>
            <a:ext cx="0" cy="213868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1513999" y="856464"/>
            <a:ext cx="24728646" cy="3564467"/>
          </a:xfrm>
          <a:prstGeom prst="rect">
            <a:avLst/>
          </a:prstGeom>
        </p:spPr>
        <p:txBody>
          <a:bodyPr vert="horz" lIns="295232" tIns="147616" rIns="295232" bIns="147616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1513999" y="4990253"/>
            <a:ext cx="24728646" cy="15198886"/>
          </a:xfrm>
          <a:prstGeom prst="rect">
            <a:avLst/>
          </a:prstGeom>
        </p:spPr>
        <p:txBody>
          <a:bodyPr vert="horz" lIns="295232" tIns="147616" rIns="295232" bIns="147616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25326446" y="3336723"/>
            <a:ext cx="6273461" cy="1271759"/>
          </a:xfrm>
          <a:prstGeom prst="rect">
            <a:avLst/>
          </a:prstGeom>
        </p:spPr>
        <p:txBody>
          <a:bodyPr vert="horz" lIns="295232" tIns="147616" rIns="295232" bIns="147616" anchor="ctr" anchorCtr="0"/>
          <a:lstStyle>
            <a:lvl1pPr algn="r" eaLnBrk="1" latinLnBrk="0" hangingPunct="1">
              <a:defRPr kumimoji="0" sz="39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23456452" y="11619367"/>
            <a:ext cx="9980507" cy="1211199"/>
          </a:xfrm>
          <a:prstGeom prst="rect">
            <a:avLst/>
          </a:prstGeom>
        </p:spPr>
        <p:txBody>
          <a:bodyPr vert="horz" lIns="295232" tIns="147616" rIns="295232" bIns="147616" anchor="ctr" anchorCtr="0"/>
          <a:lstStyle>
            <a:lvl1pPr algn="l" eaLnBrk="1" latinLnBrk="0" hangingPunct="1">
              <a:defRPr kumimoji="0" sz="3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252333" y="0"/>
            <a:ext cx="0" cy="213868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29775309" y="0"/>
            <a:ext cx="0" cy="213868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9270642" y="0"/>
            <a:ext cx="1009333" cy="213868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29522976" y="0"/>
            <a:ext cx="0" cy="213868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27009737" y="17822333"/>
            <a:ext cx="1816799" cy="171094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26918898" y="17881741"/>
            <a:ext cx="2018665" cy="1625397"/>
          </a:xfrm>
          <a:prstGeom prst="rect">
            <a:avLst/>
          </a:prstGeom>
        </p:spPr>
        <p:txBody>
          <a:bodyPr vert="horz" lIns="295232" tIns="147616" rIns="295232" bIns="147616" anchor="ctr"/>
          <a:lstStyle>
            <a:lvl1pPr algn="ctr" eaLnBrk="1" latinLnBrk="0" hangingPunct="1">
              <a:defRPr kumimoji="0" sz="45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97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885697" indent="-885697" algn="l" rtl="0" eaLnBrk="1" latinLnBrk="0" hangingPunct="1">
        <a:spcBef>
          <a:spcPts val="1937"/>
        </a:spcBef>
        <a:buClr>
          <a:schemeClr val="accent1"/>
        </a:buClr>
        <a:buSzPct val="70000"/>
        <a:buFont typeface="Wingdings"/>
        <a:buChar char=""/>
        <a:defRPr kumimoji="0" sz="7700" kern="1200">
          <a:solidFill>
            <a:schemeClr val="tx1"/>
          </a:solidFill>
          <a:latin typeface="+mn-lt"/>
          <a:ea typeface="+mn-ea"/>
          <a:cs typeface="+mn-cs"/>
        </a:defRPr>
      </a:lvl1pPr>
      <a:lvl2pPr marL="2066626" indent="-885697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6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indent="-590465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3838020" indent="-590465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4723717" indent="-590465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5609414" indent="-590465" algn="l" rtl="0" eaLnBrk="1" latinLnBrk="0" hangingPunct="1">
        <a:spcBef>
          <a:spcPct val="20000"/>
        </a:spcBef>
        <a:buClr>
          <a:schemeClr val="accent1"/>
        </a:buClr>
        <a:buChar char="•"/>
        <a:defRPr kumimoji="0" sz="5200" kern="1200">
          <a:solidFill>
            <a:schemeClr val="tx2"/>
          </a:solidFill>
          <a:latin typeface="+mn-lt"/>
          <a:ea typeface="+mn-ea"/>
          <a:cs typeface="+mn-cs"/>
        </a:defRPr>
      </a:lvl6pPr>
      <a:lvl7pPr marL="6495111" indent="-590465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4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7380808" indent="-590465" algn="l" rtl="0" eaLnBrk="1" latinLnBrk="0" hangingPunct="1">
        <a:spcBef>
          <a:spcPct val="20000"/>
        </a:spcBef>
        <a:buClr>
          <a:schemeClr val="accent2"/>
        </a:buClr>
        <a:buChar char="•"/>
        <a:defRPr kumimoji="0" sz="45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8266505" indent="-590465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4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F:\мои документы\ДОКУМЕНТЫ\ДГТУ\Зеньковский\0040240_Зеньковский Василий Васильевич_На пороге зрелост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01227" y="17390144"/>
            <a:ext cx="2615340" cy="381642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58667" y="612280"/>
            <a:ext cx="23690632" cy="584775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ЖИЗНЬ И ОБЩЕСТВЕННО-ПЕДАГОГИЧЕСКАЯ ДЕЯТЕЛЬНОСТЬ ЗЕНЬКОВСКОГО В.В.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F:\мои документы\ДОКУМЕНТЫ\ДГТУ\Зеньковский\126373246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8467" y="1980432"/>
            <a:ext cx="4392488" cy="55777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219107" y="2931344"/>
            <a:ext cx="7056784" cy="240065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28575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Василий Васильевич Зеньковский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(1881 —1962) — русский религиозный философ, богослов, культуролог и педагог, белоэмигрант. Протопресвитер в юрисдикции Константинопольского патриархата. Основу взглядов Зеньковского составлял мистицизм.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10395" y="11773520"/>
            <a:ext cx="22682520" cy="276998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 w="9525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 1918 Зеньковский занимал пост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министра вероисповедования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 правительстве гетмана П.П.Скоропадского. В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1920 эмигрировал в Югославию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В 1920–1923 был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профессором философского и богословского факультетов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Белградского университета. Затем переехал в Прагу, где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возглавил кафедру экспериментальной и детской психологии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в Высшем педагогическом институте. В 1923 в Берлине вышла его книга Психология детства . В 1923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Общеэмигрантском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педагогическом съезде Зеньковский был избран председателем Педагогического бюро по зарубежным русским школьным делам. В том же году в Чехословакии прошел съезд русской православной студенческой молодежи и была создана общественная организация «Русское студенческое христианское движение». Председателем РСХД на протяжении многих лет был Зеньковский. С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1927 он жил в Париже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и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возглавлял кафедру философии Православного богословского института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, а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 1944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, после смерти С.Н.Булгакова,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стал его деканом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В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1942 Зеньковский был рукоположен в сан священника.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38388" y="14941872"/>
            <a:ext cx="13177463" cy="563231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Основные философские, богословские и педагогические идеи Зеньковского нашли отражение в его книгах: Русские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мыслители и Европа (1926), На пороге зрелости (1929),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Проблемы воспитания в свете христианской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антропологии (1934), История русской философии (1948–1950), Апологетика (1959), Н.В.Гоголь (1961),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Основы христианской философии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(1961–1964).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Особенно важную роль сыграл Зеньковский как историк русской философии. Основой для книги История русской философии послужил курс лекций, который Зеньковский читал в Богословском институте. Русская философия предстает в книге Зеньковского как уникальный национальный опыт создания христианской философии. Философское учение Зеньковского включало метафизику, гносеологию и антропологию. В каждом из этих разделов мыслитель стремился следовать христианской (церковной) традиции понимания мира и человека.</a:t>
            </a:r>
          </a:p>
          <a:p>
            <a:pPr lvl="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Умер Зеньковский в Париже 5 августа 1962.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19307" y="6300912"/>
            <a:ext cx="19658184" cy="470898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 1900 поступил на естественный факультет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Киевского университета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Проучившись там четыре года, Зеньковский перешел на филологический факультет. В 1909 он окончил университет и был оставлен для подготовки к профессорскому званию. Работал над магистерской диссертацией,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читал курсы по философии и психологии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на Высших женских курсах. Научными исследованиями в области детской и юношеской психологии, а также педагогики Зеньковский будет заниматься в течение всей жизни. Вскоре после окончания университета он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стал директором киевского Института дошкольного воспитания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В 1913–1914 находился в научной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командировке в Германии и Италии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В 1915 защитил докторскую диссертацию Проблема психической причинности . В 1916 Зеньковский стал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профессором Киевского университета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С 1910 он был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председателем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киевского Общества по изучению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религии и философии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В гимназические годы утратил веру в Бога под воздействием трудов Дмитрия Писарева, но, познакомившись с работами Владимира Соловьёва, снова стал верующим человеком. Уже в зрелые годы значительное влияние на его взгляды оказало знакомство с профессором, будущим протоиереем Сергеем Булгаковым, который, в частности, заинтересовал его творчеством Николая Гоголя как православного писателя (в «Истории русской философии» Зеньковский называл Гоголя «пророком православной культуры»).</a:t>
            </a:r>
          </a:p>
        </p:txBody>
      </p:sp>
      <p:pic>
        <p:nvPicPr>
          <p:cNvPr id="1029" name="Picture 5" descr="F:\мои документы\ДОКУМЕНТЫ\ДГТУ\Зеньковский\552226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70677" y="2052440"/>
            <a:ext cx="11124132" cy="288031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476159" y="5076776"/>
            <a:ext cx="10513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Киевский национальный университет имени Тараса Шевченко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F:\мои документы\ДОКУМЕНТЫ\ДГТУ\Зеньковский\706096_386624078091727_1666051077xxx_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14451" y="8173120"/>
            <a:ext cx="7375166" cy="289177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54088" y="11197456"/>
            <a:ext cx="3495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Белградский университет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 descr="F:\мои документы\ДОКУМЕНТЫ\ДГТУ\Зеньковский\0_a5e72_b04e25e2_XL.jpg"/>
          <p:cNvPicPr>
            <a:picLocks noChangeAspect="1" noChangeArrowheads="1"/>
          </p:cNvPicPr>
          <p:nvPr/>
        </p:nvPicPr>
        <p:blipFill>
          <a:blip r:embed="rId7" cstate="print"/>
          <a:srcRect l="9602" t="15959" r="4641"/>
          <a:stretch>
            <a:fillRect/>
          </a:stretch>
        </p:blipFill>
        <p:spPr bwMode="auto">
          <a:xfrm>
            <a:off x="23896833" y="11341472"/>
            <a:ext cx="4438798" cy="2898147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3420907" y="14437816"/>
            <a:ext cx="5390651" cy="72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Свято-Сергиевский православный богословский институт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7" name="Picture 13" descr="F:\мои документы\ДОКУМЕНТЫ\ДГТУ\Зеньковский\100479004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620036" y="15177849"/>
            <a:ext cx="2622898" cy="3857304"/>
          </a:xfrm>
          <a:prstGeom prst="rect">
            <a:avLst/>
          </a:prstGeom>
          <a:noFill/>
        </p:spPr>
      </p:pic>
      <p:pic>
        <p:nvPicPr>
          <p:cNvPr id="1032" name="Picture 8" descr="F:\мои документы\ДОКУМЕНТЫ\ДГТУ\Зеньковский\d0577dba00e5db0c5d200ad18bf8566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131875" y="14653840"/>
            <a:ext cx="2448272" cy="3878454"/>
          </a:xfrm>
          <a:prstGeom prst="rect">
            <a:avLst/>
          </a:prstGeom>
          <a:noFill/>
        </p:spPr>
      </p:pic>
      <p:pic>
        <p:nvPicPr>
          <p:cNvPr id="22" name="Picture 11" descr="F:\мои документы\ДОКУМЕНТЫ\ДГТУ\Зеньковский\04002262.jpg"/>
          <p:cNvPicPr>
            <a:picLocks noChangeAspect="1" noChangeArrowheads="1"/>
          </p:cNvPicPr>
          <p:nvPr/>
        </p:nvPicPr>
        <p:blipFill>
          <a:blip r:embed="rId10" cstate="print"/>
          <a:srcRect b="6162"/>
          <a:stretch>
            <a:fillRect/>
          </a:stretch>
        </p:blipFill>
        <p:spPr bwMode="auto">
          <a:xfrm>
            <a:off x="23810151" y="16712142"/>
            <a:ext cx="2623908" cy="4032449"/>
          </a:xfrm>
          <a:prstGeom prst="rect">
            <a:avLst/>
          </a:prstGeom>
          <a:noFill/>
        </p:spPr>
      </p:pic>
      <p:pic>
        <p:nvPicPr>
          <p:cNvPr id="23" name="Picture 9" descr="F:\мои документы\ДОКУМЕНТЫ\ДГТУ\Зеньковский\26cba6ee412705af8dcc9819438d9d2c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362214" y="16214696"/>
            <a:ext cx="2580767" cy="3851891"/>
          </a:xfrm>
          <a:prstGeom prst="rect">
            <a:avLst/>
          </a:prstGeom>
          <a:noFill/>
        </p:spPr>
      </p:pic>
      <p:pic>
        <p:nvPicPr>
          <p:cNvPr id="24" name="Picture 12" descr="F:\мои документы\ДОКУМЕНТЫ\ДГТУ\Зеньковский\33393116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8936886" y="15680709"/>
            <a:ext cx="2558158" cy="3888432"/>
          </a:xfrm>
          <a:prstGeom prst="rect">
            <a:avLst/>
          </a:prstGeom>
          <a:noFill/>
        </p:spPr>
      </p:pic>
      <p:pic>
        <p:nvPicPr>
          <p:cNvPr id="25" name="Picture 13" descr="F:\мои документы\ДОКУМЕНТЫ\ДГТУ\Зеньковский\100479004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46818" y="15177850"/>
            <a:ext cx="2622898" cy="3857304"/>
          </a:xfrm>
          <a:prstGeom prst="rect">
            <a:avLst/>
          </a:prstGeom>
          <a:noFill/>
        </p:spPr>
      </p:pic>
      <p:pic>
        <p:nvPicPr>
          <p:cNvPr id="26" name="Picture 8" descr="F:\мои документы\ДОКУМЕНТЫ\ДГТУ\Зеньковский\d0577dba00e5db0c5d200ad18bf8566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131376" y="14653841"/>
            <a:ext cx="2448272" cy="3878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161</TotalTime>
  <Words>464</Words>
  <Application>Microsoft Office PowerPoint</Application>
  <PresentationFormat>Произвольный</PresentationFormat>
  <Paragraphs>14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Эркер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Власова </cp:lastModifiedBy>
  <cp:revision>18</cp:revision>
  <dcterms:created xsi:type="dcterms:W3CDTF">2014-10-29T16:25:06Z</dcterms:created>
  <dcterms:modified xsi:type="dcterms:W3CDTF">2014-10-30T11:26:23Z</dcterms:modified>
</cp:coreProperties>
</file>