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3" r:id="rId4"/>
    <p:sldId id="264" r:id="rId5"/>
    <p:sldId id="278" r:id="rId6"/>
    <p:sldId id="276" r:id="rId7"/>
    <p:sldId id="277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4FEB852-3A8A-4DFE-87F6-0790798631E1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59E8DD0-5D7C-48BC-98F7-EA90669C26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1071546"/>
            <a:ext cx="84296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Развитие философии и образования под влиянием Н.А. Бердяева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417646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Человеческая иррациональная свобода коренится из “ничто”, но это не пустота, это первичный принцип, предшествующий Богу и миру. Бердяев пишет: “Где-то несоизмеримо большей глубине есть </a:t>
            </a:r>
            <a:r>
              <a:rPr lang="ru-RU" sz="2200" dirty="0" err="1"/>
              <a:t>Ungrund</a:t>
            </a:r>
            <a:r>
              <a:rPr lang="ru-RU" sz="2200" dirty="0"/>
              <a:t>, </a:t>
            </a:r>
            <a:r>
              <a:rPr lang="ru-RU" sz="2200" dirty="0" err="1"/>
              <a:t>безосновность</a:t>
            </a:r>
            <a:r>
              <a:rPr lang="ru-RU" sz="2200" dirty="0"/>
              <a:t>, к которой неприменимы не только категории добра и зла, но неприменимы и категории бытия и небытия”. [4] Термин “</a:t>
            </a:r>
            <a:r>
              <a:rPr lang="ru-RU" sz="2200" dirty="0" err="1"/>
              <a:t>Ungrund</a:t>
            </a:r>
            <a:r>
              <a:rPr lang="ru-RU" sz="2200" dirty="0"/>
              <a:t>” Бердяев заимствовал у немецкого мистика конца XVI - начала XVII века Я. </a:t>
            </a:r>
            <a:r>
              <a:rPr lang="ru-RU" sz="2200" dirty="0" err="1"/>
              <a:t>Беме</a:t>
            </a:r>
            <a:r>
              <a:rPr lang="ru-RU" sz="2200" dirty="0"/>
              <a:t> из его учения “о темном начале в Боге”.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955" y="116632"/>
            <a:ext cx="4693381" cy="5170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34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6633"/>
            <a:ext cx="4248472" cy="5688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“</a:t>
            </a:r>
            <a:r>
              <a:rPr lang="ru-RU" sz="2400" dirty="0" err="1"/>
              <a:t>Персоналистическая</a:t>
            </a:r>
            <a:r>
              <a:rPr lang="ru-RU" sz="2400" dirty="0"/>
              <a:t> революция”, к которой стремился философ, “означает свержение власти объективации, разрушение природной необходимости, освобождение субъектов-личностей, прорыв к иному... духовному миру”. [2] Преодоление объективации связывается Бердяевым не столько со спасением, сколько с творчеством как “обнаружением избыточной любви человека к Богу”, ответом его “на Божий зов, на Божье ожидание”.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4176464" cy="5184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3508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10077"/>
            <a:ext cx="91440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Бердяев убежден, что свобода трагична: если она составляет сущность человека, то, следовательно, она выступает как обязанность; человек порабощен своей свободой. Она тяжкое бремя, которое несет человек. Он ответственен за свои поступки и происходящее в мире. “Свобода есть моя независимость и </a:t>
            </a:r>
            <a:r>
              <a:rPr lang="ru-RU" sz="1900" dirty="0" err="1"/>
              <a:t>определяемость</a:t>
            </a:r>
            <a:r>
              <a:rPr lang="ru-RU" sz="1900" dirty="0"/>
              <a:t> моей личности изнутри... не выбор между поставленным передо мной добром и злом, а мое созидание добра и зла, - считает автор. - Само состояние выбора может давать человеку чувство угнетенности... даже несвободы. Освобождение наступает, когда выбор сделан и когда я иду творческим путем”. Бердяев воспринимает свободу “не как легкость, а как трудность”. По мысли писателя, даже простая политическая свобода, свобода выбора убеждений и поступков - это тяжелая и ответственная обязанность. Он пишет: “В этом понимании свободы как долга, бремени, как источника трагизма мне особенно близок Достоевский. Именно отречение от свободы создает легкость...” “Свобода порождает страдание, отказ же от свободы уменьшает страдание... И люди легко отказываются от свободы, чтобы облегчить себя”, - эта идея философа, на мой взгляд, действительно перекликается со взглядами Достоевского на эту проблему, для которого проблема свободы духа также имеет центральное значение. У Достоевского свобода - не право человека, а обязанность, долг; свобода - "не легкость, а тяжесть". Не человек требует от Бога свободы, а наоборот, "и в этой свободе видит достоинство </a:t>
            </a:r>
            <a:r>
              <a:rPr lang="ru-RU" sz="1900" dirty="0" err="1"/>
              <a:t>богоподобия</a:t>
            </a:r>
            <a:r>
              <a:rPr lang="ru-RU" sz="1900" dirty="0"/>
              <a:t> человека". Именно по этой причине “свобода аристократична, а не демократична”. Бердяев считает, что “огромная масса людей совсем не любит свободы и не ищет ее”. Великий Инквизитор у Достоевского, “враг свободы и враг Христа”, считает, что “десятки тысяч миллионов существ... не в силах будут пренебречь хлебом земным ради небесного”, он упрекает Христа в том, что возложив на людей бремя свободы он не жалеет их.</a:t>
            </a:r>
          </a:p>
        </p:txBody>
      </p:sp>
    </p:spTree>
    <p:extLst>
      <p:ext uri="{BB962C8B-B14F-4D97-AF65-F5344CB8AC3E}">
        <p14:creationId xmlns:p14="http://schemas.microsoft.com/office/powerpoint/2010/main" val="41034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437112"/>
            <a:ext cx="63610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"Парадоксальная этика"</a:t>
            </a:r>
          </a:p>
        </p:txBody>
      </p:sp>
    </p:spTree>
    <p:extLst>
      <p:ext uri="{BB962C8B-B14F-4D97-AF65-F5344CB8AC3E}">
        <p14:creationId xmlns:p14="http://schemas.microsoft.com/office/powerpoint/2010/main" val="37808448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85698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центре мировоззрения Бердяева стоит проблема человека. Он определяет человека как существо противоречивое и парадоксальное, совмещающее в себе противоположности, ибо оно принадлежит к двум мирам - природному и </a:t>
            </a:r>
            <a:r>
              <a:rPr lang="ru-RU" sz="2000" dirty="0" err="1"/>
              <a:t>сверхприродному</a:t>
            </a:r>
            <a:r>
              <a:rPr lang="ru-RU" sz="2000" dirty="0"/>
              <a:t>. Духовная основа человека не зависит от природы и общества и не определяется ими. Человек, по Бердяеву, есть загадка не в качестве организма или социального существа, а именно как личность. Понятие личности он отличает от понятия индивида. Индивид - категория натуралистическая, это - часть рода, общества, космоса, то есть в этой ипостаси он связан с материальным миром. Личность же означает независимость от природы и общества, которые предоставляют лишь материю для образования активной формы личности. Личность нельзя отождествлять с душой, это не биологическая или психологическая категория, а этическая и духовная. Личность не есть часть общества или универсума. Напротив, общество есть часть личности, ее социальная сторона (качество), равно как и космос есть часть личности, ее космическая сторона. Этим объясняется, что в каждой личности есть и нечто общее, принадлежащее всему человеческому роду, тому или иному профессиональному типу людей и т. д., но не в этом ее суть. Иными словами, личность - это микрокосм, универсум в индивидуально неповторимой форме, соединение универсального и индивидуального. Тайна существования личности - в ее абсолютной незаменимости, в ее однократности и несравнимости. Личность призвана совершать самобытные, оригинальные творческие акты.</a:t>
            </a:r>
          </a:p>
        </p:txBody>
      </p:sp>
    </p:spTree>
    <p:extLst>
      <p:ext uri="{BB962C8B-B14F-4D97-AF65-F5344CB8AC3E}">
        <p14:creationId xmlns:p14="http://schemas.microsoft.com/office/powerpoint/2010/main" val="246265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499" y="18864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Согласно Бердяеву, есть два противоположных пути преодоления человеком своей замкнутой на себе субъективности. Первый - раствориться в мире социальной обыденности, приспособиться к нему. Это приводит к конформизму, отчуждению и эгоцентризму. Другой путь - выход из субъективности через </a:t>
            </a:r>
            <a:r>
              <a:rPr lang="ru-RU" sz="2000" dirty="0" err="1"/>
              <a:t>трансцендирование</a:t>
            </a:r>
            <a:r>
              <a:rPr lang="ru-RU" sz="2000" dirty="0"/>
              <a:t>, которое означает духовное озарение, переход к жизни в свободе, освобождение человека от плена у самого себя, экзистенциальную встречу с Богом. Нередко личность человека раздваивается. Бердяев приводит примеры из сочинений Толстого, Достоевского и других писателей, обращавших внимание на двойную жизнь человека: внешнюю, условную, исполненную лжи, неподлинную жизнь, приспособленную к обществу, государству, цивилизации, и внутреннюю, подлинную жизнь, в которой человек предстает перед глубинными </a:t>
            </a:r>
            <a:r>
              <a:rPr lang="ru-RU" sz="2000" dirty="0" err="1"/>
              <a:t>первореальностями</a:t>
            </a:r>
            <a:r>
              <a:rPr lang="ru-RU" sz="2000" dirty="0"/>
              <a:t>. "Когда князь Андрей смотрит на звездное небо, это более подлинная жизнь, чем когда он разговаривает в петербургском салоне". В духе известного высказывания Достоевского о нравственной цене слезинки ребенка Бердяев восклицает: весь мир ничто по сравнению с человеческой личностью, с единственным лицом человека, с единственной его судьбой.</a:t>
            </a:r>
          </a:p>
        </p:txBody>
      </p:sp>
    </p:spTree>
    <p:extLst>
      <p:ext uri="{BB962C8B-B14F-4D97-AF65-F5344CB8AC3E}">
        <p14:creationId xmlns:p14="http://schemas.microsoft.com/office/powerpoint/2010/main" val="155612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Центральное место в познании духа Бердяев отводит этике. Он считает, что в истории человечества сложились два основных типа этики: этика закона (в дохристианской и социально-обыденной формах) и этика искупления (христианская мораль). Этика закона организует жизнь человеческих масс, демонстрирует господство общества над конкретной личностью, над внутренней индивидуальной жизнью человека. Парадокс в том, что закон имеет и положительное значение, так как он не только калечит личную жизнь, но и охраняет ее. Этика Канта, по Бердяеву, есть </a:t>
            </a:r>
            <a:r>
              <a:rPr lang="ru-RU" sz="2000" dirty="0" err="1"/>
              <a:t>законническая</a:t>
            </a:r>
            <a:r>
              <a:rPr lang="ru-RU" sz="2000" dirty="0"/>
              <a:t> этика, потому что она интересуется общеобязательным нравственным законом, одинаковой у всех "природой" человека и оставляет в тени живую конкретную личность с ее нравственным опытом и духовной борьбой. Нравственная максима Канта, что каждого человека нужно рассматривать не как средство, а как самоцель, подрывается тем, что человек все же оказывается средством осуществления безличного, общеобязательного закона. Нормативная этика, считает Бердяев, "всегда тиранична".</a:t>
            </a:r>
          </a:p>
        </p:txBody>
      </p:sp>
    </p:spTree>
    <p:extLst>
      <p:ext uri="{BB962C8B-B14F-4D97-AF65-F5344CB8AC3E}">
        <p14:creationId xmlns:p14="http://schemas.microsoft.com/office/powerpoint/2010/main" val="103135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2204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 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65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5616624" cy="586551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3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300" b="1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Никола́й</a:t>
            </a:r>
            <a:r>
              <a:rPr lang="ru-RU" sz="23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Алекса́ндрович</a:t>
            </a:r>
            <a:r>
              <a:rPr lang="ru-RU" sz="2300" b="1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Бердя́ев</a:t>
            </a:r>
            <a:r>
              <a:rPr lang="ru-RU" sz="2300" b="1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(18) марта 1874, Киев — 23 </a:t>
            </a:r>
            <a:r>
              <a:rPr lang="ru-RU" sz="23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23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1948, </a:t>
            </a:r>
            <a:r>
              <a:rPr lang="ru-RU" sz="2300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Кламар</a:t>
            </a:r>
            <a:r>
              <a:rPr lang="ru-RU" sz="23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под Парижем) — русский религиозный и политический философ, представитель </a:t>
            </a:r>
            <a:r>
              <a:rPr lang="ru-RU" sz="2300" spc="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экзистенциализмa</a:t>
            </a:r>
            <a:r>
              <a:rPr lang="ru-RU" sz="23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2300" b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Семья</a:t>
            </a:r>
          </a:p>
          <a:p>
            <a:pPr algn="just">
              <a:buNone/>
            </a:pPr>
            <a:r>
              <a:rPr lang="ru-RU" sz="230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Н</a:t>
            </a:r>
            <a:r>
              <a:rPr lang="ru-RU" sz="2300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А. Бердяев родился в дворянской семье. Его отец, Александр Михайлович Бердяев, был офицером-кавалергардом, потом киевским уездным предводителем дворянства, позже председателем правления киевского земельного банка; мать, Алина Сергеевна, урождённая княжна Кудашева, по матери была француженкой.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1637"/>
            <a:ext cx="2376264" cy="5643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91880" y="332656"/>
            <a:ext cx="2018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Образование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855876"/>
            <a:ext cx="89289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Бердяев воспитывался дома, затем в Киевском кадетском корпусе. В шестом классе оставил корпус и начал готовиться к экзаменам на аттестат зрелости для поступления в университет. «Тогда же у меня явилось желание сделаться профессором философии»[3]. Поступил на естественный факультет Киевского университета, через год на юридический. В 1897 г. за участие в студенческих беспорядках был арестован, отчислен из университета и сослан в Вологду. В 1899 г. в марксистском журнале «</a:t>
            </a:r>
            <a:r>
              <a:rPr lang="ru-RU" dirty="0" err="1"/>
              <a:t>Neue</a:t>
            </a:r>
            <a:r>
              <a:rPr lang="ru-RU" dirty="0"/>
              <a:t> </a:t>
            </a:r>
            <a:r>
              <a:rPr lang="ru-RU" dirty="0" err="1"/>
              <a:t>Zeit</a:t>
            </a:r>
            <a:r>
              <a:rPr lang="ru-RU" dirty="0"/>
              <a:t>», напечатана его первая статья «Ф. А. </a:t>
            </a:r>
            <a:r>
              <a:rPr lang="ru-RU" dirty="0" err="1"/>
              <a:t>Ланге</a:t>
            </a:r>
            <a:r>
              <a:rPr lang="ru-RU" dirty="0"/>
              <a:t> и критическая философия в их отношении к социализму</a:t>
            </a:r>
            <a:r>
              <a:rPr lang="ru-RU" dirty="0" smtClean="0"/>
              <a:t>».</a:t>
            </a:r>
          </a:p>
          <a:p>
            <a:pPr algn="just"/>
            <a:r>
              <a:rPr lang="ru-RU" dirty="0"/>
              <a:t>В 1901 г. вышла его статья «Борьба за идеализм», закрепившая переход от позитивизма к метафизическому идеализму. Наряду с </a:t>
            </a:r>
            <a:r>
              <a:rPr lang="ru-RU" dirty="0" err="1"/>
              <a:t>С</a:t>
            </a:r>
            <a:r>
              <a:rPr lang="ru-RU" dirty="0"/>
              <a:t>. Н. Булгаковым, П. Б. Струве, С. Л. Франком Бердяев стал одной из ведущих фигур движения (</a:t>
            </a:r>
            <a:r>
              <a:rPr lang="ru-RU" dirty="0" err="1"/>
              <a:t>веховство</a:t>
            </a:r>
            <a:r>
              <a:rPr lang="ru-RU" dirty="0"/>
              <a:t>), которое впервые заявило о себе сборником статей «Проблемы идеализма» (1902), затем сборниками «Вехи» (1909) и «Из глубины» (1918), в которых резко отрицательно характеризовались революции 1905 и 1917 годов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В 1913 году написал антиклерикальную статью, в защиту афонских монахов. За это он был приговорен к депортации в Сибирь, но Первая мировая война и революция помешали приведению приговора в исполнение. За последующие годы до своей высылки из СССР в 1922 г. Бердяев написал множество статей и несколько книг, из которых впоследствии, по его словам, по-настоящему ценил лишь две — «Смысл творчества» и «Смысл истории».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332656"/>
            <a:ext cx="4884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Основные положения философии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597" y="855876"/>
            <a:ext cx="4865969" cy="4939814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Наиболее выражает мою метафизику книга «Опыт эсхатологической метафизики». Моя философия есть философия духа. Дух же для меня есть свобода, творческий акт, личность, общение любви. Я утверждаю примат свободы над бытием. Бытие вторично, есть уже детерминация, необходимость, есть уже объект. Может быть, некоторые мысли </a:t>
            </a:r>
            <a:r>
              <a:rPr lang="ru-RU" sz="21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Дунса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Скота, более всего Я. </a:t>
            </a:r>
            <a:r>
              <a:rPr lang="ru-RU" sz="21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Беме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Канта, отчасти Мен де </a:t>
            </a:r>
            <a:r>
              <a:rPr lang="ru-RU" sz="21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Бирана</a:t>
            </a:r>
            <a:r>
              <a:rPr lang="ru-RU" sz="21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и, конечно, Достоевского как метафизика я считаю предшествующими своей мысли, своей философии свободы. — Самопознание, гл. 11.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55877"/>
            <a:ext cx="3312368" cy="4939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437112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ПЕРСОНАЛИЗМ </a:t>
            </a:r>
            <a:endParaRPr lang="ru-RU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73270"/>
            <a:ext cx="3528392" cy="311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07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Персонали́зм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(от лат.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persona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— личность) — экзистенциально-теистическое направление в философии, признающее личность первичной творческой реальностью и высшей духовной ценностью, а весь мир проявлением творческой активности верховной личности — Бога.</a:t>
            </a:r>
          </a:p>
          <a:p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В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персонализме можно выделить яркое и актуальное течение диалогический персонализм, представителями которого являются М.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Бубер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Недонсель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Бердяев,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М.Бахтин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В.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Библер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Социальная сторона личности, а именно коммуникация или диалог, заявляются в диалогическом персонализме основанием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конституирования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всей личности. Диалогический персонализм, оперируя новыми экзистенциальными категориями (Я, ТЫ, МЫ), стремится преодолеть гносеологический Я-центризм классической философии, вынося проблему познания на новый онтологический уровень проблемы творчества.</a:t>
            </a:r>
          </a:p>
        </p:txBody>
      </p:sp>
    </p:spTree>
    <p:extLst>
      <p:ext uri="{BB962C8B-B14F-4D97-AF65-F5344CB8AC3E}">
        <p14:creationId xmlns:p14="http://schemas.microsoft.com/office/powerpoint/2010/main" val="207582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28092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dirty="0"/>
              <a:t>Главная проблема философии Бердяева - смысл существования человека и с связи с ним смысл бытия в целом. Ее решение, по мнению писателя, может быть только антропоцентрическим - философия “познает бытие из человека и через человека”, смысл бытия обнаруживается в смысле собственного существования. Осмысленное существование - это существование в истине, достижимое человеком на путях спасения (бегства от мира) или творчества (активного переустройства мира культурой, социальной политикой).</a:t>
            </a:r>
          </a:p>
        </p:txBody>
      </p:sp>
    </p:spTree>
    <p:extLst>
      <p:ext uri="{BB962C8B-B14F-4D97-AF65-F5344CB8AC3E}">
        <p14:creationId xmlns:p14="http://schemas.microsoft.com/office/powerpoint/2010/main" val="3825070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 мнению русского философа Г.П. Федотова, “четыре понятия, взаимно связанных, в сущности разные аспекты одной идеи, определяют религиозную тему Бердяева: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467544" y="2348880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231286"/>
            <a:ext cx="15905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Личность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467544" y="3227784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32161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Дух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493679" y="4005064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3919587"/>
            <a:ext cx="13580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Свобода 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467544" y="4970571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4883754"/>
            <a:ext cx="16626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Творчество</a:t>
            </a:r>
          </a:p>
        </p:txBody>
      </p:sp>
    </p:spTree>
    <p:extLst>
      <p:ext uri="{BB962C8B-B14F-4D97-AF65-F5344CB8AC3E}">
        <p14:creationId xmlns:p14="http://schemas.microsoft.com/office/powerpoint/2010/main" val="340768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/>
      <p:bldP spid="9" grpId="0" animBg="1"/>
      <p:bldP spid="10" grpId="0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8847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Философия Бердяева носит </a:t>
            </a:r>
            <a:r>
              <a:rPr lang="ru-RU" sz="2400" dirty="0" err="1"/>
              <a:t>персоналистический</a:t>
            </a:r>
            <a:r>
              <a:rPr lang="ru-RU" sz="2400" dirty="0"/>
              <a:t> характер; он сторонник ценностей индивидуализма. “Истинное решение проблемы реальности, проблемы свободы, проблемы личности - вот настоящее испытание для всякой философии”, - считает он. Бердяев был поглощен экзистенциальным интересом к человеку, в “Самопознании” он отмечает: “...экзистенциальная философия ... понимает философию как познание человеческого существования и познание мира через человеческое существование...” [2] Однако, в отличие от других философов-экзистенциалистов, писатель не удовлетворяется сопереживанием, его волнует не столько трагедия человеческого существования, сколько свобода человеческой личности и человеческого творчества. “Свобода для меня </a:t>
            </a:r>
            <a:r>
              <a:rPr lang="ru-RU" sz="2400" dirty="0" err="1"/>
              <a:t>первичнее</a:t>
            </a:r>
            <a:r>
              <a:rPr lang="ru-RU" sz="2400" dirty="0"/>
              <a:t> бытия. Своеобразие моего философского типа прежде всего в том, что я положил в основание философии не бытие, а свободу.” “Свобода, личность, творчество лежат в основе моего мироощущения и миросозерцания”,- пишет Бердяев.</a:t>
            </a:r>
          </a:p>
        </p:txBody>
      </p:sp>
    </p:spTree>
    <p:extLst>
      <p:ext uri="{BB962C8B-B14F-4D97-AF65-F5344CB8AC3E}">
        <p14:creationId xmlns:p14="http://schemas.microsoft.com/office/powerpoint/2010/main" val="10053694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231</TotalTime>
  <Words>1907</Words>
  <Application>Microsoft Office PowerPoint</Application>
  <PresentationFormat>Экран (4:3)</PresentationFormat>
  <Paragraphs>28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литература конца XIX - начала XX века</dc:title>
  <dc:creator>Татьяна</dc:creator>
  <cp:lastModifiedBy>ASUS</cp:lastModifiedBy>
  <cp:revision>23</cp:revision>
  <dcterms:created xsi:type="dcterms:W3CDTF">2010-09-01T17:39:22Z</dcterms:created>
  <dcterms:modified xsi:type="dcterms:W3CDTF">2016-01-09T06:38:13Z</dcterms:modified>
</cp:coreProperties>
</file>