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9031B92-7ECD-4791-A409-CE7ADC7F561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2D48A1-BD44-4691-8F8E-C3716032E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1B92-7ECD-4791-A409-CE7ADC7F561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D48A1-BD44-4691-8F8E-C3716032E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1B92-7ECD-4791-A409-CE7ADC7F561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D48A1-BD44-4691-8F8E-C3716032E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9031B92-7ECD-4791-A409-CE7ADC7F561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2D48A1-BD44-4691-8F8E-C3716032E1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9031B92-7ECD-4791-A409-CE7ADC7F561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2D48A1-BD44-4691-8F8E-C3716032E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1B92-7ECD-4791-A409-CE7ADC7F561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D48A1-BD44-4691-8F8E-C3716032E1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1B92-7ECD-4791-A409-CE7ADC7F561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D48A1-BD44-4691-8F8E-C3716032E1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9031B92-7ECD-4791-A409-CE7ADC7F561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2D48A1-BD44-4691-8F8E-C3716032E1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1B92-7ECD-4791-A409-CE7ADC7F561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D48A1-BD44-4691-8F8E-C3716032E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9031B92-7ECD-4791-A409-CE7ADC7F561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2D48A1-BD44-4691-8F8E-C3716032E1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9031B92-7ECD-4791-A409-CE7ADC7F561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2D48A1-BD44-4691-8F8E-C3716032E1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9031B92-7ECD-4791-A409-CE7ADC7F561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2D48A1-BD44-4691-8F8E-C3716032E1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Н.Ф. Бунаков – деятельность народной школы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6237312"/>
            <a:ext cx="6172200" cy="441902"/>
          </a:xfrm>
        </p:spPr>
        <p:txBody>
          <a:bodyPr>
            <a:normAutofit/>
          </a:bodyPr>
          <a:lstStyle/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147248" cy="6141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Таким образом, школа давала крестьянским детям разносторонние и обширные знания, осуществляла развивающие и воспитывающие функции обучения.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Принципами школы были гласность и открытость, тесная связь с семьей, научная насыщенность обучения, всестороннее развитие детей. Все это не совпадало со взглядами властей на народное образование.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Петинская народная школа просуществовала до 1902 г., сыграв важную роль в просвещении населения.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2924944"/>
            <a:ext cx="7467600" cy="89269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_2141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436096" y="476672"/>
            <a:ext cx="3240360" cy="3466432"/>
          </a:xfrm>
        </p:spPr>
      </p:pic>
      <p:sp>
        <p:nvSpPr>
          <p:cNvPr id="8" name="TextBox 7"/>
          <p:cNvSpPr txBox="1"/>
          <p:nvPr/>
        </p:nvSpPr>
        <p:spPr>
          <a:xfrm>
            <a:off x="251520" y="332656"/>
            <a:ext cx="496855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Николай Федорович Бунаков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(1837 –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1904) – педагог, общественный деятель, организатор учительских съездов – курсов. После домашнего воспитания окончил курс Вологодской классической гимназии.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Преподавал русский язык в Вологодском уездном училище, в Воронежском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кадетском корпусе. Одновременно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организовал начальную школу с двухгодичным сроком обучения, разрабатывал методику преподавания в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ней. На свои средства открыл школу для крестьянских детей в селе Петино ( Воронежская губерния).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Педагогические идеи Н.Ф. Бунакова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всеобщее бесплатное обучение;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повышение образовательного уровня народной школы, приближение ее к потребностям жизни;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участие общественности в делах школы, ответственность школы за детей перед их родителями;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постоянное повышение профессиональной подготовки народных учителей.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Петинская народная школа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38475185208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3" y="1484785"/>
            <a:ext cx="7920881" cy="4608511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147248" cy="62853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Петинская народная школа, или училище, как она называлась в официальных документах, открылась 22 октября 1884 г. в присутствии родителей и родственников учащихся и других сельских жителей. Она существовала на правах земской школы, получая от земства небольшие средства для оплаты труда учителей. 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Главной задачей народной школы Н.Ф. Бунаков считал  подготовку детей не для экзамена, а для жизни. 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Бунаков выступал против попыток ограничить образование народа грамотой и начальным счетом. Настаивая на значительном расширении учебного курса народной школы, он считал необходимым сообщать крестьянским детям разносторонние знания о природе, о животном мире, в особенности знания по истории и географии...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Содержание предметов, изучавшихся в течение трех лет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первом году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обучения детей отводилось изучению родного языка. В младшем классе дети изучали азбуку по аналитико-синтетическому звуковому методу К.Д. Ушинского, постепенно переходя к чтению по книгам Бунакова «Азбука и уроки чтения», «Книжка-первинка» (чтение после азбуки)...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8075240" cy="6285312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 втором году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обучения учащиеся переходили к более серьезному чтению художественных и научно-популярных статей, помещенных в первой части книги для чтения Н.Ф. Бунакова «В школе и дома».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Значительное внимание уделялось изучению анатомии человека. Ученикам сообщались сведения об основных физиологических процессах человеческого организма — питании, дыхании, кровообращении.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Важное место в программе второго года обучения занимало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родиноведение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Материалом для занятий по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родиноведению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служили личные наблюдения детей, дополняемые чтением статей, в которых давалось примерное описание родного дома, села, окружающей природы, поля, леса.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692696"/>
            <a:ext cx="8075240" cy="56166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старшем отделении дети закрепляли полученные в прошедшем году знания. Учащиеся изучали краткий курс истории, начиная с истории древних славян. Чтение художественных произведений в старшем отделении сопровождалось изучением кратких биографий русских писателей — Ломоносова, Крылова, Пушкина, Лермонтова, Кольцова. Из письменных работ учащиеся писали сочинения. Бунаков отмечал, что умение излагать свои мысли более важно для жизни, нежели умение безошибочно писать под диктовку. Умение писать сочинения вырабатывалось постепенно, начиная с первого года обучения.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sz="quarter" idx="1"/>
          </p:nvPr>
        </p:nvSpPr>
        <p:spPr>
          <a:xfrm>
            <a:off x="539552" y="980728"/>
            <a:ext cx="8147050" cy="6284912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 конце третьего года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обучения устраивались экзамены. Они проходили в присутствии членов училищного совета, инспектора народных училищ, попечителей и учителей, а также родителей и родственников учащихся. За успешное окончание школы учащиеся получали свидетельства, а лучшие из них награждались похвальными листами.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Прощаясь со своими учениками, Бунаков напутствовал их: «Беда ли какая случится, горе ли посетит вас, понадобится ли вам помощь или дружеский совет, приходите к нам, мы всегда для вас чем богаты, тем и рады. Двери училища и сердца наши всегда будут открыты для вас, как для’ родных детей».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181</TotalTime>
  <Words>602</Words>
  <Application>Microsoft Office PowerPoint</Application>
  <PresentationFormat>Экран 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Н.Ф. Бунаков – деятельность народной школы</vt:lpstr>
      <vt:lpstr>Презентация PowerPoint</vt:lpstr>
      <vt:lpstr>Педагогические идеи Н.Ф. Бунакова</vt:lpstr>
      <vt:lpstr>Петинская народная школа</vt:lpstr>
      <vt:lpstr>Презентация PowerPoint</vt:lpstr>
      <vt:lpstr>Содержание предметов, изучавшихся в течение трех 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Н.Ф. Бунаков – деятельность народной школы</dc:title>
  <dc:creator>Оксана</dc:creator>
  <cp:lastModifiedBy>ASUS</cp:lastModifiedBy>
  <cp:revision>20</cp:revision>
  <dcterms:created xsi:type="dcterms:W3CDTF">2015-10-22T11:16:08Z</dcterms:created>
  <dcterms:modified xsi:type="dcterms:W3CDTF">2016-01-08T17:34:20Z</dcterms:modified>
</cp:coreProperties>
</file>