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54726" y="457200"/>
            <a:ext cx="6851073" cy="299258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Флоренский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Павел </a:t>
            </a:r>
            <a:r>
              <a:rPr lang="ru-RU" b="1" dirty="0" smtClean="0"/>
              <a:t>Александрович. Христианская педагогика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62200" y="4495799"/>
            <a:ext cx="6490856" cy="2085591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 Базалий Р.В.-доцент кафедры </a:t>
            </a:r>
            <a:r>
              <a:rPr lang="ru-RU" b="1" dirty="0" err="1" smtClean="0">
                <a:solidFill>
                  <a:srgbClr val="FF0000"/>
                </a:solidFill>
              </a:rPr>
              <a:t>ТиМПО</a:t>
            </a:r>
            <a:r>
              <a:rPr lang="ru-RU" b="1" dirty="0" smtClean="0">
                <a:solidFill>
                  <a:srgbClr val="FF0000"/>
                </a:solidFill>
              </a:rPr>
              <a:t>, </a:t>
            </a:r>
            <a:r>
              <a:rPr lang="ru-RU" b="1" dirty="0" err="1" smtClean="0">
                <a:solidFill>
                  <a:srgbClr val="FF0000"/>
                </a:solidFill>
              </a:rPr>
              <a:t>канд.пед.наук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286000"/>
            <a:ext cx="7498080" cy="1143000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Флоренский 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/>
              <a:t>Павел Александрович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numCol="2">
            <a:normAutofit/>
          </a:bodyPr>
          <a:lstStyle/>
          <a:p>
            <a:r>
              <a:rPr lang="ru-RU" sz="2000" dirty="0" smtClean="0"/>
              <a:t>Выдающееся и уникальное явление в истории отечественной… и мировой культуры. С. Булгаков ставит его в один ряд с Леонардо да Винчи и Паскалем. Фактически он был вочеловечившейся квинтэссенцией культуры, ее воплотившимся духом в период острейшего кризиса»</a:t>
            </a:r>
          </a:p>
          <a:p>
            <a:r>
              <a:rPr lang="ru-RU" sz="2000" dirty="0" smtClean="0"/>
              <a:t>Религиозный мыслитель и ученый-энциклопедист, он оставил заметный след в самых разных областях: он был математиком, физиком, инженером, искусствоведом, филологом, историком и богословом. </a:t>
            </a:r>
            <a:endParaRPr lang="ru-RU" sz="2000" dirty="0"/>
          </a:p>
        </p:txBody>
      </p:sp>
      <p:pic>
        <p:nvPicPr>
          <p:cNvPr id="1026" name="Picture 2" descr="C:\Users\user\Desktop\Pavel_Florensk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9800" y="2743200"/>
            <a:ext cx="3083898" cy="411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Практически в каждом историческом обзоре русской философии имеются главы, анализирующие ключевые идеи философа. Творчеству Флоренского посвящен ряд исследований, среди которых необходимо выделить работы Н.К. </a:t>
            </a:r>
            <a:r>
              <a:rPr lang="ru-RU" sz="2000" dirty="0" err="1" smtClean="0"/>
              <a:t>Бонецкой,С.М</a:t>
            </a:r>
            <a:r>
              <a:rPr lang="ru-RU" sz="2000" dirty="0" smtClean="0"/>
              <a:t>. </a:t>
            </a:r>
            <a:r>
              <a:rPr lang="ru-RU" sz="2000" dirty="0" err="1" smtClean="0"/>
              <a:t>Половинкина</a:t>
            </a:r>
            <a:r>
              <a:rPr lang="ru-RU" sz="2000" dirty="0" smtClean="0"/>
              <a:t>, С.С. </a:t>
            </a:r>
            <a:r>
              <a:rPr lang="ru-RU" sz="2000" dirty="0" err="1" smtClean="0"/>
              <a:t>Хоружего</a:t>
            </a:r>
            <a:r>
              <a:rPr lang="ru-RU" sz="2000" dirty="0" smtClean="0"/>
              <a:t>. Философские и культурологические представления мыслителя существенно дополняет анализ его искусствоведческих работ, в исследование которых внесли крупный вклад О.И. </a:t>
            </a:r>
            <a:r>
              <a:rPr lang="ru-RU" sz="2000" dirty="0" err="1" smtClean="0"/>
              <a:t>Генисаретский</a:t>
            </a:r>
            <a:r>
              <a:rPr lang="ru-RU" sz="2000" dirty="0" smtClean="0"/>
              <a:t> и В.В. Бычков.</a:t>
            </a:r>
          </a:p>
          <a:p>
            <a:r>
              <a:rPr lang="ru-RU" sz="2000" dirty="0" smtClean="0"/>
              <a:t>В настоящее время, по мнению Н.К. </a:t>
            </a:r>
            <a:r>
              <a:rPr lang="ru-RU" sz="2000" dirty="0" err="1" smtClean="0"/>
              <a:t>Бонецкой</a:t>
            </a:r>
            <a:r>
              <a:rPr lang="ru-RU" sz="2000" dirty="0" smtClean="0"/>
              <a:t>, наступил период «заинтересованного, критического разговора» о творчестве П. Флоренского, анализа его «</a:t>
            </a:r>
            <a:r>
              <a:rPr lang="ru-RU" sz="2000" dirty="0" err="1" smtClean="0"/>
              <a:t>мировоззренчески</a:t>
            </a:r>
            <a:r>
              <a:rPr lang="ru-RU" sz="2000" dirty="0" smtClean="0"/>
              <a:t> эклектичного религиозного сознания», его разносторонней деятельности.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/>
              <a:t>Творчеству Флоренского посвящен ряд исследований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dirty="0" smtClean="0"/>
              <a:t>Особый интерес вызывает педагогическая деятельность П.А. Флоренского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828800"/>
            <a:ext cx="7498080" cy="480060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В последнее время особый интерес вызывает педагогическая деятельность П.А. Флоренского. В 1921 г. ректор </a:t>
            </a:r>
            <a:r>
              <a:rPr lang="ru-RU" sz="2000" dirty="0" err="1" smtClean="0"/>
              <a:t>ВХУТЕМАСа</a:t>
            </a:r>
            <a:r>
              <a:rPr lang="ru-RU" sz="2000" dirty="0" smtClean="0"/>
              <a:t> В.А. Фаворский приглашает его на должность профессора и создает для него кафедру «Анализ </a:t>
            </a:r>
            <a:r>
              <a:rPr lang="ru-RU" sz="2000" dirty="0" err="1" smtClean="0"/>
              <a:t>пространственности</a:t>
            </a:r>
            <a:r>
              <a:rPr lang="ru-RU" sz="2000" dirty="0" smtClean="0"/>
              <a:t> в художественных произведениях». В 1921 – 1924 гг. П.А. Флоренский читает курс лекций студентам печатно-графического факультета, в котором приходит к осознанию необходимости основывать эстетику на математическом фундаменте. Впоследствии этот курс был подготовлен к печати.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Прочитанный курс лекций </a:t>
            </a:r>
            <a:br>
              <a:rPr lang="ru-RU" dirty="0" smtClean="0"/>
            </a:br>
            <a:r>
              <a:rPr lang="ru-RU" dirty="0" smtClean="0"/>
              <a:t>П. Флоренского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Прочитанный курс лекций послужил логическому оформлению теории и философии искусства П. Флоренского. В первых же лекциях философ, обращаясь к аудитории, при- знается: «Я согласился на предложение мне прочесть курс «Анализа перспективы», имея в виду не учить, а поучиться приглядываться к процессам вашего творчества, проверить свои взгляды и сделать новые выводы из своих наблюдений»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dirty="0" smtClean="0"/>
              <a:t>В своих теоретических исследованиях П. Флоренский…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В своих теоретических исследованиях П. Флоренский противопоставляет пространство искусства геометрическому и физическому пространству и трактует его как выражение особой духовной реальности. Искусство, по его словам, ориентировано на создание новой реальности. В этом и состоит истинный реализм искусства, тождественный символизму и противоположный натурализму. Такое искусство не копирует действительность, а синтезирует ее, создавая символы реальности.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5499" y="274638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/>
              <a:t> </a:t>
            </a:r>
            <a:r>
              <a:rPr lang="ru-RU" sz="4400" dirty="0" smtClean="0"/>
              <a:t>исследования П.А. Флоренского по проблемам пространства…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2057400"/>
            <a:ext cx="7498080" cy="480060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Таким образом, исследования П.А. Флоренского по проблемам пространства в художественно- изобразительных произведениях предстают как осуществление целостной творческой программы, исходящей из глубинных предпосылок </a:t>
            </a:r>
            <a:r>
              <a:rPr lang="ru-RU" sz="2000" dirty="0" err="1" smtClean="0"/>
              <a:t>иконической</a:t>
            </a:r>
            <a:r>
              <a:rPr lang="ru-RU" sz="2000" dirty="0" smtClean="0"/>
              <a:t>, т.е. образной в своей основе и синтетически охватывающей различные стороны человеческой жизни, русской культуры.</a:t>
            </a:r>
          </a:p>
          <a:p>
            <a:r>
              <a:rPr lang="ru-RU" sz="2000" dirty="0" smtClean="0"/>
              <a:t>Теория и философия искусства П.А. Флоренского – явление своеобразное и уникальное. Оно занимало важное место среди теоретика- искусствоведческих идей на рубеже XIX-XX вв., и не потеряло своего значения в современной </a:t>
            </a:r>
            <a:r>
              <a:rPr lang="ru-RU" sz="2000" dirty="0" err="1" smtClean="0"/>
              <a:t>социокультурной</a:t>
            </a:r>
            <a:r>
              <a:rPr lang="ru-RU" sz="2000" dirty="0" smtClean="0"/>
              <a:t> ситуации.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Системы жизни восприятия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П.А. Флоренский отчетливо показал, что существуют различные высокоразвитые системы жизни восприятия и жизнетворчества в различные эпохи и у различных народов, в ценности которых не приходится сомневаться. Тем самым, по мнению Д.С. Лихачева, Флоренский «значительно расширял и углублял понимание культурного наследия и выводил искусствоведение из тупика субъективных импрессионистических интерпретаций»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/>
            <a:r>
              <a:rPr lang="ru-RU" sz="2000" i="1" dirty="0" smtClean="0"/>
              <a:t>В своей педагогической деятельности, одновременно занимаясь теоретическими исследованиями, П.А. Флоренский менее всего хотел бы направлять кого-то или исправлять, он заботился только о том, «чтобы художественное восприятие не было засорено… ложными взглядами, которые усвоены как сознательно, так и…. полусознательно из окружающей среды»</a:t>
            </a:r>
            <a:endParaRPr lang="ru-RU" sz="20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26</TotalTime>
  <Words>610</Words>
  <Application>Microsoft Office PowerPoint</Application>
  <PresentationFormat>Экран (4:3)</PresentationFormat>
  <Paragraphs>21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Солнцестояние</vt:lpstr>
      <vt:lpstr>Флоренский  Павел Александрович. Христианская педагогика</vt:lpstr>
      <vt:lpstr>Флоренский   Павел Александрович</vt:lpstr>
      <vt:lpstr>Творчеству Флоренского посвящен ряд исследований</vt:lpstr>
      <vt:lpstr>Особый интерес вызывает педагогическая деятельность П.А. Флоренского</vt:lpstr>
      <vt:lpstr>Прочитанный курс лекций  П. Флоренского</vt:lpstr>
      <vt:lpstr>В своих теоретических исследованиях П. Флоренский…</vt:lpstr>
      <vt:lpstr> исследования П.А. Флоренского по проблемам пространства…</vt:lpstr>
      <vt:lpstr>Системы жизни восприятия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Флоренский Павел Александрович. Христианская педагогика</dc:title>
  <dc:creator>user</dc:creator>
  <cp:lastModifiedBy>ASUS</cp:lastModifiedBy>
  <cp:revision>5</cp:revision>
  <dcterms:created xsi:type="dcterms:W3CDTF">2015-12-03T19:31:22Z</dcterms:created>
  <dcterms:modified xsi:type="dcterms:W3CDTF">2016-01-09T07:15:13Z</dcterms:modified>
</cp:coreProperties>
</file>