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Лысенкова</a:t>
            </a:r>
            <a:r>
              <a:rPr lang="ru-RU" dirty="0" smtClean="0"/>
              <a:t> С.Н</a:t>
            </a:r>
            <a:br>
              <a:rPr lang="ru-RU" dirty="0" smtClean="0"/>
            </a:br>
            <a:r>
              <a:rPr lang="ru-RU" dirty="0" smtClean="0"/>
              <a:t>Особенности новаторских идей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7239000" cy="114300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err="1" smtClean="0"/>
              <a:t>Лысенкова</a:t>
            </a:r>
            <a:r>
              <a:rPr lang="ru-RU" sz="4000" dirty="0" smtClean="0"/>
              <a:t> Софья Николаевна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ru-RU" sz="2400" b="1" dirty="0" err="1" smtClean="0"/>
              <a:t>Лысенкова</a:t>
            </a:r>
            <a:r>
              <a:rPr lang="ru-RU" sz="2400" b="1" dirty="0" smtClean="0"/>
              <a:t> Софья Николаевна </a:t>
            </a:r>
            <a:r>
              <a:rPr lang="ru-RU" sz="2400" dirty="0" smtClean="0"/>
              <a:t>- </a:t>
            </a:r>
            <a:r>
              <a:rPr lang="ru-RU" sz="2400" i="1" dirty="0" smtClean="0"/>
              <a:t>учитель начальных классов средней школы № 587 г. Москвы, Народный учитель СССР. Решила неразрешимую задачу одновременного обучения детей с разным уровнем развития без дополнительных занятий, без каких бы то ни было «выравниваний», без помощи родителей.</a:t>
            </a:r>
            <a:endParaRPr lang="ru-RU" sz="2400" dirty="0"/>
          </a:p>
        </p:txBody>
      </p:sp>
      <p:pic>
        <p:nvPicPr>
          <p:cNvPr id="1026" name="Picture 2" descr="C:\Users\Wilson\Desktop\htmlconvd-SQHruZ_html_m46a4f7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8795" y="3505200"/>
            <a:ext cx="2972205" cy="3352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Особенности содержания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err="1" smtClean="0"/>
              <a:t>С.Н.Лысенкова</a:t>
            </a:r>
            <a:r>
              <a:rPr lang="ru-RU" sz="2000" dirty="0" smtClean="0"/>
              <a:t> открыла замечательный феномен: чтобы уменьшить объективную трудность некоторых вопросов программы, надо опережать их введение в учебный процесс.</a:t>
            </a:r>
          </a:p>
          <a:p>
            <a:r>
              <a:rPr lang="ru-RU" sz="2000" dirty="0" smtClean="0"/>
              <a:t>Таким образом, усвоение материала происходит в три этапа: 1) предварительное введение первых (малых) порций будущих знаний, 2) уточнение новых понятий, их обобщение, применение и 3) развитие беглости мыслительных приемов и учебных действий (отрезок В). Такое рассредоточенное усвоение учебного материала обеспечивает перевод знаний в долговременную память.</a:t>
            </a:r>
          </a:p>
          <a:p>
            <a:r>
              <a:rPr lang="ru-RU" sz="2000" dirty="0" smtClean="0"/>
              <a:t>Подход к структуре материала обусловлен задачами опережающего введения я последующего повторения понятий и называется пробно- </a:t>
            </a:r>
            <a:r>
              <a:rPr lang="ru-RU" sz="2000" dirty="0" err="1" smtClean="0"/>
              <a:t>порциальным</a:t>
            </a:r>
            <a:r>
              <a:rPr lang="ru-RU" sz="2000" dirty="0" smtClean="0"/>
              <a:t>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/>
              <a:t>Особенности методики(1/6)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Вторым «китом», на котором основана технология </a:t>
            </a:r>
            <a:r>
              <a:rPr lang="ru-RU" sz="2000" dirty="0" err="1" smtClean="0"/>
              <a:t>С.Н.Лысенковой</a:t>
            </a:r>
            <a:r>
              <a:rPr lang="ru-RU" sz="2000" dirty="0" smtClean="0"/>
              <a:t>, является </a:t>
            </a:r>
            <a:r>
              <a:rPr lang="ru-RU" sz="2000" i="1" dirty="0" smtClean="0"/>
              <a:t>комментируемое управление</a:t>
            </a:r>
            <a:endParaRPr lang="ru-RU" sz="2000" dirty="0" smtClean="0"/>
          </a:p>
          <a:p>
            <a:r>
              <a:rPr lang="ru-RU" sz="2000" dirty="0" smtClean="0"/>
              <a:t>Методический прием «комментируемое управление» представляет, по существу, ответ (информацию) с места о том, что делает ученик, помогает оптимально включить в работу весь класс, вести непрерывную обратную связь со всем классом (письмо элементов букв, цифр, проговаривание слов, решение примеров, задач и т.д.).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Особенности методики(2/6)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Метод комментирования был в 60-х годах широко распространен как опыт липецких учителей (</a:t>
            </a:r>
            <a:r>
              <a:rPr lang="ru-RU" sz="2000" dirty="0" err="1" smtClean="0"/>
              <a:t>Г.Москаленко</a:t>
            </a:r>
            <a:r>
              <a:rPr lang="ru-RU" sz="2000" dirty="0" smtClean="0"/>
              <a:t>). У </a:t>
            </a:r>
            <a:r>
              <a:rPr lang="ru-RU" sz="2000" dirty="0" err="1" smtClean="0"/>
              <a:t>Лысенковой</a:t>
            </a:r>
            <a:r>
              <a:rPr lang="ru-RU" sz="2000" dirty="0" smtClean="0"/>
              <a:t> он получил развитие: она объединила комментирование 3-х действий: «думаю, говорю, записываю». Учащийся вслух объявляет, что он в данный момент делает; одновременно решается задача управления деятельностью всего класса.</a:t>
            </a:r>
            <a:endParaRPr lang="ru-RU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Особенности методики(3/6)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 помощью комментированного управления:</a:t>
            </a:r>
          </a:p>
          <a:p>
            <a:r>
              <a:rPr lang="ru-RU" sz="2000" dirty="0" smtClean="0"/>
              <a:t>•  средний и слабый тянутся за сильным учеником;</a:t>
            </a:r>
          </a:p>
          <a:p>
            <a:r>
              <a:rPr lang="ru-RU" sz="2000" dirty="0" smtClean="0"/>
              <a:t>•  развивается логика рассуждений, доказательность, самостоятельность мышления;</a:t>
            </a:r>
          </a:p>
          <a:p>
            <a:r>
              <a:rPr lang="ru-RU" sz="2000" dirty="0" smtClean="0"/>
              <a:t>•  ученик ставится в положение учителя, управляющего классом.</a:t>
            </a:r>
          </a:p>
          <a:p>
            <a:r>
              <a:rPr lang="ru-RU" sz="2000" dirty="0" smtClean="0"/>
              <a:t>И, наконец, третий «кит» системы </a:t>
            </a:r>
            <a:r>
              <a:rPr lang="ru-RU" sz="2000" dirty="0" err="1" smtClean="0"/>
              <a:t>С.Н.Лысенковой</a:t>
            </a:r>
            <a:r>
              <a:rPr lang="ru-RU" sz="2000" dirty="0" smtClean="0"/>
              <a:t> - это </a:t>
            </a:r>
            <a:r>
              <a:rPr lang="ru-RU" sz="2000" i="1" dirty="0" smtClean="0"/>
              <a:t>опорные схемы, </a:t>
            </a:r>
            <a:r>
              <a:rPr lang="ru-RU" sz="2000" dirty="0" smtClean="0"/>
              <a:t>или просто опоры, - выводы, которые рождаются на глазах учеников в процессе объяснения и оформляются в виде таблиц, карточек, наборного полотна, чертежа, рисунка.</a:t>
            </a:r>
            <a:endParaRPr lang="ru-RU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Особенности методики(4/6)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Очень важное условие в работе со схемами-опорами: они должны постоянно подключаться к работе на уроке, а не висеть как плакаты. Только тогда они помогут учителю лучше учить, а детям легче учиться.</a:t>
            </a:r>
          </a:p>
          <a:p>
            <a:r>
              <a:rPr lang="ru-RU" sz="2000" dirty="0" smtClean="0"/>
              <a:t>Первоклассники - вчерашние малыши детского сада. Они мыслят конкретно, образами. Для них опорные схемы - это естественный переход от ярких картинок-игрушек, иллюстрирующих решение математических заданий, к условному наглядно-образному представлению, следу элементов задачи, к абстрагированию от конкретных предметов.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Особенности методики(5/6)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Затем, когда ученик отвечает на вопрос учителя, пользуясь опорой (читает ответ), снимаются скованность, страх ошибки. Схема становится алгоритмом рассуждения и доказательства, а все внимание направлено не на запоминание или воспроизведение заданного, а на суть, размышление, осознание причинно-следственных зависимостей и связей.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Особенности методики(6/6)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«Киты» </a:t>
            </a:r>
            <a:r>
              <a:rPr lang="ru-RU" dirty="0" err="1" smtClean="0"/>
              <a:t>Лысенковой</a:t>
            </a:r>
            <a:r>
              <a:rPr lang="ru-RU" dirty="0" smtClean="0"/>
              <a:t> тянут за собой шлейф методических приемов (тысячу педагогических «мелочей»):</a:t>
            </a:r>
          </a:p>
          <a:p>
            <a:r>
              <a:rPr lang="ru-RU" dirty="0" smtClean="0"/>
              <a:t>•  В первом классе - без домашних заданий.</a:t>
            </a:r>
          </a:p>
          <a:p>
            <a:r>
              <a:rPr lang="ru-RU" dirty="0" smtClean="0"/>
              <a:t>•  Домашнее задание по новой теме дается тогда, когда оно становится доступ </a:t>
            </a:r>
            <a:r>
              <a:rPr lang="ru-RU" dirty="0" err="1" smtClean="0"/>
              <a:t>ным</a:t>
            </a:r>
            <a:r>
              <a:rPr lang="ru-RU" dirty="0" smtClean="0"/>
              <a:t> для самостоятельного выполнения каждым.</a:t>
            </a:r>
          </a:p>
          <a:p>
            <a:r>
              <a:rPr lang="ru-RU" dirty="0" smtClean="0"/>
              <a:t>•  Механическое зазубривание правил и формулировок отсутствует.</a:t>
            </a:r>
          </a:p>
          <a:p>
            <a:r>
              <a:rPr lang="ru-RU" dirty="0" smtClean="0"/>
              <a:t>•  Дифференцированный опрос: каждого ученика спрашивают в «его время» - когда он может ответить.</a:t>
            </a:r>
          </a:p>
          <a:p>
            <a:r>
              <a:rPr lang="ru-RU" dirty="0" smtClean="0"/>
              <a:t>•  Воспитание организованности в ребенке.</a:t>
            </a:r>
          </a:p>
          <a:p>
            <a:r>
              <a:rPr lang="ru-RU" dirty="0" smtClean="0"/>
              <a:t>•  Взаимодействие с родителями.</a:t>
            </a:r>
          </a:p>
          <a:p>
            <a:r>
              <a:rPr lang="ru-RU" dirty="0" smtClean="0"/>
              <a:t>•  Связь между годами обучения - преемственность.</a:t>
            </a:r>
          </a:p>
          <a:p>
            <a:r>
              <a:rPr lang="ru-RU" dirty="0" smtClean="0"/>
              <a:t>•  Все «киты» и приемы применяются во взаимодействии.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</TotalTime>
  <Words>346</Words>
  <Application>Microsoft Office PowerPoint</Application>
  <PresentationFormat>Экран (4:3)</PresentationFormat>
  <Paragraphs>34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Лысенкова С.Н Особенности новаторских идей</vt:lpstr>
      <vt:lpstr>Лысенкова Софья Николаевна</vt:lpstr>
      <vt:lpstr>Особенности содержания</vt:lpstr>
      <vt:lpstr>Особенности методики(1/6)</vt:lpstr>
      <vt:lpstr>Особенности методики(2/6)</vt:lpstr>
      <vt:lpstr>Особенности методики(3/6)</vt:lpstr>
      <vt:lpstr>Особенности методики(4/6)</vt:lpstr>
      <vt:lpstr>Особенности методики(5/6)</vt:lpstr>
      <vt:lpstr>Особенности методики(6/6)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Лысенкова С.Н Особенности новаторских идей</dc:title>
  <dc:creator>Wilson</dc:creator>
  <cp:lastModifiedBy>ASUS</cp:lastModifiedBy>
  <cp:revision>3</cp:revision>
  <dcterms:created xsi:type="dcterms:W3CDTF">2015-12-06T22:20:40Z</dcterms:created>
  <dcterms:modified xsi:type="dcterms:W3CDTF">2016-01-09T08:46:22Z</dcterms:modified>
</cp:coreProperties>
</file>