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8EEC399E-3F31-40AE-987D-F53C2E7B941A}" type="datetimeFigureOut">
              <a:rPr lang="ru-RU" smtClean="0"/>
              <a:t>09.01.2016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9FDD3AC5-E5B7-45E3-B469-0985C4B9E3C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C399E-3F31-40AE-987D-F53C2E7B941A}" type="datetimeFigureOut">
              <a:rPr lang="ru-RU" smtClean="0"/>
              <a:t>09.01.2016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D3AC5-E5B7-45E3-B469-0985C4B9E3C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C399E-3F31-40AE-987D-F53C2E7B941A}" type="datetimeFigureOut">
              <a:rPr lang="ru-RU" smtClean="0"/>
              <a:t>09.01.2016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D3AC5-E5B7-45E3-B469-0985C4B9E3C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C399E-3F31-40AE-987D-F53C2E7B941A}" type="datetimeFigureOut">
              <a:rPr lang="ru-RU" smtClean="0"/>
              <a:t>09.01.2016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D3AC5-E5B7-45E3-B469-0985C4B9E3C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C399E-3F31-40AE-987D-F53C2E7B941A}" type="datetimeFigureOut">
              <a:rPr lang="ru-RU" smtClean="0"/>
              <a:t>09.01.2016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D3AC5-E5B7-45E3-B469-0985C4B9E3C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C399E-3F31-40AE-987D-F53C2E7B941A}" type="datetimeFigureOut">
              <a:rPr lang="ru-RU" smtClean="0"/>
              <a:t>09.01.2016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D3AC5-E5B7-45E3-B469-0985C4B9E3C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EEC399E-3F31-40AE-987D-F53C2E7B941A}" type="datetimeFigureOut">
              <a:rPr lang="ru-RU" smtClean="0"/>
              <a:t>09.01.2016</a:t>
            </a:fld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FDD3AC5-E5B7-45E3-B469-0985C4B9E3C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8EEC399E-3F31-40AE-987D-F53C2E7B941A}" type="datetimeFigureOut">
              <a:rPr lang="ru-RU" smtClean="0"/>
              <a:t>09.01.2016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9FDD3AC5-E5B7-45E3-B469-0985C4B9E3C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C399E-3F31-40AE-987D-F53C2E7B941A}" type="datetimeFigureOut">
              <a:rPr lang="ru-RU" smtClean="0"/>
              <a:t>09.01.2016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D3AC5-E5B7-45E3-B469-0985C4B9E3C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C399E-3F31-40AE-987D-F53C2E7B941A}" type="datetimeFigureOut">
              <a:rPr lang="ru-RU" smtClean="0"/>
              <a:t>09.01.2016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D3AC5-E5B7-45E3-B469-0985C4B9E3C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C399E-3F31-40AE-987D-F53C2E7B941A}" type="datetimeFigureOut">
              <a:rPr lang="ru-RU" smtClean="0"/>
              <a:t>09.01.2016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D3AC5-E5B7-45E3-B469-0985C4B9E3C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8EEC399E-3F31-40AE-987D-F53C2E7B941A}" type="datetimeFigureOut">
              <a:rPr lang="ru-RU" smtClean="0"/>
              <a:t>09.01.2016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9FDD3AC5-E5B7-45E3-B469-0985C4B9E3C3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8655" y="1330037"/>
            <a:ext cx="8596745" cy="2541876"/>
          </a:xfrm>
        </p:spPr>
        <p:txBody>
          <a:bodyPr>
            <a:noAutofit/>
          </a:bodyPr>
          <a:lstStyle/>
          <a:p>
            <a:pPr algn="ctr"/>
            <a:r>
              <a:rPr lang="ru-RU" sz="6000" i="1" dirty="0" smtClean="0">
                <a:solidFill>
                  <a:srgbClr val="FF0000"/>
                </a:solidFill>
              </a:rPr>
              <a:t>Путь духовного </a:t>
            </a:r>
            <a:r>
              <a:rPr lang="ru-RU" sz="6000" i="1" dirty="0" smtClean="0">
                <a:solidFill>
                  <a:srgbClr val="FF0000"/>
                </a:solidFill>
              </a:rPr>
              <a:t>обновления</a:t>
            </a:r>
            <a:r>
              <a:rPr lang="ru-RU" sz="6000" i="1" dirty="0">
                <a:solidFill>
                  <a:srgbClr val="FF0000"/>
                </a:solidFill>
              </a:rPr>
              <a:t/>
            </a:r>
            <a:br>
              <a:rPr lang="ru-RU" sz="6000" i="1" dirty="0">
                <a:solidFill>
                  <a:srgbClr val="FF0000"/>
                </a:solidFill>
              </a:rPr>
            </a:br>
            <a:r>
              <a:rPr lang="ru-RU" sz="6000" i="1" dirty="0" err="1" smtClean="0">
                <a:solidFill>
                  <a:srgbClr val="FF0000"/>
                </a:solidFill>
              </a:rPr>
              <a:t>И.А.Ильин</a:t>
            </a:r>
            <a:endParaRPr lang="ru-RU" sz="6000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4048" y="5877272"/>
            <a:ext cx="3811960" cy="648072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01390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41880" y="1021915"/>
            <a:ext cx="3506584" cy="4711341"/>
          </a:xfrm>
        </p:spPr>
      </p:pic>
      <p:sp>
        <p:nvSpPr>
          <p:cNvPr id="5" name="TextBox 4"/>
          <p:cNvSpPr txBox="1"/>
          <p:nvPr/>
        </p:nvSpPr>
        <p:spPr>
          <a:xfrm>
            <a:off x="539552" y="893033"/>
            <a:ext cx="410445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книга написана для сомневающихся, для тех, в ком живет 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такое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сомнение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жить, ни творить «за других» нельзя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Жить и творить должен каждый 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сам.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это удастся ему тем больше и тем лучше, чем глубже он укоренится в своем 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собственном,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духовном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опыте…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этой книге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изложено только то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необходимое,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чего нельзя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начинать,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что прежде всего надо довести в себе до очевидности, до полной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окончательной уверенности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только те основы духовности, без которых нельзя начинать самую борьбу за родину.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7240" y="562000"/>
            <a:ext cx="5338936" cy="1066800"/>
          </a:xfrm>
        </p:spPr>
        <p:txBody>
          <a:bodyPr/>
          <a:lstStyle/>
          <a:p>
            <a:r>
              <a:rPr lang="ru-RU" b="1" i="1" dirty="0" smtClean="0"/>
              <a:t>О вере и веровании</a:t>
            </a:r>
            <a:endParaRPr lang="ru-RU" b="1" i="1" dirty="0"/>
          </a:p>
        </p:txBody>
      </p:sp>
      <p:pic>
        <p:nvPicPr>
          <p:cNvPr id="4" name="Содержимое 3" descr="ascend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64088" y="2203822"/>
            <a:ext cx="3723342" cy="4654178"/>
          </a:xfrm>
        </p:spPr>
      </p:pic>
      <p:sp>
        <p:nvSpPr>
          <p:cNvPr id="5" name="TextBox 4"/>
          <p:cNvSpPr txBox="1"/>
          <p:nvPr/>
        </p:nvSpPr>
        <p:spPr>
          <a:xfrm>
            <a:off x="251520" y="1773971"/>
            <a:ext cx="4896544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«Верят — все люди, сознательно или бессознательно, злобно или простодушно, сильно или слабо. Веруют же — далеко не все, ибо верование предполагает в человеке способность прилепиться душою... к тому, что действительно заслуживает веры, что дается людям в духовном опыте... В карты, в сны, в гадание, в астрологические гороскопы — верят; но в Бога и во все божественное — веруют... Вера указывает человеку его жизненный путь; он определяет его отношение к себе, к людям, к природе и ко всему священному в жизни человека.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3464" y="404664"/>
            <a:ext cx="2962672" cy="778768"/>
          </a:xfrm>
        </p:spPr>
        <p:txBody>
          <a:bodyPr>
            <a:normAutofit/>
          </a:bodyPr>
          <a:lstStyle/>
          <a:p>
            <a:r>
              <a:rPr lang="ru-RU" sz="4400" b="1" i="1" dirty="0" smtClean="0"/>
              <a:t>О Любви</a:t>
            </a:r>
            <a:endParaRPr lang="ru-RU" sz="4400" b="1" i="1" dirty="0"/>
          </a:p>
        </p:txBody>
      </p:sp>
      <p:pic>
        <p:nvPicPr>
          <p:cNvPr id="4" name="Содержимое 3" descr="_12752473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84168" y="1801748"/>
            <a:ext cx="2808312" cy="4700412"/>
          </a:xfrm>
        </p:spPr>
      </p:pic>
      <p:sp>
        <p:nvSpPr>
          <p:cNvPr id="5" name="TextBox 4"/>
          <p:cNvSpPr txBox="1"/>
          <p:nvPr/>
        </p:nvSpPr>
        <p:spPr>
          <a:xfrm>
            <a:off x="0" y="1052736"/>
            <a:ext cx="5940152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Что для ума покрыто тьмою,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Но сердцу видимо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вдали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(Князь П. А. Вяземский)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где начинается любовь, там кончается безразличие, вялость, экстенсивность: человек собирается и 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сосредоточивается,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его внимание и интерес концентрируются на одном содержании, именно на любимом; здесь он становится 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интенсивным,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душа его начинает как бы накаляться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гореть.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Первым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источником духовного опыта является духовная любовь. 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Духовная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любовь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тяготеет к 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качеству, достоинству, совершенству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Духовная любовь есть как бы некий 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голод души по Божественному,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в каком бы обличии это Божественное ни появилось. Она есть как бы вздох, призыв, молитва, обращенная к духовному небу: «явись! дай мне узреть Тебя! откройся! дай мне эту благодать и радость!!»</a:t>
            </a:r>
            <a:r>
              <a:rPr lang="ru-RU" dirty="0"/>
              <a:t> 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3424" y="476672"/>
            <a:ext cx="2674640" cy="850776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 свободе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a2dd1e9dc6907a91b175288559c342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60032" y="1556792"/>
            <a:ext cx="3940277" cy="5089525"/>
          </a:xfrm>
        </p:spPr>
      </p:pic>
      <p:sp>
        <p:nvSpPr>
          <p:cNvPr id="5" name="TextBox 4"/>
          <p:cNvSpPr txBox="1"/>
          <p:nvPr/>
        </p:nvSpPr>
        <p:spPr>
          <a:xfrm>
            <a:off x="251520" y="1291982"/>
            <a:ext cx="439248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того чтобы вера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возникла и приняла силу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обличие – человек должен быть в своей вере 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свободен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Здесь имеется в виду прежде всего внешняя свобода человеческой личности. Не свобода делать все, что кому захочется, с тем чтобы другие люди не смели никому и ни в чем мешать; но 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свобода веры, воззрений и убеждений,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в которую 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другие люди не имели бы права вторгаться с насильственными предписаниями и запрещениями;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иными словами – свобода от недуховного и противодуховного 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давления,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от 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принуждения и запрета,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от 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грубой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силы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и преследования.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404664"/>
            <a:ext cx="2818656" cy="989856"/>
          </a:xfrm>
        </p:spPr>
        <p:txBody>
          <a:bodyPr/>
          <a:lstStyle/>
          <a:p>
            <a:r>
              <a:rPr lang="ru-RU" b="1" i="1" dirty="0" smtClean="0"/>
              <a:t>О совести</a:t>
            </a:r>
            <a:endParaRPr lang="ru-RU" b="1" i="1" dirty="0"/>
          </a:p>
        </p:txBody>
      </p:sp>
      <p:pic>
        <p:nvPicPr>
          <p:cNvPr id="4" name="Содержимое 3" descr="ZVUK-TISHIN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26792" y="2996952"/>
            <a:ext cx="5437696" cy="3861048"/>
          </a:xfrm>
        </p:spPr>
      </p:pic>
      <p:sp>
        <p:nvSpPr>
          <p:cNvPr id="5" name="TextBox 4"/>
          <p:cNvSpPr txBox="1"/>
          <p:nvPr/>
        </p:nvSpPr>
        <p:spPr>
          <a:xfrm>
            <a:off x="144016" y="1187460"/>
            <a:ext cx="889248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Совесть – это голос Бога. </a:t>
            </a: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«Совесть есть первый и глубочайший источник чувства ответственности; там, где совесть вытравляется из жизни, ослабевает чувство долга, расшатывается дисциплина, гаснет чувство верности, исчезает из жизни начало служения».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9248" y="476672"/>
            <a:ext cx="2026568" cy="941040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 семье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683357_roditel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79912" y="2996952"/>
            <a:ext cx="5328592" cy="3816423"/>
          </a:xfrm>
        </p:spPr>
      </p:pic>
      <p:sp>
        <p:nvSpPr>
          <p:cNvPr id="5" name="TextBox 4"/>
          <p:cNvSpPr txBox="1"/>
          <p:nvPr/>
        </p:nvSpPr>
        <p:spPr>
          <a:xfrm>
            <a:off x="395536" y="1340768"/>
            <a:ext cx="835292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 Семья распадается совсем не от ускорения исторического темпа, а вследствие переживаемого человеком духовного кризиса. Этот кризис подрывает семью и ее духовное единение, он лишает ее главного, того единственного, что может сплотить ее, спаять и превратить в некое прочное и достойное единство, а именно — чувства взаимной духовной сопринадлежности».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3304" y="494928"/>
            <a:ext cx="4402832" cy="845840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 национализме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52337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« Бороться с национальным обезличиванием наших детей мы должны именно на этом пути: надо сделать так, чтобы все прекрасные предметы, впервые пробуждающие дух ребенка, вызывающие в нем умиление, восхищение, поклонение, чувство красоты, чувство чести, любознательность, великодушие, жажду подвига, волю к качеству, — были национальными, у нас в России — национально русскими; и далее: чтобы дети молились и думали русскими словами; чтобы они почуяли в себе кровь и дух своих русских предков и приняли бы любовью и волею — всю судьбу, путь и призвание своего народа; чтобы их душа отзывалась трепетом и умилением на дела и слова русских святых, героев, гениев и вождей. Таков дух национального воспитания, необходимый русскому и каждому здоровому народу».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82280"/>
            <a:ext cx="8229600" cy="1066800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78</TotalTime>
  <Words>392</Words>
  <Application>Microsoft Office PowerPoint</Application>
  <PresentationFormat>Экран (4:3)</PresentationFormat>
  <Paragraphs>20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Городская</vt:lpstr>
      <vt:lpstr>Путь духовного обновления И.А.Ильин</vt:lpstr>
      <vt:lpstr>Презентация PowerPoint</vt:lpstr>
      <vt:lpstr>О вере и веровании</vt:lpstr>
      <vt:lpstr>О Любви</vt:lpstr>
      <vt:lpstr>О свободе</vt:lpstr>
      <vt:lpstr>О совести</vt:lpstr>
      <vt:lpstr>О семье</vt:lpstr>
      <vt:lpstr>О национализме</vt:lpstr>
      <vt:lpstr>СПАСИБО ЗА ВНИМАНИЕ!</vt:lpstr>
    </vt:vector>
  </TitlesOfParts>
  <Company>DNS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Путь духовного обновления</dc:title>
  <dc:creator>Оксана</dc:creator>
  <cp:lastModifiedBy>ASUS</cp:lastModifiedBy>
  <cp:revision>9</cp:revision>
  <dcterms:created xsi:type="dcterms:W3CDTF">2015-11-29T14:37:44Z</dcterms:created>
  <dcterms:modified xsi:type="dcterms:W3CDTF">2016-01-09T08:13:59Z</dcterms:modified>
</cp:coreProperties>
</file>