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1/9/2016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5000" y="381000"/>
            <a:ext cx="6809509" cy="3456709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Основные принципы педагогики св. прав. Иоанна </a:t>
            </a:r>
            <a:r>
              <a:rPr lang="ru-RU" sz="4400" dirty="0" err="1" smtClean="0">
                <a:solidFill>
                  <a:srgbClr val="FF0000"/>
                </a:solidFill>
              </a:rPr>
              <a:t>Кронштадтского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35382" y="4405745"/>
            <a:ext cx="5999018" cy="1969177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Базалий </a:t>
            </a:r>
            <a:r>
              <a:rPr lang="ru-RU" sz="2400" dirty="0" smtClean="0">
                <a:solidFill>
                  <a:srgbClr val="002060"/>
                </a:solidFill>
              </a:rPr>
              <a:t>Р.В. – доцент кафедры </a:t>
            </a:r>
            <a:r>
              <a:rPr lang="ru-RU" sz="2400" dirty="0" err="1" smtClean="0">
                <a:solidFill>
                  <a:srgbClr val="002060"/>
                </a:solidFill>
              </a:rPr>
              <a:t>ТиМПО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 err="1" smtClean="0">
                <a:solidFill>
                  <a:srgbClr val="002060"/>
                </a:solidFill>
              </a:rPr>
              <a:t>канд.пед.наук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воззрения отца Иоанна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педагогических воззрениях отца Иоанна можно выделить пять наиважнейших факторов воспитания: </a:t>
            </a:r>
          </a:p>
          <a:p>
            <a:r>
              <a:rPr lang="ru-RU" dirty="0" smtClean="0"/>
              <a:t>1. Личный пример учителя, ориентирующий и препровождающий к небесному Первоучителю - Господу нашему Иисусу Христу. </a:t>
            </a:r>
            <a:br>
              <a:rPr lang="ru-RU" dirty="0" smtClean="0"/>
            </a:br>
            <a:r>
              <a:rPr lang="ru-RU" dirty="0" smtClean="0"/>
              <a:t>2. Благодатная помощь от Бога по молитвам и участию в церковных Таинствах. </a:t>
            </a:r>
            <a:br>
              <a:rPr lang="ru-RU" dirty="0" smtClean="0"/>
            </a:br>
            <a:r>
              <a:rPr lang="ru-RU" dirty="0" smtClean="0"/>
              <a:t>3. </a:t>
            </a:r>
            <a:r>
              <a:rPr lang="ru-RU" dirty="0" err="1" smtClean="0"/>
              <a:t>Духовническое</a:t>
            </a:r>
            <a:r>
              <a:rPr lang="ru-RU" dirty="0" smtClean="0"/>
              <a:t> руководство воспитуемым. </a:t>
            </a:r>
            <a:br>
              <a:rPr lang="ru-RU" dirty="0" smtClean="0"/>
            </a:br>
            <a:r>
              <a:rPr lang="ru-RU" dirty="0" smtClean="0"/>
              <a:t>4. Душеполезное обучение, прежде всего Закону Божьему, а также - общение, чтение, наставление о старших и более опытных. </a:t>
            </a:r>
            <a:br>
              <a:rPr lang="ru-RU" dirty="0" smtClean="0"/>
            </a:br>
            <a:r>
              <a:rPr lang="ru-RU" dirty="0" smtClean="0"/>
              <a:t>5. Благотворная христианская среда, которую представляет православная семья и церковная община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Иоанн </a:t>
            </a:r>
            <a:r>
              <a:rPr lang="ru-RU" dirty="0" err="1" smtClean="0"/>
              <a:t>Кронштадтский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105400"/>
          </a:xfrm>
        </p:spPr>
        <p:txBody>
          <a:bodyPr numCol="2">
            <a:normAutofit/>
          </a:bodyPr>
          <a:lstStyle/>
          <a:p>
            <a:pPr>
              <a:buNone/>
            </a:pPr>
            <a:r>
              <a:rPr lang="ru-RU" sz="2000" dirty="0" smtClean="0"/>
              <a:t>   Отец Иоанн заявлял не раз, что задача каждого преподавателя состоит в том, чтобы дать ученикам прочный фундамент знаний, на котором они сами могут впоследствии строить здание разумного миропонимания. Важно не количество информации, а прочность усвоенных знаний. Прочность эта, на его взгляд, обеспечивается соединением знания с живой человеческой душой. </a:t>
            </a:r>
            <a:endParaRPr lang="ru-RU" sz="2000" dirty="0"/>
          </a:p>
        </p:txBody>
      </p:sp>
      <p:pic>
        <p:nvPicPr>
          <p:cNvPr id="4" name="Picture 2" descr="C:\Users\user\Desktop\ioann_k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828800"/>
            <a:ext cx="2857500" cy="3638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Не в том сила, чтобы…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 dirty="0" smtClean="0"/>
              <a:t>"Не в том сила, чтобы преподавать многое, а в том, чтобы преподать немногое, но существенно нужное... Область знаний безгранична. Но область полезных и существенно необходимых знаний ограничена. Из множества достаточно выбрать самое необходимое и привести это в стройную систему, соображенную с количеством других предметов... В противном случае мы будем разрушать труды один другого..." </a:t>
            </a:r>
          </a:p>
          <a:p>
            <a:pPr algn="r"/>
            <a:r>
              <a:rPr lang="ru-RU" sz="2000" b="1" dirty="0" smtClean="0"/>
              <a:t>Иоанн </a:t>
            </a:r>
            <a:r>
              <a:rPr lang="ru-RU" sz="2000" b="1" dirty="0" err="1" smtClean="0"/>
              <a:t>Кронштадтский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Цель педагогической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Целью же педагогической деятельности должен стать поиск добродетели и выяснение цели жизни и жизненных ценностей. Обучение должно сочетать две цели - образованность и благочестие. Учитель должен воспитывать душу ребенка, а не просто набивать его голову информацией.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Мнение о Законе Божием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Отец Иоанн выступал против сведения Закона Божия на один уровень с другими школьными предметами. По его мнению, Закон Божий должен находиться во главе прочих наук. Закон Божий - это не предмет умствований, а закон жизни. Отец Иоанн не одобрял того, что во время экзамена по Закону Божию школьникам нередко задавали излишне сложные и мучительные вопросы. Кроме того, он считал кощунственным выставление оценок за Закон Божий, так как главным критерием при оценивании должны быть не схоластические знания, а живость веры. </a:t>
            </a:r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Закона Божия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Основной целью преподавания Закона Божия должно стать привитие ребенку способности распознавать и предостерегать грех. </a:t>
            </a:r>
          </a:p>
          <a:p>
            <a:r>
              <a:rPr lang="ru-RU" dirty="0" smtClean="0"/>
              <a:t>Привить детям любовь к житиям святых, а прежде всего к Евангелию, - вот что святой Иоанн считал самым важным в преподавании Закона Божия. Его вдохновлял на это собственный опыт.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Слова, сказанные батюшкой </a:t>
            </a:r>
            <a:r>
              <a:rPr lang="ru-RU" dirty="0" smtClean="0"/>
              <a:t>в беседе с игумений Таисией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 "</a:t>
            </a:r>
            <a:r>
              <a:rPr lang="ru-RU" sz="2800" dirty="0" smtClean="0"/>
              <a:t>Знаешь ли, - сказал батюшка в беседе с игумений Таисией, - что прежде всего положило начало моему обращению к Богу и еще в детстве согрело мое сердце любовью к Нему? Это Святое Евангелие... Могу сказать, что Евангелие было спутником моего детства, моим наставником, руководителем и утешителем, с которым я сроднился с ранних лет"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Главное качество учителя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Главным качеством учителя, по мнению отца Иоанна, должна быть любовь к детям. Учитель должен осознавать высокий уровень ответственности, возложенный на него, за образование и воспитание детей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Важнейшие принципы педагогической деятельности св. прав. Иоанна </a:t>
            </a:r>
            <a:r>
              <a:rPr lang="ru-RU" dirty="0" err="1" smtClean="0"/>
              <a:t>Кронштадтского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1. Бог есть основа и источник всей жизни и всякого познания, цель и смысл человеческой жизни и деятельности. </a:t>
            </a:r>
            <a:br>
              <a:rPr lang="ru-RU" dirty="0" smtClean="0"/>
            </a:br>
            <a:r>
              <a:rPr lang="ru-RU" dirty="0" smtClean="0"/>
              <a:t>2. Преподавание должно быть простым и цельным. </a:t>
            </a:r>
            <a:br>
              <a:rPr lang="ru-RU" dirty="0" smtClean="0"/>
            </a:br>
            <a:r>
              <a:rPr lang="ru-RU" dirty="0" smtClean="0"/>
              <a:t>3. Преподавание должно быть неотделимым от воспитания, а воспитание должно иметь приоритет над обучением. </a:t>
            </a:r>
            <a:br>
              <a:rPr lang="ru-RU" dirty="0" smtClean="0"/>
            </a:br>
            <a:r>
              <a:rPr lang="ru-RU" dirty="0" smtClean="0"/>
              <a:t>4. Без благодатной помощи христианской Церкви невозможно полноценное воспитание, прежде всего - сердца. </a:t>
            </a:r>
            <a:br>
              <a:rPr lang="ru-RU" dirty="0" smtClean="0"/>
            </a:br>
            <a:r>
              <a:rPr lang="ru-RU" dirty="0" smtClean="0"/>
              <a:t>5. Педагогу нужно иметь дар любви к детям. </a:t>
            </a:r>
            <a:br>
              <a:rPr lang="ru-RU" dirty="0" smtClean="0"/>
            </a:br>
            <a:r>
              <a:rPr lang="ru-RU" dirty="0" smtClean="0"/>
              <a:t>6. Педагог должен иметь воодушевление от Духа Святого и нести ответственность за свою деятельность перед Богом. </a:t>
            </a:r>
            <a:br>
              <a:rPr lang="ru-RU" dirty="0" smtClean="0"/>
            </a:br>
            <a:r>
              <a:rPr lang="ru-RU" dirty="0" smtClean="0"/>
              <a:t>7. Методика преподавания должна быть проста, доступна и наглядна. </a:t>
            </a:r>
            <a:br>
              <a:rPr lang="ru-RU" dirty="0" smtClean="0"/>
            </a:br>
            <a:r>
              <a:rPr lang="ru-RU" dirty="0" smtClean="0"/>
              <a:t>8. Крайне вредна погоня за обилием знаний. </a:t>
            </a:r>
            <a:br>
              <a:rPr lang="ru-RU" dirty="0" smtClean="0"/>
            </a:br>
            <a:r>
              <a:rPr lang="ru-RU" dirty="0" smtClean="0"/>
              <a:t>9. Нужно вовремя замечать и всеми силами исцелять душевную порчу, не смешивая при этом человека со злом, которое в нем. </a:t>
            </a:r>
            <a:br>
              <a:rPr lang="ru-RU" dirty="0" smtClean="0"/>
            </a:br>
            <a:r>
              <a:rPr lang="ru-RU" dirty="0" smtClean="0"/>
              <a:t>10. Нужно воспитывать детей примером своей жизни.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</TotalTime>
  <Words>394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Основные принципы педагогики св. прав. Иоанна Кронштадтского</vt:lpstr>
      <vt:lpstr>Иоанн Кронштадтский</vt:lpstr>
      <vt:lpstr>Не в том сила, чтобы…</vt:lpstr>
      <vt:lpstr>Цель педагогической деятельности</vt:lpstr>
      <vt:lpstr>Мнение о Законе Божием</vt:lpstr>
      <vt:lpstr>Цель Закона Божия </vt:lpstr>
      <vt:lpstr>Слова, сказанные батюшкой в беседе с игумений Таисией</vt:lpstr>
      <vt:lpstr>Главное качество учителя</vt:lpstr>
      <vt:lpstr>Важнейшие принципы педагогической деятельности св. прав. Иоанна Кронштадтского</vt:lpstr>
      <vt:lpstr>Педагогические воззрения отца Иоанна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принципы педагогики св. прав. Иоанна Кронштадтского</dc:title>
  <dc:creator>user</dc:creator>
  <cp:lastModifiedBy>ASUS</cp:lastModifiedBy>
  <cp:revision>4</cp:revision>
  <dcterms:created xsi:type="dcterms:W3CDTF">2015-12-03T18:54:03Z</dcterms:created>
  <dcterms:modified xsi:type="dcterms:W3CDTF">2016-01-09T07:09:32Z</dcterms:modified>
</cp:coreProperties>
</file>