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90" d="100"/>
          <a:sy n="90" d="100"/>
        </p:scale>
        <p:origin x="-172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98A8A-3134-42E3-A106-81F11C45CE2B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1753D6-289F-4CFA-8B34-C3AE43FE3E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008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1753D6-289F-4CFA-8B34-C3AE43FE3EF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46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761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99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022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348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638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482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1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578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378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81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852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532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Система воспитания Л.А. и Б.П. Никитиных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4149080"/>
            <a:ext cx="5544616" cy="1919064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688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3848" y="548680"/>
            <a:ext cx="255807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НЕДОСТАТКИ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83567" y="1196752"/>
            <a:ext cx="770485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Ребенка заставляют максимально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заниматься,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чтобы достичь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развития пика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своих возможностей и используют для этого закаливание, хождение по снегу босиком, физические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нагрузки.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Условия содержания детей – некомфортные по современным меркам: скромный рацион питания, температура в помещении не выше 18º, отказ от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лекарств.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Предоставление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детям свободы занятий и творчества, которое иногда выливается в отсутствие этих самых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занятий.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Игнорирование учебы, отметок, школьной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дисциплины.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Строгое распределение среди детей домашних обязанностей.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25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1203264"/>
            <a:ext cx="4464496" cy="18722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Система Никитиных считается противоречивой и в полном объеме в современных образовательных учреждениях </a:t>
            </a:r>
            <a:r>
              <a:rPr lang="ru-RU" sz="20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используется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43808" y="476672"/>
            <a:ext cx="3251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ПОДВЕДЕМ ИТОГ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6278">
            <a:off x="323528" y="3212976"/>
            <a:ext cx="2376264" cy="21930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9732">
            <a:off x="6101682" y="3423491"/>
            <a:ext cx="2790307" cy="21930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273" y="4045687"/>
            <a:ext cx="2794279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33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7904" y="548680"/>
            <a:ext cx="2383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БИОГРАФИЯ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653136"/>
            <a:ext cx="41004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Борис Павлович Никитин. Родился 21 января 1916 года в станице Суворовская Ставропольского края, сын военного фельдшера. Недалеко от станицы были села горцев.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14" y="1467716"/>
            <a:ext cx="2182826" cy="30414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528" y="3339924"/>
            <a:ext cx="1991168" cy="28973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899544" y="1556792"/>
            <a:ext cx="38124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Лена Алексеевна Литвинова родилась 31 января 1930 года в подмосковном поселке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Большево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под Москвой (ныне г. Королев).</a:t>
            </a:r>
          </a:p>
        </p:txBody>
      </p:sp>
    </p:spTree>
    <p:extLst>
      <p:ext uri="{BB962C8B-B14F-4D97-AF65-F5344CB8AC3E}">
        <p14:creationId xmlns:p14="http://schemas.microsoft.com/office/powerpoint/2010/main" val="90977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515469"/>
            <a:ext cx="57440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ВОСПИТАНИЕ ПО НИКИТИНЫМ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293096"/>
            <a:ext cx="2360146" cy="2191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795" y="3367367"/>
            <a:ext cx="2521932" cy="20058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037766"/>
            <a:ext cx="2727703" cy="20428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51" y="4496171"/>
            <a:ext cx="2808312" cy="2016224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251520" y="1124744"/>
            <a:ext cx="4194185" cy="266429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43356" y="1628800"/>
            <a:ext cx="33123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Методика Никитиных рассчитана на детей с самого раннего возраста. </a:t>
            </a:r>
            <a:r>
              <a:rPr lang="ru-RU" sz="20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не образовательная, а воспитательная программа</a:t>
            </a:r>
            <a:r>
              <a:rPr lang="ru-RU" dirty="0">
                <a:solidFill>
                  <a:srgbClr val="FFC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0544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39081" y="432342"/>
            <a:ext cx="45304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ПРИНЦИПЫ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451" y="1124744"/>
            <a:ext cx="3419872" cy="21374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451" y="4077072"/>
            <a:ext cx="3510991" cy="21926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16" y="4077071"/>
            <a:ext cx="2810780" cy="2192635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179512" y="1268760"/>
            <a:ext cx="4104456" cy="266429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39552" y="1484784"/>
            <a:ext cx="3096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2000" dirty="0"/>
              <a:t> 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Детям предоставляется свобода выбора занятий и творчества: </a:t>
            </a:r>
            <a:r>
              <a:rPr lang="ru-RU" sz="20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дети занимаются чем хотят и когда хотят</a:t>
            </a:r>
            <a:r>
              <a:rPr lang="ru-RU" sz="2000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12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9081" y="432342"/>
            <a:ext cx="45304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ПРИНЦИПЫ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94" y="955562"/>
            <a:ext cx="2503535" cy="22698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149080"/>
            <a:ext cx="2602979" cy="26029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74" y="4509120"/>
            <a:ext cx="2688372" cy="22429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5" y="955562"/>
            <a:ext cx="2797787" cy="2269872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2483768" y="2420888"/>
            <a:ext cx="4104456" cy="288566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969433" y="2858160"/>
            <a:ext cx="31683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20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Взрослые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сотрудничают с детьми: обязательно </a:t>
            </a:r>
            <a:r>
              <a:rPr lang="ru-RU" sz="20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поддерживают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во всех начинаниях, </a:t>
            </a:r>
            <a:r>
              <a:rPr lang="ru-RU" sz="20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 не помогают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детям выполнять их работу</a:t>
            </a:r>
          </a:p>
        </p:txBody>
      </p:sp>
    </p:spTree>
    <p:extLst>
      <p:ext uri="{BB962C8B-B14F-4D97-AF65-F5344CB8AC3E}">
        <p14:creationId xmlns:p14="http://schemas.microsoft.com/office/powerpoint/2010/main" val="209520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9081" y="432342"/>
            <a:ext cx="45304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ПРИНЦИПЫ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211960" y="4149080"/>
            <a:ext cx="4248472" cy="23488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4499993" y="4697848"/>
            <a:ext cx="35561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Система Никитиных делает упор на максимально </a:t>
            </a:r>
            <a:r>
              <a:rPr lang="ru-RU" sz="20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раннее развитие, а не на раннее образование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69" y="4005064"/>
            <a:ext cx="3296511" cy="26592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42" y="1100999"/>
            <a:ext cx="3296511" cy="26880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950" y="1047416"/>
            <a:ext cx="3296511" cy="267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85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440695"/>
            <a:ext cx="45304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ПРИНЦИПЫ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23528" y="1484784"/>
            <a:ext cx="4320480" cy="230425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детей – это развитие у них творческих способностей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384" y="4130651"/>
            <a:ext cx="3513254" cy="22506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559" y="1268761"/>
            <a:ext cx="3453079" cy="2411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130651"/>
            <a:ext cx="3600400" cy="2250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92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440695"/>
            <a:ext cx="45304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ОСНОВНЫЕ ПРИНЦИПЫ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4139952" y="4149080"/>
            <a:ext cx="4824536" cy="25202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 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Важный этап развития – 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sz="2000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интеллектуальные </a:t>
            </a:r>
            <a:r>
              <a:rPr lang="ru-RU" sz="2000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игры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», представляющие собой логические задачи в виде моделей, рисунков, чертежей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538" y="1268760"/>
            <a:ext cx="3651870" cy="27412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50" y="4365104"/>
            <a:ext cx="3333410" cy="23042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50" y="1268760"/>
            <a:ext cx="3474804" cy="274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2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1861" y="476672"/>
            <a:ext cx="288829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ДОСТОИНСТВА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1854110"/>
            <a:ext cx="741682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Закаливание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хоть и экстремальными способами, и развитие физической активности улучшает здоровье (среди семерых детей Никитиных больных не было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Дети учатся самостоятельно занимать себя, самостоятельно принимать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решения.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Интеллектуальные игры» Никитина формируют у ребенка нестандартное мышление и творческие способности.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7" y="4804369"/>
            <a:ext cx="2808312" cy="1753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78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</TotalTime>
  <Words>202</Words>
  <Application>Microsoft Office PowerPoint</Application>
  <PresentationFormat>Экран (4:3)</PresentationFormat>
  <Paragraphs>36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Система воспитания Л.А. и Б.П. Никитиных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воспитания Л.А. и Б.П. Никитиных</dc:title>
  <dc:creator>Базалий</dc:creator>
  <cp:lastModifiedBy>Власова </cp:lastModifiedBy>
  <cp:revision>14</cp:revision>
  <dcterms:created xsi:type="dcterms:W3CDTF">2014-12-10T19:50:34Z</dcterms:created>
  <dcterms:modified xsi:type="dcterms:W3CDTF">2015-04-21T07:27:51Z</dcterms:modified>
</cp:coreProperties>
</file>