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31" autoAdjust="0"/>
  </p:normalViewPr>
  <p:slideViewPr>
    <p:cSldViewPr>
      <p:cViewPr>
        <p:scale>
          <a:sx n="72" d="100"/>
          <a:sy n="72" d="100"/>
        </p:scale>
        <p:origin x="-225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A5C361-BB85-4837-B0A5-C96C96F20035}" type="doc">
      <dgm:prSet loTypeId="urn:microsoft.com/office/officeart/2005/8/layout/pyramid2" loCatId="list" qsTypeId="urn:microsoft.com/office/officeart/2005/8/quickstyle/3d1" qsCatId="3D" csTypeId="urn:microsoft.com/office/officeart/2005/8/colors/accent1_2" csCatId="accent1" phldr="1"/>
      <dgm:spPr/>
    </dgm:pt>
    <dgm:pt modelId="{A397A60C-1A34-4C37-8231-30574AECD02E}">
      <dgm:prSet phldrT="[Текст]"/>
      <dgm:spPr/>
      <dgm:t>
        <a:bodyPr/>
        <a:lstStyle/>
        <a:p>
          <a:r>
            <a:rPr lang="ru-RU" dirty="0" smtClean="0"/>
            <a:t>Философия</a:t>
          </a:r>
          <a:endParaRPr lang="ru-RU" dirty="0"/>
        </a:p>
      </dgm:t>
    </dgm:pt>
    <dgm:pt modelId="{CE4A3D21-D970-491C-84FE-B293D9AB477D}" type="parTrans" cxnId="{387EE76E-719D-47B6-9422-8929BE9F8259}">
      <dgm:prSet/>
      <dgm:spPr/>
      <dgm:t>
        <a:bodyPr/>
        <a:lstStyle/>
        <a:p>
          <a:endParaRPr lang="ru-RU"/>
        </a:p>
      </dgm:t>
    </dgm:pt>
    <dgm:pt modelId="{FAEF723C-A297-4C3E-ACB2-57DBD8FA91FE}" type="sibTrans" cxnId="{387EE76E-719D-47B6-9422-8929BE9F8259}">
      <dgm:prSet/>
      <dgm:spPr/>
      <dgm:t>
        <a:bodyPr/>
        <a:lstStyle/>
        <a:p>
          <a:endParaRPr lang="ru-RU"/>
        </a:p>
      </dgm:t>
    </dgm:pt>
    <dgm:pt modelId="{03FAFFA4-CAE1-4601-8A6C-C5AC67EBF193}">
      <dgm:prSet phldrT="[Текст]"/>
      <dgm:spPr/>
      <dgm:t>
        <a:bodyPr/>
        <a:lstStyle/>
        <a:p>
          <a:r>
            <a:rPr lang="ru-RU" dirty="0" smtClean="0"/>
            <a:t>Психология</a:t>
          </a:r>
          <a:endParaRPr lang="ru-RU" dirty="0"/>
        </a:p>
      </dgm:t>
    </dgm:pt>
    <dgm:pt modelId="{404D2F37-70E9-4479-9574-A977AA96BE55}" type="parTrans" cxnId="{5E04B92F-A8CD-4ACF-BF01-DD74D64242EC}">
      <dgm:prSet/>
      <dgm:spPr/>
      <dgm:t>
        <a:bodyPr/>
        <a:lstStyle/>
        <a:p>
          <a:endParaRPr lang="ru-RU"/>
        </a:p>
      </dgm:t>
    </dgm:pt>
    <dgm:pt modelId="{F391FB2F-7ACC-4E26-B777-6D3A22E59461}" type="sibTrans" cxnId="{5E04B92F-A8CD-4ACF-BF01-DD74D64242EC}">
      <dgm:prSet/>
      <dgm:spPr/>
      <dgm:t>
        <a:bodyPr/>
        <a:lstStyle/>
        <a:p>
          <a:endParaRPr lang="ru-RU"/>
        </a:p>
      </dgm:t>
    </dgm:pt>
    <dgm:pt modelId="{9E30FE7C-85D9-480B-B604-AAA2056EF781}">
      <dgm:prSet phldrT="[Текст]"/>
      <dgm:spPr/>
      <dgm:t>
        <a:bodyPr/>
        <a:lstStyle/>
        <a:p>
          <a:r>
            <a:rPr lang="ru-RU" dirty="0" smtClean="0"/>
            <a:t>Анатомия</a:t>
          </a:r>
          <a:endParaRPr lang="ru-RU" dirty="0"/>
        </a:p>
      </dgm:t>
    </dgm:pt>
    <dgm:pt modelId="{3E70E198-3D46-4F0F-8F9E-17FB8FF133EB}" type="parTrans" cxnId="{627C5E62-76EB-49B4-ACE6-097B34010100}">
      <dgm:prSet/>
      <dgm:spPr/>
      <dgm:t>
        <a:bodyPr/>
        <a:lstStyle/>
        <a:p>
          <a:endParaRPr lang="ru-RU"/>
        </a:p>
      </dgm:t>
    </dgm:pt>
    <dgm:pt modelId="{1D5CFAF8-3BAA-4331-BF63-D33B86E0146A}" type="sibTrans" cxnId="{627C5E62-76EB-49B4-ACE6-097B34010100}">
      <dgm:prSet/>
      <dgm:spPr/>
      <dgm:t>
        <a:bodyPr/>
        <a:lstStyle/>
        <a:p>
          <a:endParaRPr lang="ru-RU"/>
        </a:p>
      </dgm:t>
    </dgm:pt>
    <dgm:pt modelId="{6265888E-0089-4EAA-A016-C9FC121BF62C}">
      <dgm:prSet phldrT="[Текст]"/>
      <dgm:spPr/>
      <dgm:t>
        <a:bodyPr/>
        <a:lstStyle/>
        <a:p>
          <a:r>
            <a:rPr lang="ru-RU" dirty="0" smtClean="0"/>
            <a:t>Физиология</a:t>
          </a:r>
          <a:endParaRPr lang="ru-RU" dirty="0"/>
        </a:p>
      </dgm:t>
    </dgm:pt>
    <dgm:pt modelId="{57B1DEE6-FD44-4B07-940F-EFA081B8BAC2}" type="parTrans" cxnId="{4E2A84E7-3AB2-4EE1-BF0B-36FEA74FB7A3}">
      <dgm:prSet/>
      <dgm:spPr/>
      <dgm:t>
        <a:bodyPr/>
        <a:lstStyle/>
        <a:p>
          <a:endParaRPr lang="ru-RU"/>
        </a:p>
      </dgm:t>
    </dgm:pt>
    <dgm:pt modelId="{6807353C-457C-49E0-B04F-424BAAF6ED02}" type="sibTrans" cxnId="{4E2A84E7-3AB2-4EE1-BF0B-36FEA74FB7A3}">
      <dgm:prSet/>
      <dgm:spPr/>
      <dgm:t>
        <a:bodyPr/>
        <a:lstStyle/>
        <a:p>
          <a:endParaRPr lang="ru-RU"/>
        </a:p>
      </dgm:t>
    </dgm:pt>
    <dgm:pt modelId="{E22C27A6-489C-4CF4-BB81-1979D2951355}" type="pres">
      <dgm:prSet presAssocID="{3FA5C361-BB85-4837-B0A5-C96C96F20035}" presName="compositeShape" presStyleCnt="0">
        <dgm:presLayoutVars>
          <dgm:dir/>
          <dgm:resizeHandles/>
        </dgm:presLayoutVars>
      </dgm:prSet>
      <dgm:spPr/>
    </dgm:pt>
    <dgm:pt modelId="{0164B872-FAAE-4EB7-BC54-FE178B667E03}" type="pres">
      <dgm:prSet presAssocID="{3FA5C361-BB85-4837-B0A5-C96C96F20035}" presName="pyramid" presStyleLbl="node1" presStyleIdx="0" presStyleCnt="1" custScaleY="88052" custLinFactNeighborX="1744" custLinFactNeighborY="1991"/>
      <dgm:spPr/>
    </dgm:pt>
    <dgm:pt modelId="{D8FDC30B-194B-47B6-A5E6-007E1004E845}" type="pres">
      <dgm:prSet presAssocID="{3FA5C361-BB85-4837-B0A5-C96C96F20035}" presName="theList" presStyleCnt="0"/>
      <dgm:spPr/>
    </dgm:pt>
    <dgm:pt modelId="{47BBFC9A-EE8A-48DF-B833-BBA387339CBC}" type="pres">
      <dgm:prSet presAssocID="{A397A60C-1A34-4C37-8231-30574AECD02E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4C1CF-FB5E-4344-B61A-D6DD1CB802B5}" type="pres">
      <dgm:prSet presAssocID="{A397A60C-1A34-4C37-8231-30574AECD02E}" presName="aSpace" presStyleCnt="0"/>
      <dgm:spPr/>
    </dgm:pt>
    <dgm:pt modelId="{7C739E28-E540-44CE-91A6-9600DC2D4BBB}" type="pres">
      <dgm:prSet presAssocID="{03FAFFA4-CAE1-4601-8A6C-C5AC67EBF193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EFAAE-ED8A-4DE3-879D-59CCFAEC87AC}" type="pres">
      <dgm:prSet presAssocID="{03FAFFA4-CAE1-4601-8A6C-C5AC67EBF193}" presName="aSpace" presStyleCnt="0"/>
      <dgm:spPr/>
    </dgm:pt>
    <dgm:pt modelId="{785F8C12-9BED-4261-937C-B7227F38F90C}" type="pres">
      <dgm:prSet presAssocID="{9E30FE7C-85D9-480B-B604-AAA2056EF781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02020-8454-44B7-9F49-A1A0FA0756E8}" type="pres">
      <dgm:prSet presAssocID="{9E30FE7C-85D9-480B-B604-AAA2056EF781}" presName="aSpace" presStyleCnt="0"/>
      <dgm:spPr/>
    </dgm:pt>
    <dgm:pt modelId="{F3697416-C0B3-47BC-A19A-8CF5C178CD35}" type="pres">
      <dgm:prSet presAssocID="{6265888E-0089-4EAA-A016-C9FC121BF62C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A196A-CB4A-4263-9228-22FB41A5CE67}" type="pres">
      <dgm:prSet presAssocID="{6265888E-0089-4EAA-A016-C9FC121BF62C}" presName="aSpace" presStyleCnt="0"/>
      <dgm:spPr/>
    </dgm:pt>
  </dgm:ptLst>
  <dgm:cxnLst>
    <dgm:cxn modelId="{E88115E0-3181-418C-B548-3C7589F1AF0C}" type="presOf" srcId="{A397A60C-1A34-4C37-8231-30574AECD02E}" destId="{47BBFC9A-EE8A-48DF-B833-BBA387339CBC}" srcOrd="0" destOrd="0" presId="urn:microsoft.com/office/officeart/2005/8/layout/pyramid2"/>
    <dgm:cxn modelId="{387EE76E-719D-47B6-9422-8929BE9F8259}" srcId="{3FA5C361-BB85-4837-B0A5-C96C96F20035}" destId="{A397A60C-1A34-4C37-8231-30574AECD02E}" srcOrd="0" destOrd="0" parTransId="{CE4A3D21-D970-491C-84FE-B293D9AB477D}" sibTransId="{FAEF723C-A297-4C3E-ACB2-57DBD8FA91FE}"/>
    <dgm:cxn modelId="{5C78CF4B-7D3F-4302-827E-EE5344EDB2EC}" type="presOf" srcId="{6265888E-0089-4EAA-A016-C9FC121BF62C}" destId="{F3697416-C0B3-47BC-A19A-8CF5C178CD35}" srcOrd="0" destOrd="0" presId="urn:microsoft.com/office/officeart/2005/8/layout/pyramid2"/>
    <dgm:cxn modelId="{627C5E62-76EB-49B4-ACE6-097B34010100}" srcId="{3FA5C361-BB85-4837-B0A5-C96C96F20035}" destId="{9E30FE7C-85D9-480B-B604-AAA2056EF781}" srcOrd="2" destOrd="0" parTransId="{3E70E198-3D46-4F0F-8F9E-17FB8FF133EB}" sibTransId="{1D5CFAF8-3BAA-4331-BF63-D33B86E0146A}"/>
    <dgm:cxn modelId="{5E04B92F-A8CD-4ACF-BF01-DD74D64242EC}" srcId="{3FA5C361-BB85-4837-B0A5-C96C96F20035}" destId="{03FAFFA4-CAE1-4601-8A6C-C5AC67EBF193}" srcOrd="1" destOrd="0" parTransId="{404D2F37-70E9-4479-9574-A977AA96BE55}" sibTransId="{F391FB2F-7ACC-4E26-B777-6D3A22E59461}"/>
    <dgm:cxn modelId="{4E2A84E7-3AB2-4EE1-BF0B-36FEA74FB7A3}" srcId="{3FA5C361-BB85-4837-B0A5-C96C96F20035}" destId="{6265888E-0089-4EAA-A016-C9FC121BF62C}" srcOrd="3" destOrd="0" parTransId="{57B1DEE6-FD44-4B07-940F-EFA081B8BAC2}" sibTransId="{6807353C-457C-49E0-B04F-424BAAF6ED02}"/>
    <dgm:cxn modelId="{9E2D2950-6B58-4CDC-9FE0-E4813237A930}" type="presOf" srcId="{3FA5C361-BB85-4837-B0A5-C96C96F20035}" destId="{E22C27A6-489C-4CF4-BB81-1979D2951355}" srcOrd="0" destOrd="0" presId="urn:microsoft.com/office/officeart/2005/8/layout/pyramid2"/>
    <dgm:cxn modelId="{B2A68A7C-0DD6-4676-A5D0-630440EEDB9A}" type="presOf" srcId="{03FAFFA4-CAE1-4601-8A6C-C5AC67EBF193}" destId="{7C739E28-E540-44CE-91A6-9600DC2D4BBB}" srcOrd="0" destOrd="0" presId="urn:microsoft.com/office/officeart/2005/8/layout/pyramid2"/>
    <dgm:cxn modelId="{F2D09293-D090-45B3-BD6B-E7E9DD29B4FE}" type="presOf" srcId="{9E30FE7C-85D9-480B-B604-AAA2056EF781}" destId="{785F8C12-9BED-4261-937C-B7227F38F90C}" srcOrd="0" destOrd="0" presId="urn:microsoft.com/office/officeart/2005/8/layout/pyramid2"/>
    <dgm:cxn modelId="{74C176BA-6A31-48AC-9172-1A5496B1E462}" type="presParOf" srcId="{E22C27A6-489C-4CF4-BB81-1979D2951355}" destId="{0164B872-FAAE-4EB7-BC54-FE178B667E03}" srcOrd="0" destOrd="0" presId="urn:microsoft.com/office/officeart/2005/8/layout/pyramid2"/>
    <dgm:cxn modelId="{AD91BC7F-39BD-4D09-96CE-D33FF47279F9}" type="presParOf" srcId="{E22C27A6-489C-4CF4-BB81-1979D2951355}" destId="{D8FDC30B-194B-47B6-A5E6-007E1004E845}" srcOrd="1" destOrd="0" presId="urn:microsoft.com/office/officeart/2005/8/layout/pyramid2"/>
    <dgm:cxn modelId="{C0723EA7-96C7-4C7D-AD3F-A2DED84526DD}" type="presParOf" srcId="{D8FDC30B-194B-47B6-A5E6-007E1004E845}" destId="{47BBFC9A-EE8A-48DF-B833-BBA387339CBC}" srcOrd="0" destOrd="0" presId="urn:microsoft.com/office/officeart/2005/8/layout/pyramid2"/>
    <dgm:cxn modelId="{2254467B-A0B8-418D-BB14-2DC3A48FC2D6}" type="presParOf" srcId="{D8FDC30B-194B-47B6-A5E6-007E1004E845}" destId="{87F4C1CF-FB5E-4344-B61A-D6DD1CB802B5}" srcOrd="1" destOrd="0" presId="urn:microsoft.com/office/officeart/2005/8/layout/pyramid2"/>
    <dgm:cxn modelId="{007FEDAB-5D28-455B-B9A5-592E89D6DF78}" type="presParOf" srcId="{D8FDC30B-194B-47B6-A5E6-007E1004E845}" destId="{7C739E28-E540-44CE-91A6-9600DC2D4BBB}" srcOrd="2" destOrd="0" presId="urn:microsoft.com/office/officeart/2005/8/layout/pyramid2"/>
    <dgm:cxn modelId="{9752EC9A-4362-4419-A0D3-0F6C8EE8B4A3}" type="presParOf" srcId="{D8FDC30B-194B-47B6-A5E6-007E1004E845}" destId="{10BEFAAE-ED8A-4DE3-879D-59CCFAEC87AC}" srcOrd="3" destOrd="0" presId="urn:microsoft.com/office/officeart/2005/8/layout/pyramid2"/>
    <dgm:cxn modelId="{1778F3C6-7A9D-487E-A715-0DA5904D0F18}" type="presParOf" srcId="{D8FDC30B-194B-47B6-A5E6-007E1004E845}" destId="{785F8C12-9BED-4261-937C-B7227F38F90C}" srcOrd="4" destOrd="0" presId="urn:microsoft.com/office/officeart/2005/8/layout/pyramid2"/>
    <dgm:cxn modelId="{AD8F27E6-F1CB-49E2-8C1E-4A9AEA1D54D6}" type="presParOf" srcId="{D8FDC30B-194B-47B6-A5E6-007E1004E845}" destId="{C5702020-8454-44B7-9F49-A1A0FA0756E8}" srcOrd="5" destOrd="0" presId="urn:microsoft.com/office/officeart/2005/8/layout/pyramid2"/>
    <dgm:cxn modelId="{FA300C38-7753-47DA-BF0E-09F6C7CB501A}" type="presParOf" srcId="{D8FDC30B-194B-47B6-A5E6-007E1004E845}" destId="{F3697416-C0B3-47BC-A19A-8CF5C178CD35}" srcOrd="6" destOrd="0" presId="urn:microsoft.com/office/officeart/2005/8/layout/pyramid2"/>
    <dgm:cxn modelId="{88950DAB-9317-4031-8206-38687103F432}" type="presParOf" srcId="{D8FDC30B-194B-47B6-A5E6-007E1004E845}" destId="{9BFA196A-CB4A-4263-9228-22FB41A5CE67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D14FBA-AFB9-4A8D-A140-F99B09CC5BB6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E78945-206C-4161-B248-E1EB28E07BF5}">
      <dgm:prSet phldrT="[Текст]"/>
      <dgm:spPr/>
      <dgm:t>
        <a:bodyPr/>
        <a:lstStyle/>
        <a:p>
          <a:r>
            <a:rPr lang="ru-RU" b="0" i="0" dirty="0" smtClean="0"/>
            <a:t>личный пример учителя</a:t>
          </a:r>
          <a:endParaRPr lang="ru-RU" dirty="0"/>
        </a:p>
      </dgm:t>
    </dgm:pt>
    <dgm:pt modelId="{290AC559-267C-4DC2-921B-C06663033978}" type="parTrans" cxnId="{BE6A9E83-53C0-45C0-A715-E41EE698CE37}">
      <dgm:prSet/>
      <dgm:spPr/>
      <dgm:t>
        <a:bodyPr/>
        <a:lstStyle/>
        <a:p>
          <a:endParaRPr lang="ru-RU"/>
        </a:p>
      </dgm:t>
    </dgm:pt>
    <dgm:pt modelId="{74937A71-9D6E-4C78-8C5A-E53961BD17DD}" type="sibTrans" cxnId="{BE6A9E83-53C0-45C0-A715-E41EE698CE37}">
      <dgm:prSet/>
      <dgm:spPr/>
      <dgm:t>
        <a:bodyPr/>
        <a:lstStyle/>
        <a:p>
          <a:endParaRPr lang="ru-RU"/>
        </a:p>
      </dgm:t>
    </dgm:pt>
    <dgm:pt modelId="{4AFF7825-6B82-4153-923A-B80E4DCAF261}">
      <dgm:prSet phldrT="[Текст]"/>
      <dgm:spPr/>
      <dgm:t>
        <a:bodyPr/>
        <a:lstStyle/>
        <a:p>
          <a:r>
            <a:rPr lang="ru-RU" b="0" i="0" dirty="0" smtClean="0"/>
            <a:t>убеждение</a:t>
          </a:r>
          <a:endParaRPr lang="ru-RU" dirty="0"/>
        </a:p>
      </dgm:t>
    </dgm:pt>
    <dgm:pt modelId="{811BBEAC-FAA4-4E5B-ACBE-051ADB4B2613}" type="parTrans" cxnId="{192F97D2-9FAE-4A6F-B070-6F75B3F9C727}">
      <dgm:prSet/>
      <dgm:spPr/>
      <dgm:t>
        <a:bodyPr/>
        <a:lstStyle/>
        <a:p>
          <a:endParaRPr lang="ru-RU"/>
        </a:p>
      </dgm:t>
    </dgm:pt>
    <dgm:pt modelId="{1645F459-27AA-43FE-8C3F-4AB57DBD6480}" type="sibTrans" cxnId="{192F97D2-9FAE-4A6F-B070-6F75B3F9C727}">
      <dgm:prSet/>
      <dgm:spPr/>
      <dgm:t>
        <a:bodyPr/>
        <a:lstStyle/>
        <a:p>
          <a:endParaRPr lang="ru-RU"/>
        </a:p>
      </dgm:t>
    </dgm:pt>
    <dgm:pt modelId="{82A011AB-6E3F-40B0-9BB6-BFA7268A3FBC}">
      <dgm:prSet phldrT="[Текст]"/>
      <dgm:spPr/>
      <dgm:t>
        <a:bodyPr/>
        <a:lstStyle/>
        <a:p>
          <a:r>
            <a:rPr lang="ru-RU" b="0" i="0" dirty="0" smtClean="0"/>
            <a:t>педагогический такт</a:t>
          </a:r>
          <a:endParaRPr lang="ru-RU" dirty="0"/>
        </a:p>
      </dgm:t>
    </dgm:pt>
    <dgm:pt modelId="{C8CAE9A1-1CFE-46A2-954D-F6DB58BFDA77}" type="parTrans" cxnId="{E56F55E3-108E-4084-97D9-36A37BAA540C}">
      <dgm:prSet/>
      <dgm:spPr/>
      <dgm:t>
        <a:bodyPr/>
        <a:lstStyle/>
        <a:p>
          <a:endParaRPr lang="ru-RU"/>
        </a:p>
      </dgm:t>
    </dgm:pt>
    <dgm:pt modelId="{E4D0C755-2D97-4AF7-B17F-26A4237031D4}" type="sibTrans" cxnId="{E56F55E3-108E-4084-97D9-36A37BAA540C}">
      <dgm:prSet/>
      <dgm:spPr/>
      <dgm:t>
        <a:bodyPr/>
        <a:lstStyle/>
        <a:p>
          <a:endParaRPr lang="ru-RU"/>
        </a:p>
      </dgm:t>
    </dgm:pt>
    <dgm:pt modelId="{89BA8F60-D626-446F-AFC6-05EB63CB7105}">
      <dgm:prSet phldrT="[Текст]"/>
      <dgm:spPr/>
      <dgm:t>
        <a:bodyPr/>
        <a:lstStyle/>
        <a:p>
          <a:r>
            <a:rPr lang="ru-RU" b="0" i="0" smtClean="0"/>
            <a:t>предупреждения, поощрения и взыскания</a:t>
          </a:r>
          <a:endParaRPr lang="ru-RU"/>
        </a:p>
      </dgm:t>
    </dgm:pt>
    <dgm:pt modelId="{0E3587E4-F148-4CEF-9D31-765600893A3F}" type="parTrans" cxnId="{1483386D-CE7B-41B8-A991-562EE50F0537}">
      <dgm:prSet/>
      <dgm:spPr/>
      <dgm:t>
        <a:bodyPr/>
        <a:lstStyle/>
        <a:p>
          <a:endParaRPr lang="ru-RU"/>
        </a:p>
      </dgm:t>
    </dgm:pt>
    <dgm:pt modelId="{2E316D45-28AE-4973-95F6-625E0FE8D2E7}" type="sibTrans" cxnId="{1483386D-CE7B-41B8-A991-562EE50F0537}">
      <dgm:prSet/>
      <dgm:spPr/>
      <dgm:t>
        <a:bodyPr/>
        <a:lstStyle/>
        <a:p>
          <a:endParaRPr lang="ru-RU"/>
        </a:p>
      </dgm:t>
    </dgm:pt>
    <dgm:pt modelId="{B231A4B2-85F6-4303-AF6A-C47A70150C3B}" type="pres">
      <dgm:prSet presAssocID="{0ED14FBA-AFB9-4A8D-A140-F99B09CC5BB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F8A66F6-AC00-4EC7-B07C-664540177CD9}" type="pres">
      <dgm:prSet presAssocID="{0ED14FBA-AFB9-4A8D-A140-F99B09CC5BB6}" presName="Name1" presStyleCnt="0"/>
      <dgm:spPr/>
    </dgm:pt>
    <dgm:pt modelId="{B7C5C31F-2984-44D1-B59E-1718E8300723}" type="pres">
      <dgm:prSet presAssocID="{0ED14FBA-AFB9-4A8D-A140-F99B09CC5BB6}" presName="cycle" presStyleCnt="0"/>
      <dgm:spPr/>
    </dgm:pt>
    <dgm:pt modelId="{6952D503-8AE6-4B0E-A370-96E29D785729}" type="pres">
      <dgm:prSet presAssocID="{0ED14FBA-AFB9-4A8D-A140-F99B09CC5BB6}" presName="srcNode" presStyleLbl="node1" presStyleIdx="0" presStyleCnt="4"/>
      <dgm:spPr/>
    </dgm:pt>
    <dgm:pt modelId="{BC2385A7-34A6-40ED-90A4-AA5FE2315604}" type="pres">
      <dgm:prSet presAssocID="{0ED14FBA-AFB9-4A8D-A140-F99B09CC5BB6}" presName="conn" presStyleLbl="parChTrans1D2" presStyleIdx="0" presStyleCnt="1"/>
      <dgm:spPr/>
      <dgm:t>
        <a:bodyPr/>
        <a:lstStyle/>
        <a:p>
          <a:endParaRPr lang="ru-RU"/>
        </a:p>
      </dgm:t>
    </dgm:pt>
    <dgm:pt modelId="{4D8B38B0-3A7F-4710-9180-44CA98A780A6}" type="pres">
      <dgm:prSet presAssocID="{0ED14FBA-AFB9-4A8D-A140-F99B09CC5BB6}" presName="extraNode" presStyleLbl="node1" presStyleIdx="0" presStyleCnt="4"/>
      <dgm:spPr/>
    </dgm:pt>
    <dgm:pt modelId="{D5A2B4D6-45BA-42B9-BF12-1613AFB54F1A}" type="pres">
      <dgm:prSet presAssocID="{0ED14FBA-AFB9-4A8D-A140-F99B09CC5BB6}" presName="dstNode" presStyleLbl="node1" presStyleIdx="0" presStyleCnt="4"/>
      <dgm:spPr/>
    </dgm:pt>
    <dgm:pt modelId="{64DBA83A-B436-4DCE-8EA4-F77F21F674A8}" type="pres">
      <dgm:prSet presAssocID="{AAE78945-206C-4161-B248-E1EB28E07BF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20821-A0F4-454C-ABC0-98BA444667EB}" type="pres">
      <dgm:prSet presAssocID="{AAE78945-206C-4161-B248-E1EB28E07BF5}" presName="accent_1" presStyleCnt="0"/>
      <dgm:spPr/>
    </dgm:pt>
    <dgm:pt modelId="{1D87A3CF-C2F6-48C5-85D4-42E065F4D735}" type="pres">
      <dgm:prSet presAssocID="{AAE78945-206C-4161-B248-E1EB28E07BF5}" presName="accentRepeatNode" presStyleLbl="solidFgAcc1" presStyleIdx="0" presStyleCnt="4"/>
      <dgm:spPr/>
    </dgm:pt>
    <dgm:pt modelId="{79549CF0-5334-444B-B4F8-7E6AB78FDB94}" type="pres">
      <dgm:prSet presAssocID="{4AFF7825-6B82-4153-923A-B80E4DCAF26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3BA78-4C62-4523-82E3-7D461CD25074}" type="pres">
      <dgm:prSet presAssocID="{4AFF7825-6B82-4153-923A-B80E4DCAF261}" presName="accent_2" presStyleCnt="0"/>
      <dgm:spPr/>
    </dgm:pt>
    <dgm:pt modelId="{3471D5ED-BC49-4049-A078-D642EB016B32}" type="pres">
      <dgm:prSet presAssocID="{4AFF7825-6B82-4153-923A-B80E4DCAF261}" presName="accentRepeatNode" presStyleLbl="solidFgAcc1" presStyleIdx="1" presStyleCnt="4"/>
      <dgm:spPr/>
    </dgm:pt>
    <dgm:pt modelId="{C132791E-918B-416B-8B47-31E2361B393E}" type="pres">
      <dgm:prSet presAssocID="{82A011AB-6E3F-40B0-9BB6-BFA7268A3FBC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4E236F-6AC3-4A4F-B46B-B3E2053B93EE}" type="pres">
      <dgm:prSet presAssocID="{82A011AB-6E3F-40B0-9BB6-BFA7268A3FBC}" presName="accent_3" presStyleCnt="0"/>
      <dgm:spPr/>
    </dgm:pt>
    <dgm:pt modelId="{AA2A23E2-54C4-4061-AEDF-E82B554F331C}" type="pres">
      <dgm:prSet presAssocID="{82A011AB-6E3F-40B0-9BB6-BFA7268A3FBC}" presName="accentRepeatNode" presStyleLbl="solidFgAcc1" presStyleIdx="2" presStyleCnt="4"/>
      <dgm:spPr/>
    </dgm:pt>
    <dgm:pt modelId="{F5307424-A78E-489C-B754-05AE3F561F4C}" type="pres">
      <dgm:prSet presAssocID="{89BA8F60-D626-446F-AFC6-05EB63CB7105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36192-C63C-496D-A15A-77DD1353527D}" type="pres">
      <dgm:prSet presAssocID="{89BA8F60-D626-446F-AFC6-05EB63CB7105}" presName="accent_4" presStyleCnt="0"/>
      <dgm:spPr/>
    </dgm:pt>
    <dgm:pt modelId="{1FC0A987-BA2B-4F13-A25D-C809D093B165}" type="pres">
      <dgm:prSet presAssocID="{89BA8F60-D626-446F-AFC6-05EB63CB7105}" presName="accentRepeatNode" presStyleLbl="solidFgAcc1" presStyleIdx="3" presStyleCnt="4"/>
      <dgm:spPr/>
    </dgm:pt>
  </dgm:ptLst>
  <dgm:cxnLst>
    <dgm:cxn modelId="{E56F55E3-108E-4084-97D9-36A37BAA540C}" srcId="{0ED14FBA-AFB9-4A8D-A140-F99B09CC5BB6}" destId="{82A011AB-6E3F-40B0-9BB6-BFA7268A3FBC}" srcOrd="2" destOrd="0" parTransId="{C8CAE9A1-1CFE-46A2-954D-F6DB58BFDA77}" sibTransId="{E4D0C755-2D97-4AF7-B17F-26A4237031D4}"/>
    <dgm:cxn modelId="{BE6A9E83-53C0-45C0-A715-E41EE698CE37}" srcId="{0ED14FBA-AFB9-4A8D-A140-F99B09CC5BB6}" destId="{AAE78945-206C-4161-B248-E1EB28E07BF5}" srcOrd="0" destOrd="0" parTransId="{290AC559-267C-4DC2-921B-C06663033978}" sibTransId="{74937A71-9D6E-4C78-8C5A-E53961BD17DD}"/>
    <dgm:cxn modelId="{5C87B309-7AED-4EFD-8F78-0891F0FFE65D}" type="presOf" srcId="{AAE78945-206C-4161-B248-E1EB28E07BF5}" destId="{64DBA83A-B436-4DCE-8EA4-F77F21F674A8}" srcOrd="0" destOrd="0" presId="urn:microsoft.com/office/officeart/2008/layout/VerticalCurvedList"/>
    <dgm:cxn modelId="{FB4763B0-30B6-4079-89BA-B173EB90EF86}" type="presOf" srcId="{4AFF7825-6B82-4153-923A-B80E4DCAF261}" destId="{79549CF0-5334-444B-B4F8-7E6AB78FDB94}" srcOrd="0" destOrd="0" presId="urn:microsoft.com/office/officeart/2008/layout/VerticalCurvedList"/>
    <dgm:cxn modelId="{1483386D-CE7B-41B8-A991-562EE50F0537}" srcId="{0ED14FBA-AFB9-4A8D-A140-F99B09CC5BB6}" destId="{89BA8F60-D626-446F-AFC6-05EB63CB7105}" srcOrd="3" destOrd="0" parTransId="{0E3587E4-F148-4CEF-9D31-765600893A3F}" sibTransId="{2E316D45-28AE-4973-95F6-625E0FE8D2E7}"/>
    <dgm:cxn modelId="{B30B87D7-60B5-4359-A3C9-E59C16C12407}" type="presOf" srcId="{74937A71-9D6E-4C78-8C5A-E53961BD17DD}" destId="{BC2385A7-34A6-40ED-90A4-AA5FE2315604}" srcOrd="0" destOrd="0" presId="urn:microsoft.com/office/officeart/2008/layout/VerticalCurvedList"/>
    <dgm:cxn modelId="{C1A06560-7187-4E8E-90D6-C6E6E00946CC}" type="presOf" srcId="{0ED14FBA-AFB9-4A8D-A140-F99B09CC5BB6}" destId="{B231A4B2-85F6-4303-AF6A-C47A70150C3B}" srcOrd="0" destOrd="0" presId="urn:microsoft.com/office/officeart/2008/layout/VerticalCurvedList"/>
    <dgm:cxn modelId="{192F97D2-9FAE-4A6F-B070-6F75B3F9C727}" srcId="{0ED14FBA-AFB9-4A8D-A140-F99B09CC5BB6}" destId="{4AFF7825-6B82-4153-923A-B80E4DCAF261}" srcOrd="1" destOrd="0" parTransId="{811BBEAC-FAA4-4E5B-ACBE-051ADB4B2613}" sibTransId="{1645F459-27AA-43FE-8C3F-4AB57DBD6480}"/>
    <dgm:cxn modelId="{A47FA734-FF5F-4D44-AB77-796C7E179B3A}" type="presOf" srcId="{89BA8F60-D626-446F-AFC6-05EB63CB7105}" destId="{F5307424-A78E-489C-B754-05AE3F561F4C}" srcOrd="0" destOrd="0" presId="urn:microsoft.com/office/officeart/2008/layout/VerticalCurvedList"/>
    <dgm:cxn modelId="{57293F0A-2065-4849-A861-FC0BC9CC354E}" type="presOf" srcId="{82A011AB-6E3F-40B0-9BB6-BFA7268A3FBC}" destId="{C132791E-918B-416B-8B47-31E2361B393E}" srcOrd="0" destOrd="0" presId="urn:microsoft.com/office/officeart/2008/layout/VerticalCurvedList"/>
    <dgm:cxn modelId="{DA1AAE57-9744-40D9-8A07-F18C35C66DA8}" type="presParOf" srcId="{B231A4B2-85F6-4303-AF6A-C47A70150C3B}" destId="{6F8A66F6-AC00-4EC7-B07C-664540177CD9}" srcOrd="0" destOrd="0" presId="urn:microsoft.com/office/officeart/2008/layout/VerticalCurvedList"/>
    <dgm:cxn modelId="{8437B623-C1AB-4B2E-A157-96DB4A6560C4}" type="presParOf" srcId="{6F8A66F6-AC00-4EC7-B07C-664540177CD9}" destId="{B7C5C31F-2984-44D1-B59E-1718E8300723}" srcOrd="0" destOrd="0" presId="urn:microsoft.com/office/officeart/2008/layout/VerticalCurvedList"/>
    <dgm:cxn modelId="{49845800-AF4A-49D2-A8A8-3F8E2E50BA73}" type="presParOf" srcId="{B7C5C31F-2984-44D1-B59E-1718E8300723}" destId="{6952D503-8AE6-4B0E-A370-96E29D785729}" srcOrd="0" destOrd="0" presId="urn:microsoft.com/office/officeart/2008/layout/VerticalCurvedList"/>
    <dgm:cxn modelId="{23448142-A2FE-42EE-A8E0-DB6286C3DE7D}" type="presParOf" srcId="{B7C5C31F-2984-44D1-B59E-1718E8300723}" destId="{BC2385A7-34A6-40ED-90A4-AA5FE2315604}" srcOrd="1" destOrd="0" presId="urn:microsoft.com/office/officeart/2008/layout/VerticalCurvedList"/>
    <dgm:cxn modelId="{8877942F-3A79-41BE-AA6F-0C02AE6BEB63}" type="presParOf" srcId="{B7C5C31F-2984-44D1-B59E-1718E8300723}" destId="{4D8B38B0-3A7F-4710-9180-44CA98A780A6}" srcOrd="2" destOrd="0" presId="urn:microsoft.com/office/officeart/2008/layout/VerticalCurvedList"/>
    <dgm:cxn modelId="{9321EBE4-2A04-47BC-9637-3DC7EF393B60}" type="presParOf" srcId="{B7C5C31F-2984-44D1-B59E-1718E8300723}" destId="{D5A2B4D6-45BA-42B9-BF12-1613AFB54F1A}" srcOrd="3" destOrd="0" presId="urn:microsoft.com/office/officeart/2008/layout/VerticalCurvedList"/>
    <dgm:cxn modelId="{BA165A36-859A-4F7C-AD15-0738AD8BED50}" type="presParOf" srcId="{6F8A66F6-AC00-4EC7-B07C-664540177CD9}" destId="{64DBA83A-B436-4DCE-8EA4-F77F21F674A8}" srcOrd="1" destOrd="0" presId="urn:microsoft.com/office/officeart/2008/layout/VerticalCurvedList"/>
    <dgm:cxn modelId="{ECBA8A44-1AD0-4D41-BC2E-F30E805D7078}" type="presParOf" srcId="{6F8A66F6-AC00-4EC7-B07C-664540177CD9}" destId="{5FE20821-A0F4-454C-ABC0-98BA444667EB}" srcOrd="2" destOrd="0" presId="urn:microsoft.com/office/officeart/2008/layout/VerticalCurvedList"/>
    <dgm:cxn modelId="{E8376F79-B9F1-4A74-90E8-313F43E05F08}" type="presParOf" srcId="{5FE20821-A0F4-454C-ABC0-98BA444667EB}" destId="{1D87A3CF-C2F6-48C5-85D4-42E065F4D735}" srcOrd="0" destOrd="0" presId="urn:microsoft.com/office/officeart/2008/layout/VerticalCurvedList"/>
    <dgm:cxn modelId="{B3EA567B-DD6A-475C-9CB6-86F26C55515E}" type="presParOf" srcId="{6F8A66F6-AC00-4EC7-B07C-664540177CD9}" destId="{79549CF0-5334-444B-B4F8-7E6AB78FDB94}" srcOrd="3" destOrd="0" presId="urn:microsoft.com/office/officeart/2008/layout/VerticalCurvedList"/>
    <dgm:cxn modelId="{44EAD99F-86B1-4428-BFD7-6801C5F97188}" type="presParOf" srcId="{6F8A66F6-AC00-4EC7-B07C-664540177CD9}" destId="{DC13BA78-4C62-4523-82E3-7D461CD25074}" srcOrd="4" destOrd="0" presId="urn:microsoft.com/office/officeart/2008/layout/VerticalCurvedList"/>
    <dgm:cxn modelId="{B582398B-5BC7-4583-B3F9-237CD339D897}" type="presParOf" srcId="{DC13BA78-4C62-4523-82E3-7D461CD25074}" destId="{3471D5ED-BC49-4049-A078-D642EB016B32}" srcOrd="0" destOrd="0" presId="urn:microsoft.com/office/officeart/2008/layout/VerticalCurvedList"/>
    <dgm:cxn modelId="{DF58E744-B014-4330-AB39-7EE5BF1E9E4F}" type="presParOf" srcId="{6F8A66F6-AC00-4EC7-B07C-664540177CD9}" destId="{C132791E-918B-416B-8B47-31E2361B393E}" srcOrd="5" destOrd="0" presId="urn:microsoft.com/office/officeart/2008/layout/VerticalCurvedList"/>
    <dgm:cxn modelId="{3BD3AF41-0F0A-4793-BDAE-C0B31EF37D84}" type="presParOf" srcId="{6F8A66F6-AC00-4EC7-B07C-664540177CD9}" destId="{984E236F-6AC3-4A4F-B46B-B3E2053B93EE}" srcOrd="6" destOrd="0" presId="urn:microsoft.com/office/officeart/2008/layout/VerticalCurvedList"/>
    <dgm:cxn modelId="{2834A3C6-EE5C-49D9-B262-3CA18BA71E72}" type="presParOf" srcId="{984E236F-6AC3-4A4F-B46B-B3E2053B93EE}" destId="{AA2A23E2-54C4-4061-AEDF-E82B554F331C}" srcOrd="0" destOrd="0" presId="urn:microsoft.com/office/officeart/2008/layout/VerticalCurvedList"/>
    <dgm:cxn modelId="{E8A2CE60-EB02-4028-BB38-8756F7202CA1}" type="presParOf" srcId="{6F8A66F6-AC00-4EC7-B07C-664540177CD9}" destId="{F5307424-A78E-489C-B754-05AE3F561F4C}" srcOrd="7" destOrd="0" presId="urn:microsoft.com/office/officeart/2008/layout/VerticalCurvedList"/>
    <dgm:cxn modelId="{EA166705-1900-4CA7-9969-17D0A7558715}" type="presParOf" srcId="{6F8A66F6-AC00-4EC7-B07C-664540177CD9}" destId="{40C36192-C63C-496D-A15A-77DD1353527D}" srcOrd="8" destOrd="0" presId="urn:microsoft.com/office/officeart/2008/layout/VerticalCurvedList"/>
    <dgm:cxn modelId="{338D0C0C-F07D-4ED5-A4E3-8E207E807BA9}" type="presParOf" srcId="{40C36192-C63C-496D-A15A-77DD1353527D}" destId="{1FC0A987-BA2B-4F13-A25D-C809D093B16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64B872-FAAE-4EB7-BC54-FE178B667E03}">
      <dsp:nvSpPr>
        <dsp:cNvPr id="0" name=""/>
        <dsp:cNvSpPr/>
      </dsp:nvSpPr>
      <dsp:spPr>
        <a:xfrm>
          <a:off x="71996" y="288028"/>
          <a:ext cx="3616176" cy="3184115"/>
        </a:xfrm>
        <a:prstGeom prst="triangle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BBFC9A-EE8A-48DF-B833-BBA387339CBC}">
      <dsp:nvSpPr>
        <dsp:cNvPr id="0" name=""/>
        <dsp:cNvSpPr/>
      </dsp:nvSpPr>
      <dsp:spPr>
        <a:xfrm>
          <a:off x="1817018" y="361970"/>
          <a:ext cx="2350514" cy="6427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Философия</a:t>
          </a:r>
          <a:endParaRPr lang="ru-RU" sz="2600" kern="1200" dirty="0"/>
        </a:p>
      </dsp:txBody>
      <dsp:txXfrm>
        <a:off x="1848393" y="393345"/>
        <a:ext cx="2287764" cy="579968"/>
      </dsp:txXfrm>
    </dsp:sp>
    <dsp:sp modelId="{7C739E28-E540-44CE-91A6-9600DC2D4BBB}">
      <dsp:nvSpPr>
        <dsp:cNvPr id="0" name=""/>
        <dsp:cNvSpPr/>
      </dsp:nvSpPr>
      <dsp:spPr>
        <a:xfrm>
          <a:off x="1817018" y="1085029"/>
          <a:ext cx="2350514" cy="6427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Психология</a:t>
          </a:r>
          <a:endParaRPr lang="ru-RU" sz="2600" kern="1200" dirty="0"/>
        </a:p>
      </dsp:txBody>
      <dsp:txXfrm>
        <a:off x="1848393" y="1116404"/>
        <a:ext cx="2287764" cy="579968"/>
      </dsp:txXfrm>
    </dsp:sp>
    <dsp:sp modelId="{785F8C12-9BED-4261-937C-B7227F38F90C}">
      <dsp:nvSpPr>
        <dsp:cNvPr id="0" name=""/>
        <dsp:cNvSpPr/>
      </dsp:nvSpPr>
      <dsp:spPr>
        <a:xfrm>
          <a:off x="1817018" y="1808088"/>
          <a:ext cx="2350514" cy="6427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Анатомия</a:t>
          </a:r>
          <a:endParaRPr lang="ru-RU" sz="2600" kern="1200" dirty="0"/>
        </a:p>
      </dsp:txBody>
      <dsp:txXfrm>
        <a:off x="1848393" y="1839463"/>
        <a:ext cx="2287764" cy="579968"/>
      </dsp:txXfrm>
    </dsp:sp>
    <dsp:sp modelId="{F3697416-C0B3-47BC-A19A-8CF5C178CD35}">
      <dsp:nvSpPr>
        <dsp:cNvPr id="0" name=""/>
        <dsp:cNvSpPr/>
      </dsp:nvSpPr>
      <dsp:spPr>
        <a:xfrm>
          <a:off x="1817018" y="2531146"/>
          <a:ext cx="2350514" cy="6427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Физиология</a:t>
          </a:r>
          <a:endParaRPr lang="ru-RU" sz="2600" kern="1200" dirty="0"/>
        </a:p>
      </dsp:txBody>
      <dsp:txXfrm>
        <a:off x="1848393" y="2562521"/>
        <a:ext cx="2287764" cy="5799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385A7-34A6-40ED-90A4-AA5FE2315604}">
      <dsp:nvSpPr>
        <dsp:cNvPr id="0" name=""/>
        <dsp:cNvSpPr/>
      </dsp:nvSpPr>
      <dsp:spPr>
        <a:xfrm>
          <a:off x="-5169077" y="-791784"/>
          <a:ext cx="6155568" cy="6155568"/>
        </a:xfrm>
        <a:prstGeom prst="blockArc">
          <a:avLst>
            <a:gd name="adj1" fmla="val 18900000"/>
            <a:gd name="adj2" fmla="val 2700000"/>
            <a:gd name="adj3" fmla="val 351"/>
          </a:avLst>
        </a:pr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BA83A-B436-4DCE-8EA4-F77F21F674A8}">
      <dsp:nvSpPr>
        <dsp:cNvPr id="0" name=""/>
        <dsp:cNvSpPr/>
      </dsp:nvSpPr>
      <dsp:spPr>
        <a:xfrm>
          <a:off x="516519" y="351495"/>
          <a:ext cx="7649870" cy="703356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289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dirty="0" smtClean="0"/>
            <a:t>личный пример учителя</a:t>
          </a:r>
          <a:endParaRPr lang="ru-RU" sz="2800" kern="1200" dirty="0"/>
        </a:p>
      </dsp:txBody>
      <dsp:txXfrm>
        <a:off x="516519" y="351495"/>
        <a:ext cx="7649870" cy="703356"/>
      </dsp:txXfrm>
    </dsp:sp>
    <dsp:sp modelId="{1D87A3CF-C2F6-48C5-85D4-42E065F4D735}">
      <dsp:nvSpPr>
        <dsp:cNvPr id="0" name=""/>
        <dsp:cNvSpPr/>
      </dsp:nvSpPr>
      <dsp:spPr>
        <a:xfrm>
          <a:off x="76921" y="263575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9549CF0-5334-444B-B4F8-7E6AB78FDB94}">
      <dsp:nvSpPr>
        <dsp:cNvPr id="0" name=""/>
        <dsp:cNvSpPr/>
      </dsp:nvSpPr>
      <dsp:spPr>
        <a:xfrm>
          <a:off x="919770" y="1406712"/>
          <a:ext cx="7246620" cy="703356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289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dirty="0" smtClean="0"/>
            <a:t>убеждение</a:t>
          </a:r>
          <a:endParaRPr lang="ru-RU" sz="2800" kern="1200" dirty="0"/>
        </a:p>
      </dsp:txBody>
      <dsp:txXfrm>
        <a:off x="919770" y="1406712"/>
        <a:ext cx="7246620" cy="703356"/>
      </dsp:txXfrm>
    </dsp:sp>
    <dsp:sp modelId="{3471D5ED-BC49-4049-A078-D642EB016B32}">
      <dsp:nvSpPr>
        <dsp:cNvPr id="0" name=""/>
        <dsp:cNvSpPr/>
      </dsp:nvSpPr>
      <dsp:spPr>
        <a:xfrm>
          <a:off x="480172" y="1318793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32791E-918B-416B-8B47-31E2361B393E}">
      <dsp:nvSpPr>
        <dsp:cNvPr id="0" name=""/>
        <dsp:cNvSpPr/>
      </dsp:nvSpPr>
      <dsp:spPr>
        <a:xfrm>
          <a:off x="919770" y="2461930"/>
          <a:ext cx="7246620" cy="703356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289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dirty="0" smtClean="0"/>
            <a:t>педагогический такт</a:t>
          </a:r>
          <a:endParaRPr lang="ru-RU" sz="2800" kern="1200" dirty="0"/>
        </a:p>
      </dsp:txBody>
      <dsp:txXfrm>
        <a:off x="919770" y="2461930"/>
        <a:ext cx="7246620" cy="703356"/>
      </dsp:txXfrm>
    </dsp:sp>
    <dsp:sp modelId="{AA2A23E2-54C4-4061-AEDF-E82B554F331C}">
      <dsp:nvSpPr>
        <dsp:cNvPr id="0" name=""/>
        <dsp:cNvSpPr/>
      </dsp:nvSpPr>
      <dsp:spPr>
        <a:xfrm>
          <a:off x="480172" y="2374011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5307424-A78E-489C-B754-05AE3F561F4C}">
      <dsp:nvSpPr>
        <dsp:cNvPr id="0" name=""/>
        <dsp:cNvSpPr/>
      </dsp:nvSpPr>
      <dsp:spPr>
        <a:xfrm>
          <a:off x="516519" y="3517148"/>
          <a:ext cx="7649870" cy="703356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algn="tl" rotWithShape="0">
            <a:srgbClr val="000000">
              <a:alpha val="50000"/>
            </a:srgbClr>
          </a:outerShdw>
        </a:effectLst>
        <a:scene3d>
          <a:camera prst="orthographicFront"/>
          <a:lightRig rig="soft" dir="t">
            <a:rot lat="0" lon="0" rev="18000000"/>
          </a:lightRig>
        </a:scene3d>
        <a:sp3d prstMaterial="dkEdge">
          <a:bevelT w="73660" h="4445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289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i="0" kern="1200" smtClean="0"/>
            <a:t>предупреждения, поощрения и взыскания</a:t>
          </a:r>
          <a:endParaRPr lang="ru-RU" sz="2800" kern="1200"/>
        </a:p>
      </dsp:txBody>
      <dsp:txXfrm>
        <a:off x="516519" y="3517148"/>
        <a:ext cx="7649870" cy="703356"/>
      </dsp:txXfrm>
    </dsp:sp>
    <dsp:sp modelId="{1FC0A987-BA2B-4F13-A25D-C809D093B165}">
      <dsp:nvSpPr>
        <dsp:cNvPr id="0" name=""/>
        <dsp:cNvSpPr/>
      </dsp:nvSpPr>
      <dsp:spPr>
        <a:xfrm>
          <a:off x="76921" y="3429228"/>
          <a:ext cx="879195" cy="87919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4AE39D-BA0D-49D2-8AB4-E0254FEF88E0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D5EE4-B254-4D55-9E0F-CA89EC09E7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8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Основные идеи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Ушинского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– демократизация народного образования и народность воспитания. Он считал, что в основе теории педагогики должны стоять законы философии, психологии, анатомии и физиологии. По его мнению, в педагогике нельзя основываться только на собственном опыте, даже если он был удачен. И теории обязательно должна сопутствовать практика.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Ушинский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писал о том, что теория, не имеющая оснований, оказывается столь же бесполезной вещью, как факт или опыт, из которого нельзя сделать какой-либо вывод. О том, что теория не может отрицать действительности, факт не может отрицать мысли.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D5EE4-B254-4D55-9E0F-CA89EC09E79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81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Недовольство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правительства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Ушинским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вызывал его протест против дисциплины старой школы, основанной на слепом повиновении ученика педагогу и предусматривающей физические наказания. По его мнению, гуманность к ученику должна быть основой воспитания.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D5EE4-B254-4D55-9E0F-CA89EC09E79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5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789040"/>
            <a:ext cx="4168552" cy="194421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Вклад </a:t>
            </a:r>
            <a:r>
              <a:rPr lang="ru-RU" sz="4400" dirty="0" smtClean="0"/>
              <a:t> </a:t>
            </a:r>
            <a:r>
              <a:rPr lang="ru-RU" sz="4400" dirty="0" err="1" smtClean="0"/>
              <a:t>К.Д.Ушинского</a:t>
            </a:r>
            <a:r>
              <a:rPr lang="ru-RU" sz="4400" dirty="0" smtClean="0"/>
              <a:t> </a:t>
            </a:r>
            <a:r>
              <a:rPr lang="ru-RU" sz="4400" dirty="0" smtClean="0"/>
              <a:t>в развитие отечественной педагогики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37125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3816424" cy="424847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404664"/>
            <a:ext cx="4059936" cy="56913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Родился </a:t>
            </a:r>
            <a:r>
              <a:rPr lang="ru-RU" b="1" dirty="0"/>
              <a:t>Константин Дмитриевич</a:t>
            </a:r>
            <a:r>
              <a:rPr lang="ru-RU" dirty="0"/>
              <a:t> в Туле 19 февраля 1824 года. В 1840 году он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окончил Новгород-Северскую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гимназию </a:t>
            </a:r>
            <a:r>
              <a:rPr lang="ru-RU" dirty="0" smtClean="0"/>
              <a:t>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поступил в Московский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университет </a:t>
            </a:r>
            <a:r>
              <a:rPr lang="ru-RU" dirty="0"/>
              <a:t>на юридический факультет. Уже летом 1844 года </a:t>
            </a:r>
            <a:r>
              <a:rPr lang="ru-RU" b="1" dirty="0"/>
              <a:t>Ушинский</a:t>
            </a:r>
            <a:r>
              <a:rPr lang="ru-RU" dirty="0"/>
              <a:t>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получает кандидатскую степень </a:t>
            </a:r>
            <a:r>
              <a:rPr lang="ru-RU" dirty="0"/>
              <a:t>по юриспруденции</a:t>
            </a:r>
            <a:r>
              <a:rPr lang="ru-RU" dirty="0" smtClean="0"/>
              <a:t>. </a:t>
            </a:r>
            <a:r>
              <a:rPr lang="ru-RU" b="1" dirty="0"/>
              <a:t>Ушинский</a:t>
            </a:r>
            <a:r>
              <a:rPr lang="ru-RU" dirty="0"/>
              <a:t>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был инспектором</a:t>
            </a:r>
            <a:r>
              <a:rPr lang="ru-RU" dirty="0"/>
              <a:t> Гатчинского сиротского института и инспектором классов Смольного института благородных девиц.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869160"/>
            <a:ext cx="3096344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Константи́н</a:t>
            </a:r>
            <a:r>
              <a:rPr lang="ru-RU" b="1" dirty="0"/>
              <a:t> </a:t>
            </a:r>
            <a:r>
              <a:rPr lang="ru-RU" b="1" dirty="0" err="1"/>
              <a:t>Дми́триевич</a:t>
            </a:r>
            <a:r>
              <a:rPr lang="ru-RU" b="1" dirty="0"/>
              <a:t> </a:t>
            </a:r>
            <a:r>
              <a:rPr lang="ru-RU" b="1" dirty="0" err="1" smtClean="0"/>
              <a:t>Уши́нский</a:t>
            </a:r>
            <a:r>
              <a:rPr lang="ru-RU" b="1" dirty="0" smtClean="0"/>
              <a:t> </a:t>
            </a:r>
            <a:r>
              <a:rPr lang="ru-RU" dirty="0"/>
              <a:t>1824 г. – 1871 г.</a:t>
            </a:r>
          </a:p>
        </p:txBody>
      </p:sp>
    </p:spTree>
    <p:extLst>
      <p:ext uri="{BB962C8B-B14F-4D97-AF65-F5344CB8AC3E}">
        <p14:creationId xmlns:p14="http://schemas.microsoft.com/office/powerpoint/2010/main" val="250036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     Основные </a:t>
            </a:r>
            <a:r>
              <a:rPr lang="ru-RU" dirty="0">
                <a:effectLst/>
              </a:rPr>
              <a:t>идеи </a:t>
            </a:r>
            <a:r>
              <a:rPr lang="ru-RU" b="1" dirty="0">
                <a:effectLst/>
              </a:rPr>
              <a:t>Ушинского</a:t>
            </a: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02201725"/>
              </p:ext>
            </p:extLst>
          </p:nvPr>
        </p:nvGraphicFramePr>
        <p:xfrm>
          <a:off x="395536" y="2780928"/>
          <a:ext cx="4176464" cy="3616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27584" y="2060848"/>
            <a:ext cx="324036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Теория педагогики</a:t>
            </a: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8" y="1556792"/>
            <a:ext cx="3744416" cy="482453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cs typeface="Aharoni" panose="02010803020104030203" pitchFamily="2" charset="-79"/>
              </a:rPr>
              <a:t> </a:t>
            </a:r>
            <a:r>
              <a:rPr lang="ru-RU" sz="2000" b="1" dirty="0">
                <a:cs typeface="Aharoni" panose="02010803020104030203" pitchFamily="2" charset="-79"/>
              </a:rPr>
              <a:t>Ушинский</a:t>
            </a:r>
            <a:r>
              <a:rPr lang="ru-RU" sz="2000" dirty="0">
                <a:cs typeface="Aharoni" panose="02010803020104030203" pitchFamily="2" charset="-79"/>
              </a:rPr>
              <a:t> писал о том, что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cs typeface="Aharoni" panose="02010803020104030203" pitchFamily="2" charset="-79"/>
              </a:rPr>
              <a:t>теория</a:t>
            </a:r>
            <a:r>
              <a:rPr lang="ru-RU" sz="2000" dirty="0">
                <a:cs typeface="Aharoni" panose="02010803020104030203" pitchFamily="2" charset="-79"/>
              </a:rPr>
              <a:t>,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cs typeface="Aharoni" panose="02010803020104030203" pitchFamily="2" charset="-79"/>
              </a:rPr>
              <a:t>не имеющая оснований, оказывается столь же бесполезной вещью, как факт или опыт, из которого нельзя сделать какой-либо вывод</a:t>
            </a:r>
            <a:r>
              <a:rPr lang="ru-RU" sz="2000" dirty="0">
                <a:cs typeface="Aharoni" panose="02010803020104030203" pitchFamily="2" charset="-79"/>
              </a:rPr>
              <a:t>. О том, что теория не может отрицать действительности, факт не может отрицать мысли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245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3645024"/>
            <a:ext cx="3635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Константин Дмитриевич считал,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что воспитание и образование должно учитывать своеобразие каждого народа</a:t>
            </a:r>
            <a:r>
              <a:rPr lang="ru-RU" sz="2000" dirty="0"/>
              <a:t>, т.е. традиции, географию, исторические особенности</a:t>
            </a:r>
            <a:r>
              <a:rPr lang="ru-RU" dirty="0"/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548680"/>
            <a:ext cx="3419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Народность, по его мнению, лучше всего выражается через изучение и уважение родного языка и родной истории. Подобное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воспитание</a:t>
            </a:r>
            <a:r>
              <a:rPr lang="ru-RU" sz="2000" dirty="0"/>
              <a:t>, как он говорил, должно развить у детей патриотизм, чувство долга перед Отечеством и чувство национальной гордости, которое, однако, чуждо шовинизму и сочетает в себе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уважение к другим народам</a:t>
            </a:r>
            <a:r>
              <a:rPr lang="ru-RU" sz="2000" dirty="0"/>
              <a:t>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1452"/>
            <a:ext cx="4671430" cy="2733532"/>
          </a:xfrm>
        </p:spPr>
      </p:pic>
    </p:spTree>
    <p:extLst>
      <p:ext uri="{BB962C8B-B14F-4D97-AF65-F5344CB8AC3E}">
        <p14:creationId xmlns:p14="http://schemas.microsoft.com/office/powerpoint/2010/main" val="1762691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Воспитание по Ушинскому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412776"/>
            <a:ext cx="6912768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Ушинский</a:t>
            </a:r>
            <a:r>
              <a:rPr lang="ru-RU" sz="2000" dirty="0"/>
              <a:t> определял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воспитание, как сознательный процесс создания гармоничной личности</a:t>
            </a:r>
            <a:r>
              <a:rPr lang="ru-RU" sz="2000" dirty="0"/>
              <a:t>. Важную роль в педагогике, по его мнению, играет воспитание нравственности. Он утверждал, что </a:t>
            </a:r>
            <a:r>
              <a:rPr lang="ru-RU" sz="2000" dirty="0">
                <a:solidFill>
                  <a:srgbClr val="002060"/>
                </a:solidFill>
              </a:rPr>
              <a:t>влияние нравственное есть основная задача воспитания</a:t>
            </a:r>
            <a:r>
              <a:rPr lang="ru-RU" sz="2000" dirty="0"/>
              <a:t>, более важная, чем развитие ума и наполнение головы знаниями. </a:t>
            </a:r>
            <a:r>
              <a:rPr lang="ru-RU" sz="2000" b="1" dirty="0"/>
              <a:t>Константин </a:t>
            </a:r>
            <a:r>
              <a:rPr lang="ru-RU" sz="2000" b="1" dirty="0" smtClean="0"/>
              <a:t>Дмитриевич </a:t>
            </a:r>
            <a:r>
              <a:rPr lang="ru-RU" sz="2000" dirty="0" smtClean="0"/>
              <a:t>полагал</a:t>
            </a:r>
            <a:r>
              <a:rPr lang="ru-RU" sz="2000" dirty="0"/>
              <a:t>, что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воспитание нравственности должно развивать в человеке дисциплинированность, гуманность, честность и трудолюбие</a:t>
            </a:r>
            <a:r>
              <a:rPr lang="ru-RU" sz="2000" dirty="0"/>
              <a:t>. И, кроме того, чувство собственного достоинства в тандеме со скромностью</a:t>
            </a:r>
          </a:p>
        </p:txBody>
      </p:sp>
    </p:spTree>
    <p:extLst>
      <p:ext uri="{BB962C8B-B14F-4D97-AF65-F5344CB8AC3E}">
        <p14:creationId xmlns:p14="http://schemas.microsoft.com/office/powerpoint/2010/main" val="11575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0809294"/>
              </p:ext>
            </p:extLst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Нравственное воспитание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864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052736"/>
            <a:ext cx="2095500" cy="30384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Труды Ушинского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918181" cy="29386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568" y="14847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 1857-1858 </a:t>
            </a:r>
            <a:r>
              <a:rPr lang="ru-RU" dirty="0"/>
              <a:t>годах он напечатал свои статьи «О пользе педагогической литературы», «Три элемента школы», «О народности в общественном воспитании» и другие в «Журнале для воспитания»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60232" y="3212976"/>
            <a:ext cx="19776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04757" y="4303670"/>
            <a:ext cx="41064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1868-169</a:t>
            </a:r>
            <a:r>
              <a:rPr lang="ru-RU" dirty="0"/>
              <a:t> годах он создал фундаментальную научную работу в двух томах </a:t>
            </a:r>
            <a:r>
              <a:rPr lang="ru-RU" b="1" i="1" dirty="0"/>
              <a:t>«Человек как предмет воспитания. Опыт педагогической антропологии»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477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dirty="0" smtClean="0"/>
              <a:t>Спасибо за внимание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58530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107</TotalTime>
  <Words>178</Words>
  <Application>Microsoft Office PowerPoint</Application>
  <PresentationFormat>Экран (4:3)</PresentationFormat>
  <Paragraphs>28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Вклад  К.Д.Ушинского в развитие отечественной педагогики</vt:lpstr>
      <vt:lpstr>Презентация PowerPoint</vt:lpstr>
      <vt:lpstr>     Основные идеи Ушинского</vt:lpstr>
      <vt:lpstr>Презентация PowerPoint</vt:lpstr>
      <vt:lpstr>Воспитание по Ушинскому</vt:lpstr>
      <vt:lpstr>Нравственное воспитание</vt:lpstr>
      <vt:lpstr>Труды Ушинского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Вклад Ушинского в развитие отечественной педагогики</dc:title>
  <dc:creator>Базалий</dc:creator>
  <cp:lastModifiedBy>Власова </cp:lastModifiedBy>
  <cp:revision>13</cp:revision>
  <dcterms:created xsi:type="dcterms:W3CDTF">2014-10-15T17:24:05Z</dcterms:created>
  <dcterms:modified xsi:type="dcterms:W3CDTF">2015-04-21T06:43:00Z</dcterms:modified>
</cp:coreProperties>
</file>