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Василий Васильевич Зеньковский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3352800"/>
            <a:ext cx="6331634" cy="12192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Базалий Р.В. – доцент кафедры </a:t>
            </a:r>
            <a:r>
              <a:rPr lang="ru-RU" dirty="0" err="1" smtClean="0">
                <a:solidFill>
                  <a:srgbClr val="002060"/>
                </a:solidFill>
              </a:rPr>
              <a:t>ТиМПО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err="1" smtClean="0">
                <a:solidFill>
                  <a:srgbClr val="002060"/>
                </a:solidFill>
              </a:rPr>
              <a:t>канд.пед.наук</a:t>
            </a:r>
            <a:endParaRPr 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740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Василий Васильевич Зеньковский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ru-RU" sz="2400" dirty="0" smtClean="0"/>
              <a:t>Русский религиозный философ, богослов, культуролог и педагог, белоэмигрант. Протопресвитер в юрисдикции Западноевропейского экзархат русских приходов Константинопольского патриархата. Основу взглядов Зеньковского составлял христианский мистицизм.</a:t>
            </a:r>
            <a:endParaRPr lang="ru-RU" sz="2400" dirty="0"/>
          </a:p>
        </p:txBody>
      </p:sp>
      <p:pic>
        <p:nvPicPr>
          <p:cNvPr id="1026" name="Picture 2" descr="C:\Users\Wilson\Desktop\Зеньковский,_Василий_Василье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2321" y="2021647"/>
            <a:ext cx="3460679" cy="4379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Образование (1/2)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Окончил гимназию в Киеве. Четыре года учился на физико-математическом факультете, окончил историко-филологический факультет Киевского университета (1909), был оставлен при университете для подготовки к профессорскому званию. </a:t>
            </a:r>
          </a:p>
          <a:p>
            <a:r>
              <a:rPr lang="ru-RU" sz="2400" dirty="0" smtClean="0"/>
              <a:t>В 1913—1914 находился в научной командировке в Германии и Италии. Магистр философии (1915; тема диссертации: «Проблема психической причинности»). Доктор церковных наук (1948; за труд «История русской философии»).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Образование (2/2)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гимназические годы утратил веру в Бога под воздействием трудов Дмитрия Писарева, но, познакомившись с работами Владимира Соловьёва, снова стал верующим человеком. Уже в зрелые годы значительное влияние на его взгляды оказало знакомство с профессором, будущим протоиереем Сергеем Булгаковым, который, в частности, заинтересовал его творчеством Николая Гоголя как православного писателя (в «Истории русской философии» Зеньковский называл Гоголя «пророком православной культуры»).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Учёный и министр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 1908 — один из учредителей и заместитель председателя, в 1911 — председатель Киевского религиозно-философского общества. </a:t>
            </a:r>
          </a:p>
          <a:p>
            <a:r>
              <a:rPr lang="ru-RU" dirty="0" smtClean="0"/>
              <a:t>В 1910—1911 читал курсы по философии и психологии на Высших женских курсах. Был директором киевского Института дошкольного воспитания и, с 1910, председателем киевского Общества по изучению религии и философии. С 1916 — экстраординарный профессор Киевского университета по кафедре психологии. В мае-октябре 1918 был министром исповеданий в правительстве гетмана Украинской державы Павла Скоропадского.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 1939—1940, в начале Второй мировой войны, находился в заключении без суда, следствия и обвинения во французской тюрьме, а затем в лагере. Затем ему было разрешено вернуться в Париж; переживания в период заключения способствовали принятию им сана священника.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В.В. </a:t>
            </a:r>
            <a:r>
              <a:rPr lang="ru-RU" sz="2400" dirty="0" err="1" smtClean="0"/>
              <a:t>Зеньклвский</a:t>
            </a:r>
            <a:r>
              <a:rPr lang="ru-RU" sz="2400" dirty="0" smtClean="0"/>
              <a:t> много времени и внимания уделял национальному воспитанию и образованию детей и подростков, оказавшихся за границей. Одной из главных целей зарубежной русской школы ученый считал развитие в детях национального самосознания и воспитания в них любви к Родине и родной духовной культуре.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Несмотря на большое число русских школ за границей все они стремились выполнить идентичные цели и задачи. Одной из главных целей зарубежной русской школы являлось развитие в детях национального самосознания и воспитание в них любви к Родине и родной духовной культуре. Ни один педагогический съезд, ни одного совещание по проблемам русской школы не обошли этот важный вопрос.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Зеньковский способствовал изданию альманахов для детей «Русская земля»  «Русский колокол», которые были проникнуты пылким патриотическим чувством к России, пониманием истинной сути исторического пути России и ее будущей роли.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</TotalTime>
  <Words>187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Василий Васильевич Зеньковский</vt:lpstr>
      <vt:lpstr>Василий Васильевич Зеньковский</vt:lpstr>
      <vt:lpstr>Образование (1/2)</vt:lpstr>
      <vt:lpstr>Образование (2/2)</vt:lpstr>
      <vt:lpstr>Учёный и министр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Василий Васильевич Зеньковский</dc:title>
  <dc:creator>Wilson</dc:creator>
  <cp:lastModifiedBy>ASUS</cp:lastModifiedBy>
  <cp:revision>4</cp:revision>
  <dcterms:created xsi:type="dcterms:W3CDTF">2015-11-25T14:37:19Z</dcterms:created>
  <dcterms:modified xsi:type="dcterms:W3CDTF">2016-01-09T07:02:04Z</dcterms:modified>
</cp:coreProperties>
</file>