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5" r:id="rId2"/>
    <p:sldMasterId id="2147483697" r:id="rId3"/>
  </p:sldMasterIdLst>
  <p:notesMasterIdLst>
    <p:notesMasterId r:id="rId32"/>
  </p:notesMasterIdLst>
  <p:sldIdLst>
    <p:sldId id="273" r:id="rId4"/>
    <p:sldId id="317" r:id="rId5"/>
    <p:sldId id="319" r:id="rId6"/>
    <p:sldId id="320" r:id="rId7"/>
    <p:sldId id="321" r:id="rId8"/>
    <p:sldId id="322" r:id="rId9"/>
    <p:sldId id="323" r:id="rId10"/>
    <p:sldId id="325" r:id="rId11"/>
    <p:sldId id="327" r:id="rId12"/>
    <p:sldId id="329" r:id="rId13"/>
    <p:sldId id="334" r:id="rId14"/>
    <p:sldId id="336" r:id="rId15"/>
    <p:sldId id="340" r:id="rId16"/>
    <p:sldId id="341" r:id="rId17"/>
    <p:sldId id="345" r:id="rId18"/>
    <p:sldId id="346" r:id="rId19"/>
    <p:sldId id="350" r:id="rId20"/>
    <p:sldId id="351" r:id="rId21"/>
    <p:sldId id="354" r:id="rId22"/>
    <p:sldId id="355" r:id="rId23"/>
    <p:sldId id="356" r:id="rId24"/>
    <p:sldId id="357" r:id="rId25"/>
    <p:sldId id="358" r:id="rId26"/>
    <p:sldId id="368" r:id="rId27"/>
    <p:sldId id="369" r:id="rId28"/>
    <p:sldId id="376" r:id="rId29"/>
    <p:sldId id="377" r:id="rId30"/>
    <p:sldId id="286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03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9263" autoAdjust="0"/>
  </p:normalViewPr>
  <p:slideViewPr>
    <p:cSldViewPr snapToGrid="0">
      <p:cViewPr varScale="1">
        <p:scale>
          <a:sx n="68" d="100"/>
          <a:sy n="68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F0C50-C553-4F78-8B3E-7881B52EF23E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3BE1-C836-4143-8962-DDB52E8EAE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57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CE3BE1-C836-4143-8962-DDB52E8EAE9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5AEE-E70A-4D67-BE75-3F9B398A4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7B0BD-6754-43DB-8C93-09FEE15B0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49F9-E9B7-4087-841E-362317635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44267-EF57-40CE-93BA-90BC9F0FE3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04.01.2016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3B75AEE-E70A-4D67-BE75-3F9B398A49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DF44267-EF57-40CE-93BA-90BC9F0FE3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7C128C3-E5C2-4231-986E-A7223B04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FEC6-F0E6-4FBD-B51A-26498E1302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222F-5AA4-438C-B6C6-78C957FEB1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9F24402-68E2-47B3-B838-D33B7428B5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75F43-0228-4F65-A601-8CBC6F86C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28C3-E5C2-4231-986E-A7223B04EE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9FEDEEC-37BE-476B-93DD-1813AE75DA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8360C7F-ABA7-404B-97D6-953588C87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7B0BD-6754-43DB-8C93-09FEE15B01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49F9-E9B7-4087-841E-362317635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EFEC6-F0E6-4FBD-B51A-26498E130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9222F-5AA4-438C-B6C6-78C957FEB1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24402-68E2-47B3-B838-D33B7428B5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75F43-0228-4F65-A601-8CBC6F86C1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EDEEC-37BE-476B-93DD-1813AE75DA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60C7F-ABA7-404B-97D6-953588C87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227CE-15C8-46C9-B7D0-07A8A8190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73227CE-15C8-46C9-B7D0-07A8A81908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18832" y="5334000"/>
            <a:ext cx="1295400" cy="12954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25415" y="928468"/>
            <a:ext cx="7793502" cy="3910818"/>
          </a:xfrm>
        </p:spPr>
        <p:txBody>
          <a:bodyPr anchor="ctr">
            <a:normAutofit/>
          </a:bodyPr>
          <a:lstStyle/>
          <a:p>
            <a:pPr algn="ctr"/>
            <a:r>
              <a:rPr lang="ru-RU" sz="3600" dirty="0" smtClean="0">
                <a:solidFill>
                  <a:srgbClr val="1103C1"/>
                </a:solidFill>
                <a:latin typeface="Arial" pitchFamily="34" charset="0"/>
                <a:cs typeface="Arial" pitchFamily="34" charset="0"/>
              </a:rPr>
              <a:t>ПЕДАГОГИЧЕСКАЯ МЫСЛЬ В РОССИИ В КОНЦЕ XIX — НАЧАЛЕ XX В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.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Базалий Р.В. – доцент кафедры </a:t>
            </a:r>
            <a:r>
              <a:rPr lang="ru-RU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ТиМПО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канд.пед.наук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КОНЦЕПЦИЯ СВОБОДНОГО ВОСПИТАНИЯ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0981" y="1324137"/>
            <a:ext cx="8414327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Принцип свободы предполагал отличную от государственной школы организацию всего учебно-воспитательного процесса, отказ от всех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внутришкольных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факторов давления на ребенка.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Важнейшей задачей воспитания должна была стать подготовка личности к жизни в условиях внешней свободы, владению своей внутренней свободой, направлению своих мыслей, чувств, воли на творчество, созидание, готовность к сотрудничеству с другими людьми, уважение их прав.</a:t>
            </a:r>
          </a:p>
        </p:txBody>
      </p:sp>
      <p:pic>
        <p:nvPicPr>
          <p:cNvPr id="120833" name="Picture 1" descr="G:\мои документы\ДОКУМЕНТЫ\ДГТУ\Практика\Картинки\691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3010477" y="3777672"/>
            <a:ext cx="4360341" cy="2894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ИНДИВИДУАЛЬНЫЕ ПОДХОДЫ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8762" y="1166889"/>
            <a:ext cx="814647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Строя свою педагогическую деятельность на принципах концепции свободного воспитания, К.Н.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Вентцель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С.Т.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внесли в педагогическую практику свои индивидуальные подходы, создав уникальные воспитательные системы.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5674" y="2690520"/>
            <a:ext cx="4160981" cy="3477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К.Н.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Вентцель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самой важной и трудной областью воспитания считал воспитание нравственное, целью которого является пробудить в человеке лучшие стремления.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Основу нравственного воспитания он видел в воспитании воли, потому что ребенок должен научиться не только сознательно ставить перед собой цели, но и уметь их достигать.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0593" name="Picture 1" descr="G:\мои документы\ДОКУМЕНТЫ\ДГТУ\Практика\Картинки\280px-Богданов-Бельский_Сельская_школа.jpg"/>
          <p:cNvPicPr>
            <a:picLocks noChangeAspect="1" noChangeArrowheads="1"/>
          </p:cNvPicPr>
          <p:nvPr/>
        </p:nvPicPr>
        <p:blipFill>
          <a:blip r:embed="rId3" cstate="print"/>
          <a:srcRect t="8896" b="9286"/>
          <a:stretch>
            <a:fillRect/>
          </a:stretch>
        </p:blipFill>
        <p:spPr bwMode="auto">
          <a:xfrm>
            <a:off x="5056909" y="3112654"/>
            <a:ext cx="3556000" cy="2909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ИНДИВИДУАЛЬНЫЕ ПОДХОДЫ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039" y="1195380"/>
            <a:ext cx="4100944" cy="53245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Идея детского труда проходит через всю теоретическую и практическую деятельность С.Т.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Шацкого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Концептуально осмысливая место труда в детской жизни, он пришел к мысли, что на раннем этапе детства труд должен быть связан с искусством и игрой. Но чем старше становится ребенок, тем серьезнее он должен относиться к трудовой деятельности.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Труд, игра, искусство — эти три элемента детской жизни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неотделимы друг от друга 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являются обязательным условием социализации и развития личности ребенка.</a:t>
            </a:r>
          </a:p>
        </p:txBody>
      </p:sp>
      <p:pic>
        <p:nvPicPr>
          <p:cNvPr id="106497" name="Picture 1" descr="G:\мои документы\ДОКУМЕНТЫ\ДГТУ\Практика\Картинки\Вознесенская_школа_садоводства_и_огородничества.jpg"/>
          <p:cNvPicPr>
            <a:picLocks noChangeAspect="1" noChangeArrowheads="1"/>
          </p:cNvPicPr>
          <p:nvPr/>
        </p:nvPicPr>
        <p:blipFill>
          <a:blip r:embed="rId3" cstate="print"/>
          <a:srcRect l="49488" t="15405"/>
          <a:stretch>
            <a:fillRect/>
          </a:stretch>
        </p:blipFill>
        <p:spPr bwMode="auto">
          <a:xfrm>
            <a:off x="4817189" y="1450109"/>
            <a:ext cx="4068915" cy="4359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КОНКРЕТИЗАЦИЯ МЕТОДОВ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9457" y="1249969"/>
            <a:ext cx="4627416" cy="50167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 конце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— начале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в. стало достаточно отчетливо осознаваться, что свое конструктивное развитие педагогическая теория и практика могут получить только на фундаменте целостного и системного знания о личности ребенка.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Необходимость антропологического обоснования педагогической науки в этот период начинает пониматься как важнейшее условие ее развития.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Одновременно обозначились конкретные научные методы, дающие, по мысли их авторов, объективные знания о личности: эксперимент, объективное наблюдение, статистические методы и т.д.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8306" name="Picture 2" descr="G:\мои документы\ДОКУМЕНТЫ\ДГТУ\Практика\Картинки\россия 19 века. картины маслом-2015-05-02-20-05-59-317-17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334" y="1200727"/>
            <a:ext cx="3760290" cy="527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ЭКСПЕРИМЕНТАЛИСТЫ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1670" y="1204248"/>
            <a:ext cx="5745021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Особый интерес представляет исходная позиция В.М. Бехтерева, А.П. Нечаева, А.Ф. Лазурского, образовавших одно из влиятельных направлений в педагогике рассматриваемого периода — экспериментальное.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7053" y="3244885"/>
            <a:ext cx="5721927" cy="31700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Эксперименталисты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считали исследования, направленные на изучение психических процессов и функций, вполне достаточными для обоснования педагогических положений, в частности дидактических, а психологический эксперимент.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Первые экспериментальные работы были связаны с изучением отдельных психических процессов, их свойств и особенностей и носили характер индивидуальных лабораторных исследований.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6258" name="Picture 2" descr="G:\мои документы\ДОКУМЕНТЫ\ДГТУ\Практика\Картинки\aHkIHkdGn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3018" y="1209326"/>
            <a:ext cx="2761962" cy="5505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ВЛАДИМИР МИХАЙЛОВИЧ БЕХТЕРЕВ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6471" y="1675442"/>
            <a:ext cx="4248729" cy="40934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Значительный вклад в разработку новых психолого-педагогических методов исследования ребенка внесли труды Владимира Михайловича Бехтерева. Раскрывая взаимосвязь среды, наследственности, воспитания, решающую роль в формировании личности он отводил общественной среде и воспитанию с обязательным учетом наследственности, которая, по его мнению, создает предпосылки развития личности.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5" name="Picture 1" descr="G:\мои документы\ДОКУМЕНТЫ\ДГТУ\Практика\Картинки\скачанные файл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1746" y="1308533"/>
            <a:ext cx="3357564" cy="45405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04691" y="5950635"/>
            <a:ext cx="37084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Владимира Михайловича Бехтерева (1857—1927)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ВЛАДИМИР МИХАЙЛОВИЧ БЕХТЕРЕВ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9382" y="1305986"/>
            <a:ext cx="8589818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формировании личности, по В.М. Бехтереву, играют важную роль все аспекты воспитания, каждый из них способствует развитию определенных качеств и черт ребенка. В его трудах четко прослеживается мысль о необходимости взаимосвязи социально-трудового, умственного, нравственного, эстетического и физического воспитания. Во взаимосвязи семейного и общественного воспитания В.М. Бехтерев видел огромные резервы для всестороннего развития личности и ее социализации.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6017" name="Picture 1" descr="G:\мои документы\ДОКУМЕНТЫ\ДГТУ\Практика\Картинки\bekhterev_19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269" y="3628802"/>
            <a:ext cx="4275859" cy="30522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47491" y="4944056"/>
            <a:ext cx="4160982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Группа сотрудников и слушателей Императорской Военно-медицинской академии наблюдает за опытом лечения пациентки гипнозом, проводимым профессором В.М.Бехтеревым, 1912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АЛЕКСАНДР ПЕТРОВИЧ НЕЧАЕВ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1854" y="1379049"/>
            <a:ext cx="3717637" cy="470898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Весьма видным представителем экспериментальной психологии и педагогики был 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Александр Петрович Нечаев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Его теоретические взгляды на личность ребенка как совокупность психических процессов и ее развитие как процесс внутреннего созревания организма под воздействием психофизических законов послужили обоснованием психологического эксперимента.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5" name="Picture 1" descr="G:\мои документы\ДОКУМЕНТЫ\ДГТУ\Практика\Картинки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12" y="1391949"/>
            <a:ext cx="2891271" cy="385999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12348" y="5544189"/>
            <a:ext cx="303893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 Петрович Нечаев (1875—1943)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АЛЕКСАНДР ПЕТРОВИЧ НЕЧАЕВ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4110" y="1342657"/>
            <a:ext cx="4414981" cy="50167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А.П. Нечаев главное внимание уделял разработке таких методов изучения психических явлений, которые могут помочь при решении педагогических проблем. Экспериментальная работа проводилась по нескольким направлениям: выявление возможностей использования экспериментального метода при исследовании педагогических проблем в сочетании с другими научными методами, взаимоотношение лабораторных и внелабораторных методов в психолого-педагогических исследованиях.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77" name="Picture 1" descr="G:\мои документы\ДОКУМЕНТЫ\ДГТУ\Практика\Картинки\o5sjh-N__m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3965" y="1170686"/>
            <a:ext cx="3233016" cy="5438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АЛЕКСАНДР ФЕДОРОВИЧ ЛАЗУРСКИЙ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2658" y="1279474"/>
            <a:ext cx="3805380" cy="532453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Интерес педагогической общественности к новым методам исследования личности ребенка и в то же самое время критика экспериментально-психологического метода на страницах педагогической печати и на съездах привели к поиску новых, более эффективных методов педагогических исследований. К их числу можно отнести разработку естественного эксперимента, осуществленную врачом и психологом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Александром Федоровичем Лазурским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3" name="Picture 1" descr="G:\мои документы\ДОКУМЕНТЫ\ДГТУ\Практика\Картинки\Lazurskiy_A.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8245" y="1313873"/>
            <a:ext cx="3175000" cy="4267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44473" y="5904453"/>
            <a:ext cx="408709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Александром Федоровичем Лазурским (1874—1917)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ПРОТИВОРЕЧИЯ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464" y="1242990"/>
            <a:ext cx="8764932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русской педагогике конца 19 начале 20 века отражались противоречия между традиционной, официальной установкой на воспитание в духе «самодержавия, православия, народности» и подходами, бравшими за образец западную педагогику и опыт европейской школы, причем не всегда учитывались особенности и своеобразие развития России.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97928" y="3152339"/>
            <a:ext cx="4572000" cy="31700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Общим было и отрицательное отношение к сословности школы, утверждение, что каждый ребенок имеет право на полноценное образование, на развитие всех заложенных в нем сил и возможностей. Поэтому-то так активно велась борьба против попыток ранней профессионализации школы, особенно начальной.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7457" name="Picture 1" descr="G:\мои документы\ДОКУМЕНТЫ\ДГТУ\Практика\Картинки\Uchitelya_005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19130"/>
          <a:stretch>
            <a:fillRect/>
          </a:stretch>
        </p:blipFill>
        <p:spPr bwMode="auto">
          <a:xfrm>
            <a:off x="184727" y="3193941"/>
            <a:ext cx="3871765" cy="2948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АЛЕКСАНДР ФЕДОРОВИЧ ЛАЗУРСКИЙ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2677" y="1359204"/>
            <a:ext cx="8449577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Исходя из понимания целостности личности, функционирующей в единстве ее эндо-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экзопси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хических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сторон, развитие которых определяется не только внутренними, но и внешними, в частности педагогическими, условиями, А.Ф. Лазурский разработал метод, который предполагал изучение личности в специально выбираемых или моделируемых исследователем педагогических условиях. А.Ф. Лазурским и его учениками была разработана методика изучения ребенка, содержание которой определялось десятью отдельными упражнениями, соответствующими различным видам школьных занятий.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5" name="Picture 1" descr="G:\мои документы\ДОКУМЕНТЫ\ДГТУ\Практика\Картинки\DgtRrySvBS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7967" y="3738258"/>
            <a:ext cx="5314372" cy="29996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ТЕНДЕНЦИИ РАЗВИТИЯ ПЕДАГОГИКИ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3704" y="1213824"/>
            <a:ext cx="4061643" cy="532453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конце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начале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в. в развитии педагогической теории прослеживаются две тенденции.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Одна из них связана с дифференциацией педагогического знания, с выделением в самостоятельные отрасли теории образования, теории воспитания, дошкольной педагогики, профессионально-технической и др.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Другая направлена на осмысление накопленных теоретических знаний и приведение в систему взаимосвязанных идей, положений, принципов, взглядов.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9" name="Picture 3" descr="G:\мои документы\ДОКУМЕНТЫ\ДГТУ\Практика\Картинки\LVHiz8jULw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2587" y="1223701"/>
            <a:ext cx="3897279" cy="5334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ПЕТР ФЕДОРОВИЧ КАПТЕРЕВ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6654" y="1720748"/>
            <a:ext cx="3486728" cy="40934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Петр Федорович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Каптерев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теоретик воспитания и обучения мирового уровня, крупнейший российский педагог, историк образования и отечественной педагогической мысли. Он преподавал философско-педагогические дисциплины параллельно в Санкт-Петербургской духовной семинарии и Александровском лицее.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89" name="Picture 1" descr="G:\мои документы\ДОКУМЕНТЫ\ДГТУ\Практика\Картинки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6373" y="1429039"/>
            <a:ext cx="2898624" cy="40943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22449" y="5747389"/>
            <a:ext cx="29718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Петр Федорович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Каптерев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(1849—1922)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ПЕТР ФЕДОРОВИЧ КАПТЕРЕВ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435" y="1259435"/>
            <a:ext cx="8654474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Заслуга П.Ф.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Каптерева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состоит в развитии педагогической мысли состоит, прежде всего, в том, что он в полном виде, целостно охватил педагогическое знание, включая физиологический, психологический, философский, исторический и собственно педагогический аспекты. П.Ф.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Каптерев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ввел новое емкое понятие — «педагогический процесс», что позволило более глубоко разрабатывать педагогические проблемы.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1" name="Picture 1" descr="G:\мои документы\ДОКУМЕНТЫ\ДГТУ\Практика\Картинки\zak_bo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3038" y="3303121"/>
            <a:ext cx="5405582" cy="3359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ВАСИЛИЙ ПОРФИРЬЕВИЧ ВАХТЕРОВ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9055" y="1666019"/>
            <a:ext cx="3177309" cy="378565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Значительный вклад в развитие педагогической теории внес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Василий Порфирьевич Вахтеров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известный деятель народного образования, педагог и методист, обогативший различные отрасли педагогической науки, особенно методики начального обучения и воспитания.</a:t>
            </a:r>
          </a:p>
        </p:txBody>
      </p:sp>
      <p:pic>
        <p:nvPicPr>
          <p:cNvPr id="40961" name="Picture 1" descr="G:\мои документы\ДОКУМЕНТЫ\ДГТУ\Практика\Картинки\000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1392" y="1244312"/>
            <a:ext cx="3525549" cy="44254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16774" y="5849035"/>
            <a:ext cx="357909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Василий Порфирьевич Вахтеров (1853—1924)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ВАСИЛИЙ ПОРФИРЬЕВИЧ ВАХТЕРОВ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290" y="1268398"/>
            <a:ext cx="4572000" cy="53245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Уделяя большое внимание данным смежных наук, изучающих ребенка, В.П. Вахтеров подчеркивал, что особенность педагогики заключается в том, что она не только рассматривает ребенка в качестве объекта исследования, но и решает задачу его воспитания. Он полагал, что педагог, пользуясь своими наблюдениями, может присоединить к ним результаты работ психологов, антропологов, биологов и других ученых, чтобы воспитание ребенка тесно увязать с законами его развития, а методы и материал обучения привести в соответствие с возрастными особенностями воспитанника.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3" name="Picture 1" descr="G:\мои документы\ДОКУМЕНТЫ\ДГТУ\Практика\Картинки\x2wrXZ6UvH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0325" y="2471881"/>
            <a:ext cx="4137066" cy="321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ПЕТР ФРАНЦЕЕТ ЛЕСГАФТ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20436" y="1371009"/>
            <a:ext cx="2817092" cy="501675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Большой след в развитии отечественной педагогики оставил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Францеет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Лесгафт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известный ученый и врач, основоположник лечебной гимнастики, создатель оригинальной системы физического воспитания, организатор первого в России высшего учебного заведения по физическому воспитанию.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 descr="G:\мои документы\ДОКУМЕНТЫ\ДГТУ\Практика\Картинки\m_232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7228" y="1446933"/>
            <a:ext cx="4251903" cy="425190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81999" y="5885934"/>
            <a:ext cx="257975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Францеет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Лесгафт (1837—1909)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ПЕТР ФРАНЦЕЕТ ЛЕСГАФТ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5491" y="1232004"/>
            <a:ext cx="8672945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 педагогические явления и теоретические положения П.Ф. Лесгафт рассматривал с позиций антропологизма. Он понимал антропологию как науку, изучающую не только строение, развитие и функции отдельных органов человеческого организма, но и как физическое и нравственное влияние на человека окружающей среды. Основную роль в формировании личности ребенка П.Ф. Лесгафт отводил воспитанию. Он полагал, что с помощью воспитания можно развивать нравственные качества личности и ее волевые проявления, с помощью образования — совершенствовать умственное, эстетическое и физическое развитие ребенка. </a:t>
            </a:r>
            <a:endParaRPr lang="ru-RU" sz="2000" dirty="0"/>
          </a:p>
        </p:txBody>
      </p:sp>
      <p:pic>
        <p:nvPicPr>
          <p:cNvPr id="22529" name="Picture 1" descr="G:\мои документы\ДОКУМЕНТЫ\ДГТУ\Практика\Картинки\000279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 l="5293" t="19243" r="3844" b="11681"/>
          <a:stretch>
            <a:fillRect/>
          </a:stretch>
        </p:blipFill>
        <p:spPr bwMode="auto">
          <a:xfrm>
            <a:off x="3537528" y="4248727"/>
            <a:ext cx="5043055" cy="2456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67390"/>
            <a:ext cx="8229600" cy="523220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СПАСИБО ЗА ВНИМАНИЕ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18832" y="5334000"/>
            <a:ext cx="1295400" cy="12954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РЕБЕНОК КАК ЛИЧНОСТЬ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8618" y="1397844"/>
            <a:ext cx="8534400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в начале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в. наук о человеке позволило сформулировать важное теоретическое положение о необходимости комплексного изучения ребенка как сложной развивающейся системы.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291" y="2847447"/>
            <a:ext cx="3200400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этом ребенок рассматривался не только как объект воздействия социальной среды, условий жизни, но и как личность, способная активно воспринимать явления окружающего мира и перерабатывать их, исходя из внутренней мотивации и индивидуальных особенностей. </a:t>
            </a:r>
            <a:endParaRPr lang="ru-RU" dirty="0"/>
          </a:p>
        </p:txBody>
      </p:sp>
      <p:pic>
        <p:nvPicPr>
          <p:cNvPr id="141313" name="Picture 1" descr="G:\мои документы\ДОКУМЕНТЫ\ДГТУ\Практика\Картинки\starshk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0386" y="2734975"/>
            <a:ext cx="4762500" cy="343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РОЛЬ УЧИТЕЛЯ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7054" y="1314440"/>
            <a:ext cx="3505201" cy="50167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По-новому стал рассматриваться и вопрос о роли учителя в учебно-воспитательном процессе. Выступая за свободу педагогического мышления и творчества, многие педагоги говорили о том, что только широкая образованность, глубокое знание своего предмета и методов его преподавания, любовь и уважительное отношение к личности ребенка смогут обеспечить успешную деятельность учителя.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9265" name="Picture 1" descr="G:\мои документы\ДОКУМЕНТЫ\ДГТУ\Практика\Картинки\sochinenie_moya_shkola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7745" y="2189596"/>
            <a:ext cx="5117158" cy="37241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ПЕДАГОГИЧЕСКИЕ КОНЦЕПЦИИ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892" y="1517456"/>
            <a:ext cx="8446655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начале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в. в отечественной педагогике был выдвинут ряд более или менее развитых педагогических концепций, ориентированных на поиски новых путей образования и воспитания ребенка. Особенности и своеобразие каждой из них отражали мировоззрение ее автора.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7217" name="Picture 1" descr="G:\мои документы\ДОКУМЕНТЫ\ДГТУ\Практика\Картинки\367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180" y="2998211"/>
            <a:ext cx="5619750" cy="3743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КОНЦЕПЦИЯ СВОБОДНОГО ВОСПИТАНИЯ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2000" y="1250063"/>
            <a:ext cx="8280000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основе концепции свободного воспитания лежал принцип уважения к личности, заключавшийся в признании приоритета ценности человека над любыми иными духовными или материальными ценностями.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8581" y="2385814"/>
            <a:ext cx="3495964" cy="424731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Основное теоретико-методологическое значение этого принципа заключалось в признании конкретного ребенка исходным моментом и одновременно главной целью воспитательно-образовательного процесса, который должен быть направлен на сохранение и развитие в ребенке индивидуальности, создание необходимых условий для его саморазвития, раскрытия всего ценного, что заложено в ребенке с рождения.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5169" name="Picture 1" descr="G:\мои документы\ДОКУМЕНТЫ\ДГТУ\Практика\Картинки\rubric_issue_307197.jpg"/>
          <p:cNvPicPr>
            <a:picLocks noChangeAspect="1" noChangeArrowheads="1"/>
          </p:cNvPicPr>
          <p:nvPr/>
        </p:nvPicPr>
        <p:blipFill>
          <a:blip r:embed="rId3" cstate="print"/>
          <a:srcRect l="3175" r="12762"/>
          <a:stretch>
            <a:fillRect/>
          </a:stretch>
        </p:blipFill>
        <p:spPr bwMode="auto">
          <a:xfrm>
            <a:off x="3842327" y="2844510"/>
            <a:ext cx="5144654" cy="3242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ПРЕДСТАВИТЕЛИ КОНЦЕПЦИИ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1730122"/>
            <a:ext cx="4983018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Наиболее яркими представителями концепции свободного воспитания были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Константин Николаевич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Вентцель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Станислав Теофилович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3964" y="3632538"/>
            <a:ext cx="4895273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Они видели богатство личности в ее неповторимости, а понятие «личность» ими нередко употреблялось как синоним понятия «индивидуальность» и понималось не как сумма определенных свойств и черт ребенка, а как нечто целостное, как «реальный факт», по словам К.Н.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Вентцеля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  <p:pic>
        <p:nvPicPr>
          <p:cNvPr id="133121" name="Picture 1" descr="G:\мои документы\ДОКУМЕНТЫ\ДГТУ\Практика\Картинки\715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 flipH="1">
            <a:off x="5469010" y="1280610"/>
            <a:ext cx="3311597" cy="46953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04691" y="6024526"/>
            <a:ext cx="378229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Константин Николаевич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Вентцель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(1857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1947)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САМОЦЕННОСТЬ ДЕТСТВА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9490" y="1582250"/>
            <a:ext cx="4290292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К.Н.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Вентцель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С.Т.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сформулировали ряд принципов, иерархически зависимых друг от друга, одним из которых стал принцип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самоценности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детства.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62" y="3613973"/>
            <a:ext cx="4253347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Этот принцип исходил из огромной роли детства в жизни человека, его своеобразия, развития по своим особым законам, требующим специфического подхода к каждому из отдельных возрастных этапов.</a:t>
            </a:r>
            <a:endParaRPr lang="ru-RU" sz="2000" dirty="0"/>
          </a:p>
        </p:txBody>
      </p:sp>
      <p:pic>
        <p:nvPicPr>
          <p:cNvPr id="129025" name="Picture 1" descr="G:\мои документы\ДОКУМЕНТЫ\ДГТУ\Практика\Картинки\Шацкий,_Станислав_Теофилови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6236" y="1579417"/>
            <a:ext cx="3706091" cy="370609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75562" y="5636598"/>
            <a:ext cx="3459017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Станислав Теофилович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(1878—1934)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48056" y="529664"/>
            <a:ext cx="8229600" cy="5232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КОНЦЕПЦИЯ СВОБОДНОГО ВОСПИТАНИЯ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4873" y="1204295"/>
            <a:ext cx="8257309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Весь учебно-воспитательный процесс, по мнению сторонников свободного воспитания, должен был строиться только в соответствии с закономерностями развития ребенка, в тесной взаимосвязи с окружающей средой.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6402" y="2635609"/>
            <a:ext cx="3759198" cy="40934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Важнейшим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природосообразным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путем воспитания признавалось включение ребенка в свободную творческую деятельность: познавательную, художественно-творческую, игровую, труд, общение. На основе этого принципа сторонники концепции свободного воспитания разрабатывали и проблему индивидуального подхода.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929" name="Picture 1" descr="G:\мои документы\ДОКУМЕНТЫ\ДГТУ\Практика\Картинки\shkola0001.jpg"/>
          <p:cNvPicPr>
            <a:picLocks noChangeAspect="1" noChangeArrowheads="1"/>
          </p:cNvPicPr>
          <p:nvPr/>
        </p:nvPicPr>
        <p:blipFill>
          <a:blip r:embed="rId3" cstate="print"/>
          <a:srcRect l="6949" t="3469" r="17578" b="4570"/>
          <a:stretch>
            <a:fillRect/>
          </a:stretch>
        </p:blipFill>
        <p:spPr bwMode="auto">
          <a:xfrm>
            <a:off x="4368801" y="3177309"/>
            <a:ext cx="4562763" cy="3023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1702</TotalTime>
  <Words>1806</Words>
  <Application>Microsoft Office PowerPoint</Application>
  <PresentationFormat>Экран (4:3)</PresentationFormat>
  <Paragraphs>103</Paragraphs>
  <Slides>28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Тема1</vt:lpstr>
      <vt:lpstr>ms_pptpostmortem_tp01018455</vt:lpstr>
      <vt:lpstr>Эркер</vt:lpstr>
      <vt:lpstr>ПЕДАГОГИЧЕСКАЯ МЫСЛЬ В РОССИИ В КОНЦЕ XIX — НАЧАЛЕ XX В.   Базалий Р.В. – доцент кафедры ТиМПО, канд.пед.наук</vt:lpstr>
      <vt:lpstr>ПРОТИВОРЕЧИЯ</vt:lpstr>
      <vt:lpstr>РЕБЕНОК КАК ЛИЧНОСТЬ</vt:lpstr>
      <vt:lpstr>РОЛЬ УЧИТЕЛЯ</vt:lpstr>
      <vt:lpstr>ПЕДАГОГИЧЕСКИЕ КОНЦЕПЦИИ</vt:lpstr>
      <vt:lpstr>КОНЦЕПЦИЯ СВОБОДНОГО ВОСПИТАНИЯ</vt:lpstr>
      <vt:lpstr>ПРЕДСТАВИТЕЛИ КОНЦЕПЦИИ</vt:lpstr>
      <vt:lpstr>САМОЦЕННОСТЬ ДЕТСТВА</vt:lpstr>
      <vt:lpstr>КОНЦЕПЦИЯ СВОБОДНОГО ВОСПИТАНИЯ</vt:lpstr>
      <vt:lpstr>КОНЦЕПЦИЯ СВОБОДНОГО ВОСПИТАНИЯ</vt:lpstr>
      <vt:lpstr>ИНДИВИДУАЛЬНЫЕ ПОДХОДЫ</vt:lpstr>
      <vt:lpstr>ИНДИВИДУАЛЬНЫЕ ПОДХОДЫ</vt:lpstr>
      <vt:lpstr>КОНКРЕТИЗАЦИЯ МЕТОДОВ</vt:lpstr>
      <vt:lpstr>ЭКСПЕРИМЕНТАЛИСТЫ</vt:lpstr>
      <vt:lpstr>ВЛАДИМИР МИХАЙЛОВИЧ БЕХТЕРЕВ</vt:lpstr>
      <vt:lpstr>ВЛАДИМИР МИХАЙЛОВИЧ БЕХТЕРЕВ</vt:lpstr>
      <vt:lpstr>АЛЕКСАНДР ПЕТРОВИЧ НЕЧАЕВ</vt:lpstr>
      <vt:lpstr>АЛЕКСАНДР ПЕТРОВИЧ НЕЧАЕВ</vt:lpstr>
      <vt:lpstr>АЛЕКСАНДР ФЕДОРОВИЧ ЛАЗУРСКИЙ</vt:lpstr>
      <vt:lpstr>АЛЕКСАНДР ФЕДОРОВИЧ ЛАЗУРСКИЙ</vt:lpstr>
      <vt:lpstr>ТЕНДЕНЦИИ РАЗВИТИЯ ПЕДАГОГИКИ</vt:lpstr>
      <vt:lpstr>ПЕТР ФЕДОРОВИЧ КАПТЕРЕВ</vt:lpstr>
      <vt:lpstr>ПЕТР ФЕДОРОВИЧ КАПТЕРЕВ</vt:lpstr>
      <vt:lpstr>ВАСИЛИЙ ПОРФИРЬЕВИЧ ВАХТЕРОВ</vt:lpstr>
      <vt:lpstr>ВАСИЛИЙ ПОРФИРЬЕВИЧ ВАХТЕРОВ</vt:lpstr>
      <vt:lpstr>ПЕТР ФРАНЦЕЕТ ЛЕСГАФТ</vt:lpstr>
      <vt:lpstr>ПЕТР ФРАНЦЕЕТ ЛЕСГАФТ</vt:lpstr>
      <vt:lpstr>СПАСИБО ЗА ВНИМАНИЕ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ASUS</cp:lastModifiedBy>
  <cp:revision>172</cp:revision>
  <cp:lastPrinted>1601-01-01T00:00:00Z</cp:lastPrinted>
  <dcterms:created xsi:type="dcterms:W3CDTF">1601-01-01T00:00:00Z</dcterms:created>
  <dcterms:modified xsi:type="dcterms:W3CDTF">2016-01-04T11:07:49Z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