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1"/>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84" autoAdjust="0"/>
    <p:restoredTop sz="94660"/>
  </p:normalViewPr>
  <p:slideViewPr>
    <p:cSldViewPr snapToGrid="0">
      <p:cViewPr varScale="1">
        <p:scale>
          <a:sx n="68" d="100"/>
          <a:sy n="68" d="100"/>
        </p:scale>
        <p:origin x="-948" y="-10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B554FC2-2CF9-4234-927F-923807619409}" type="datetimeFigureOut">
              <a:rPr lang="ru-RU"/>
              <a:t>08.01.2016</a:t>
            </a:fld>
            <a:endParaRPr lang="ru-RU"/>
          </a:p>
        </p:txBody>
      </p:sp>
      <p:sp>
        <p:nvSpPr>
          <p:cNvPr id="4" name="Образ слайда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D41814C-DAB3-4001-B3BC-0DBB796FF027}" type="slidenum">
              <a:rPr lang="ru-RU"/>
              <a:t>‹#›</a:t>
            </a:fld>
            <a:endParaRPr lang="ru-RU"/>
          </a:p>
        </p:txBody>
      </p:sp>
    </p:spTree>
    <p:extLst>
      <p:ext uri="{BB962C8B-B14F-4D97-AF65-F5344CB8AC3E}">
        <p14:creationId xmlns:p14="http://schemas.microsoft.com/office/powerpoint/2010/main" val="5712339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DD41814C-DAB3-4001-B3BC-0DBB796FF027}" type="slidenum">
              <a:rPr lang="ru-RU"/>
              <a:t>1</a:t>
            </a:fld>
            <a:endParaRPr lang="ru-RU"/>
          </a:p>
        </p:txBody>
      </p:sp>
    </p:spTree>
    <p:extLst>
      <p:ext uri="{BB962C8B-B14F-4D97-AF65-F5344CB8AC3E}">
        <p14:creationId xmlns:p14="http://schemas.microsoft.com/office/powerpoint/2010/main" val="3560480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DD41814C-DAB3-4001-B3BC-0DBB796FF027}" type="slidenum">
              <a:rPr lang="ru-RU"/>
              <a:t>10</a:t>
            </a:fld>
            <a:endParaRPr lang="ru-RU"/>
          </a:p>
        </p:txBody>
      </p:sp>
    </p:spTree>
    <p:extLst>
      <p:ext uri="{BB962C8B-B14F-4D97-AF65-F5344CB8AC3E}">
        <p14:creationId xmlns:p14="http://schemas.microsoft.com/office/powerpoint/2010/main" val="25435236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DD41814C-DAB3-4001-B3BC-0DBB796FF027}" type="slidenum">
              <a:rPr lang="ru-RU"/>
              <a:t>11</a:t>
            </a:fld>
            <a:endParaRPr lang="ru-RU"/>
          </a:p>
        </p:txBody>
      </p:sp>
    </p:spTree>
    <p:extLst>
      <p:ext uri="{BB962C8B-B14F-4D97-AF65-F5344CB8AC3E}">
        <p14:creationId xmlns:p14="http://schemas.microsoft.com/office/powerpoint/2010/main" val="181187222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DD41814C-DAB3-4001-B3BC-0DBB796FF027}" type="slidenum">
              <a:rPr lang="ru-RU"/>
              <a:t>12</a:t>
            </a:fld>
            <a:endParaRPr lang="ru-RU"/>
          </a:p>
        </p:txBody>
      </p:sp>
    </p:spTree>
    <p:extLst>
      <p:ext uri="{BB962C8B-B14F-4D97-AF65-F5344CB8AC3E}">
        <p14:creationId xmlns:p14="http://schemas.microsoft.com/office/powerpoint/2010/main" val="29000541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DD41814C-DAB3-4001-B3BC-0DBB796FF027}" type="slidenum">
              <a:rPr lang="ru-RU"/>
              <a:t>13</a:t>
            </a:fld>
            <a:endParaRPr lang="ru-RU"/>
          </a:p>
        </p:txBody>
      </p:sp>
    </p:spTree>
    <p:extLst>
      <p:ext uri="{BB962C8B-B14F-4D97-AF65-F5344CB8AC3E}">
        <p14:creationId xmlns:p14="http://schemas.microsoft.com/office/powerpoint/2010/main" val="428268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DD41814C-DAB3-4001-B3BC-0DBB796FF027}" type="slidenum">
              <a:rPr lang="ru-RU"/>
              <a:t>14</a:t>
            </a:fld>
            <a:endParaRPr lang="ru-RU"/>
          </a:p>
        </p:txBody>
      </p:sp>
    </p:spTree>
    <p:extLst>
      <p:ext uri="{BB962C8B-B14F-4D97-AF65-F5344CB8AC3E}">
        <p14:creationId xmlns:p14="http://schemas.microsoft.com/office/powerpoint/2010/main" val="135827464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DD41814C-DAB3-4001-B3BC-0DBB796FF027}" type="slidenum">
              <a:rPr lang="ru-RU"/>
              <a:t>15</a:t>
            </a:fld>
            <a:endParaRPr lang="ru-RU"/>
          </a:p>
        </p:txBody>
      </p:sp>
    </p:spTree>
    <p:extLst>
      <p:ext uri="{BB962C8B-B14F-4D97-AF65-F5344CB8AC3E}">
        <p14:creationId xmlns:p14="http://schemas.microsoft.com/office/powerpoint/2010/main" val="341087532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DD41814C-DAB3-4001-B3BC-0DBB796FF027}" type="slidenum">
              <a:rPr lang="ru-RU"/>
              <a:t>16</a:t>
            </a:fld>
            <a:endParaRPr lang="ru-RU"/>
          </a:p>
        </p:txBody>
      </p:sp>
    </p:spTree>
    <p:extLst>
      <p:ext uri="{BB962C8B-B14F-4D97-AF65-F5344CB8AC3E}">
        <p14:creationId xmlns:p14="http://schemas.microsoft.com/office/powerpoint/2010/main" val="192955690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DD41814C-DAB3-4001-B3BC-0DBB796FF027}" type="slidenum">
              <a:rPr lang="ru-RU"/>
              <a:t>17</a:t>
            </a:fld>
            <a:endParaRPr lang="ru-RU"/>
          </a:p>
        </p:txBody>
      </p:sp>
    </p:spTree>
    <p:extLst>
      <p:ext uri="{BB962C8B-B14F-4D97-AF65-F5344CB8AC3E}">
        <p14:creationId xmlns:p14="http://schemas.microsoft.com/office/powerpoint/2010/main" val="288082852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DD41814C-DAB3-4001-B3BC-0DBB796FF027}" type="slidenum">
              <a:rPr lang="ru-RU"/>
              <a:t>18</a:t>
            </a:fld>
            <a:endParaRPr lang="ru-RU"/>
          </a:p>
        </p:txBody>
      </p:sp>
    </p:spTree>
    <p:extLst>
      <p:ext uri="{BB962C8B-B14F-4D97-AF65-F5344CB8AC3E}">
        <p14:creationId xmlns:p14="http://schemas.microsoft.com/office/powerpoint/2010/main" val="422986212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DD41814C-DAB3-4001-B3BC-0DBB796FF027}" type="slidenum">
              <a:rPr lang="ru-RU"/>
              <a:t>19</a:t>
            </a:fld>
            <a:endParaRPr lang="ru-RU"/>
          </a:p>
        </p:txBody>
      </p:sp>
    </p:spTree>
    <p:extLst>
      <p:ext uri="{BB962C8B-B14F-4D97-AF65-F5344CB8AC3E}">
        <p14:creationId xmlns:p14="http://schemas.microsoft.com/office/powerpoint/2010/main" val="3808971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DD41814C-DAB3-4001-B3BC-0DBB796FF027}" type="slidenum">
              <a:rPr lang="ru-RU"/>
              <a:t>2</a:t>
            </a:fld>
            <a:endParaRPr lang="ru-RU"/>
          </a:p>
        </p:txBody>
      </p:sp>
    </p:spTree>
    <p:extLst>
      <p:ext uri="{BB962C8B-B14F-4D97-AF65-F5344CB8AC3E}">
        <p14:creationId xmlns:p14="http://schemas.microsoft.com/office/powerpoint/2010/main" val="24012120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DD41814C-DAB3-4001-B3BC-0DBB796FF027}" type="slidenum">
              <a:rPr lang="ru-RU"/>
              <a:t>3</a:t>
            </a:fld>
            <a:endParaRPr lang="ru-RU"/>
          </a:p>
        </p:txBody>
      </p:sp>
    </p:spTree>
    <p:extLst>
      <p:ext uri="{BB962C8B-B14F-4D97-AF65-F5344CB8AC3E}">
        <p14:creationId xmlns:p14="http://schemas.microsoft.com/office/powerpoint/2010/main" val="29304638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DD41814C-DAB3-4001-B3BC-0DBB796FF027}" type="slidenum">
              <a:rPr lang="ru-RU"/>
              <a:t>4</a:t>
            </a:fld>
            <a:endParaRPr lang="ru-RU"/>
          </a:p>
        </p:txBody>
      </p:sp>
    </p:spTree>
    <p:extLst>
      <p:ext uri="{BB962C8B-B14F-4D97-AF65-F5344CB8AC3E}">
        <p14:creationId xmlns:p14="http://schemas.microsoft.com/office/powerpoint/2010/main" val="20200469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DD41814C-DAB3-4001-B3BC-0DBB796FF027}" type="slidenum">
              <a:rPr lang="ru-RU"/>
              <a:t>5</a:t>
            </a:fld>
            <a:endParaRPr lang="ru-RU"/>
          </a:p>
        </p:txBody>
      </p:sp>
    </p:spTree>
    <p:extLst>
      <p:ext uri="{BB962C8B-B14F-4D97-AF65-F5344CB8AC3E}">
        <p14:creationId xmlns:p14="http://schemas.microsoft.com/office/powerpoint/2010/main" val="2816121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DD41814C-DAB3-4001-B3BC-0DBB796FF027}" type="slidenum">
              <a:rPr lang="ru-RU"/>
              <a:t>6</a:t>
            </a:fld>
            <a:endParaRPr lang="ru-RU"/>
          </a:p>
        </p:txBody>
      </p:sp>
    </p:spTree>
    <p:extLst>
      <p:ext uri="{BB962C8B-B14F-4D97-AF65-F5344CB8AC3E}">
        <p14:creationId xmlns:p14="http://schemas.microsoft.com/office/powerpoint/2010/main" val="25884914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DD41814C-DAB3-4001-B3BC-0DBB796FF027}" type="slidenum">
              <a:rPr lang="ru-RU"/>
              <a:t>7</a:t>
            </a:fld>
            <a:endParaRPr lang="ru-RU"/>
          </a:p>
        </p:txBody>
      </p:sp>
    </p:spTree>
    <p:extLst>
      <p:ext uri="{BB962C8B-B14F-4D97-AF65-F5344CB8AC3E}">
        <p14:creationId xmlns:p14="http://schemas.microsoft.com/office/powerpoint/2010/main" val="30300380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DD41814C-DAB3-4001-B3BC-0DBB796FF027}" type="slidenum">
              <a:rPr lang="ru-RU"/>
              <a:t>8</a:t>
            </a:fld>
            <a:endParaRPr lang="ru-RU"/>
          </a:p>
        </p:txBody>
      </p:sp>
    </p:spTree>
    <p:extLst>
      <p:ext uri="{BB962C8B-B14F-4D97-AF65-F5344CB8AC3E}">
        <p14:creationId xmlns:p14="http://schemas.microsoft.com/office/powerpoint/2010/main" val="4392050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DD41814C-DAB3-4001-B3BC-0DBB796FF027}" type="slidenum">
              <a:rPr lang="ru-RU"/>
              <a:t>9</a:t>
            </a:fld>
            <a:endParaRPr lang="ru-RU"/>
          </a:p>
        </p:txBody>
      </p:sp>
    </p:spTree>
    <p:extLst>
      <p:ext uri="{BB962C8B-B14F-4D97-AF65-F5344CB8AC3E}">
        <p14:creationId xmlns:p14="http://schemas.microsoft.com/office/powerpoint/2010/main" val="68252586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1"/>
      </p:bgRef>
    </p:bg>
    <p:spTree>
      <p:nvGrpSpPr>
        <p:cNvPr id="1" name=""/>
        <p:cNvGrpSpPr/>
        <p:nvPr/>
      </p:nvGrpSpPr>
      <p:grpSpPr>
        <a:xfrm>
          <a:off x="0" y="0"/>
          <a:ext cx="0" cy="0"/>
          <a:chOff x="0" y="0"/>
          <a:chExt cx="0" cy="0"/>
        </a:xfrm>
      </p:grpSpPr>
      <p:sp>
        <p:nvSpPr>
          <p:cNvPr id="8" name="Rectangle 7"/>
          <p:cNvSpPr/>
          <p:nvPr/>
        </p:nvSpPr>
        <p:spPr>
          <a:xfrm flipH="1">
            <a:off x="2667000" y="0"/>
            <a:ext cx="6477000" cy="6858000"/>
          </a:xfrm>
          <a:prstGeom prst="rect">
            <a:avLst/>
          </a:prstGeom>
          <a:blipFill>
            <a:blip r:embed="rId2">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Straight Connector 8"/>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Title 11"/>
          <p:cNvSpPr>
            <a:spLocks noGrp="1"/>
          </p:cNvSpPr>
          <p:nvPr>
            <p:ph type="ctrTitle"/>
          </p:nvPr>
        </p:nvSpPr>
        <p:spPr>
          <a:xfrm>
            <a:off x="3366868" y="533400"/>
            <a:ext cx="5105400" cy="2868168"/>
          </a:xfrm>
        </p:spPr>
        <p:txBody>
          <a:bodyPr lIns="45720" tIns="0" rIns="45720">
            <a:noAutofit/>
          </a:bodyPr>
          <a:lstStyle>
            <a:lvl1pPr algn="r">
              <a:defRPr sz="4200" b="1"/>
            </a:lvl1pPr>
            <a:extLst/>
          </a:lstStyle>
          <a:p>
            <a:r>
              <a:rPr kumimoji="0" lang="en-US" smtClean="0"/>
              <a:t>Click to edit Master title style</a:t>
            </a:r>
            <a:endParaRPr kumimoji="0" lang="en-US"/>
          </a:p>
        </p:txBody>
      </p:sp>
      <p:sp>
        <p:nvSpPr>
          <p:cNvPr id="25" name="Subtitle 24"/>
          <p:cNvSpPr>
            <a:spLocks noGrp="1"/>
          </p:cNvSpPr>
          <p:nvPr>
            <p:ph type="subTitle" idx="1"/>
          </p:nvPr>
        </p:nvSpPr>
        <p:spPr>
          <a:xfrm>
            <a:off x="3354442" y="3539864"/>
            <a:ext cx="5114778"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31" name="Date Placeholder 30"/>
          <p:cNvSpPr>
            <a:spLocks noGrp="1"/>
          </p:cNvSpPr>
          <p:nvPr>
            <p:ph type="dt" sz="half" idx="10"/>
          </p:nvPr>
        </p:nvSpPr>
        <p:spPr>
          <a:xfrm>
            <a:off x="5871224" y="6557946"/>
            <a:ext cx="2002464" cy="226902"/>
          </a:xfrm>
        </p:spPr>
        <p:txBody>
          <a:bodyPr/>
          <a:lstStyle>
            <a:lvl1pPr>
              <a:defRPr lang="en-US" smtClean="0">
                <a:solidFill>
                  <a:srgbClr val="FFFFFF"/>
                </a:solidFill>
              </a:defRPr>
            </a:lvl1pPr>
            <a:extLst/>
          </a:lstStyle>
          <a:p>
            <a:pPr eaLnBrk="1" latinLnBrk="0" hangingPunct="1"/>
            <a:fld id="{F8CFA630-13BB-46C4-BD44-B2C5F9B66074}" type="datetimeFigureOut">
              <a:rPr lang="en-US" smtClean="0"/>
              <a:pPr eaLnBrk="1" latinLnBrk="0" hangingPunct="1"/>
              <a:t>1/8/2016</a:t>
            </a:fld>
            <a:endParaRPr lang="en-US" dirty="0">
              <a:solidFill>
                <a:srgbClr val="FFFFFF"/>
              </a:solidFill>
            </a:endParaRPr>
          </a:p>
        </p:txBody>
      </p:sp>
      <p:sp>
        <p:nvSpPr>
          <p:cNvPr id="18" name="Footer Placeholder 17"/>
          <p:cNvSpPr>
            <a:spLocks noGrp="1"/>
          </p:cNvSpPr>
          <p:nvPr>
            <p:ph type="ftr" sz="quarter" idx="11"/>
          </p:nvPr>
        </p:nvSpPr>
        <p:spPr>
          <a:xfrm>
            <a:off x="2819400" y="6557946"/>
            <a:ext cx="2927722" cy="228600"/>
          </a:xfrm>
        </p:spPr>
        <p:txBody>
          <a:bodyPr/>
          <a:lstStyle>
            <a:lvl1pPr>
              <a:defRPr lang="en-US" dirty="0">
                <a:solidFill>
                  <a:srgbClr val="FFFFFF"/>
                </a:solidFill>
              </a:defRPr>
            </a:lvl1pPr>
            <a:extLst/>
          </a:lstStyle>
          <a:p>
            <a:endParaRPr kumimoji="0" lang="en-US" dirty="0">
              <a:solidFill>
                <a:srgbClr val="FFFFFF"/>
              </a:solidFill>
            </a:endParaRPr>
          </a:p>
        </p:txBody>
      </p:sp>
      <p:sp>
        <p:nvSpPr>
          <p:cNvPr id="29" name="Slide Number Placeholder 28"/>
          <p:cNvSpPr>
            <a:spLocks noGrp="1"/>
          </p:cNvSpPr>
          <p:nvPr>
            <p:ph type="sldNum" sz="quarter" idx="12"/>
          </p:nvPr>
        </p:nvSpPr>
        <p:spPr>
          <a:xfrm>
            <a:off x="7880884" y="6556248"/>
            <a:ext cx="588336" cy="228600"/>
          </a:xfrm>
        </p:spPr>
        <p:txBody>
          <a:bodyPr/>
          <a:lstStyle>
            <a:lvl1pPr>
              <a:defRPr lang="en-US" smtClean="0">
                <a:solidFill>
                  <a:srgbClr val="FFFFFF"/>
                </a:solidFill>
              </a:defRPr>
            </a:lvl1pPr>
            <a:extLst/>
          </a:lstStyle>
          <a:p>
            <a:fld id="{BC5217A8-0E06-4059-AC45-433E2E67A85D}" type="slidenum">
              <a:rPr kumimoji="0" lang="en-US" smtClean="0"/>
              <a:pPr eaLnBrk="1" latinLnBrk="0" hangingPunct="1"/>
              <a:t>‹#›</a:t>
            </a:fld>
            <a:endParaRPr kumimoji="0" lang="en-US" dirty="0">
              <a:solidFill>
                <a:srgbClr val="FFFFFF"/>
              </a:solidFill>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pPr eaLnBrk="1" latinLnBrk="0" hangingPunct="1"/>
            <a:fld id="{F8CFA630-13BB-46C4-BD44-B2C5F9B66074}" type="datetimeFigureOut">
              <a:rPr lang="en-US" smtClean="0"/>
              <a:pPr eaLnBrk="1" latinLnBrk="0" hangingPunct="1"/>
              <a:t>1/8/2016</a:t>
            </a:fld>
            <a:endParaRPr lang="en-US"/>
          </a:p>
        </p:txBody>
      </p:sp>
      <p:sp>
        <p:nvSpPr>
          <p:cNvPr id="5" name="Footer Placeholder 4"/>
          <p:cNvSpPr>
            <a:spLocks noGrp="1"/>
          </p:cNvSpPr>
          <p:nvPr>
            <p:ph type="ftr" sz="quarter" idx="11"/>
          </p:nvPr>
        </p:nvSpPr>
        <p:spPr/>
        <p:txBody>
          <a:bodyPr/>
          <a:lstStyle>
            <a:extLst/>
          </a:lstStyle>
          <a:p>
            <a:endParaRPr kumimoji="0" lang="en-US"/>
          </a:p>
        </p:txBody>
      </p:sp>
      <p:sp>
        <p:nvSpPr>
          <p:cNvPr id="6" name="Slide Number Placeholder 5"/>
          <p:cNvSpPr>
            <a:spLocks noGrp="1"/>
          </p:cNvSpPr>
          <p:nvPr>
            <p:ph type="sldNum" sz="quarter" idx="12"/>
          </p:nvPr>
        </p:nvSpPr>
        <p:spPr/>
        <p:txBody>
          <a:bodyPr/>
          <a:lstStyle>
            <a:extLst/>
          </a:lstStyle>
          <a:p>
            <a:fld id="{BC5217A8-0E06-4059-AC45-433E2E67A85D}" type="slidenum">
              <a:rPr kumimoji="0" lang="en-US" smtClean="0"/>
              <a:pPr eaLnBrk="1" latinLnBrk="0" hangingPunct="1"/>
              <a:t>‹#›</a:t>
            </a:fld>
            <a:endParaRPr kumimoji="0"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274955"/>
            <a:ext cx="1524000" cy="5851525"/>
          </a:xfrm>
        </p:spPr>
        <p:txBody>
          <a:bodyPr vert="eaVert" ancho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2"/>
            <a:ext cx="60198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4242816" y="6557946"/>
            <a:ext cx="2002464" cy="226902"/>
          </a:xfrm>
        </p:spPr>
        <p:txBody>
          <a:bodyPr/>
          <a:lstStyle>
            <a:extLst/>
          </a:lstStyle>
          <a:p>
            <a:pPr eaLnBrk="1" latinLnBrk="0" hangingPunct="1"/>
            <a:fld id="{F8CFA630-13BB-46C4-BD44-B2C5F9B66074}" type="datetimeFigureOut">
              <a:rPr lang="en-US" smtClean="0"/>
              <a:pPr eaLnBrk="1" latinLnBrk="0" hangingPunct="1"/>
              <a:t>1/8/2016</a:t>
            </a:fld>
            <a:endParaRPr lang="en-US" dirty="0"/>
          </a:p>
        </p:txBody>
      </p:sp>
      <p:sp>
        <p:nvSpPr>
          <p:cNvPr id="5" name="Footer Placeholder 4"/>
          <p:cNvSpPr>
            <a:spLocks noGrp="1"/>
          </p:cNvSpPr>
          <p:nvPr>
            <p:ph type="ftr" sz="quarter" idx="11"/>
          </p:nvPr>
        </p:nvSpPr>
        <p:spPr>
          <a:xfrm>
            <a:off x="457200" y="6556248"/>
            <a:ext cx="3657600" cy="228600"/>
          </a:xfrm>
        </p:spPr>
        <p:txBody>
          <a:bodyPr/>
          <a:lstStyle>
            <a:extLst/>
          </a:lstStyle>
          <a:p>
            <a:endParaRPr kumimoji="0" lang="en-US" dirty="0"/>
          </a:p>
        </p:txBody>
      </p:sp>
      <p:sp>
        <p:nvSpPr>
          <p:cNvPr id="6" name="Slide Number Placeholder 5"/>
          <p:cNvSpPr>
            <a:spLocks noGrp="1"/>
          </p:cNvSpPr>
          <p:nvPr>
            <p:ph type="sldNum" sz="quarter" idx="12"/>
          </p:nvPr>
        </p:nvSpPr>
        <p:spPr>
          <a:xfrm>
            <a:off x="6254496" y="6553200"/>
            <a:ext cx="588336" cy="228600"/>
          </a:xfrm>
        </p:spPr>
        <p:txBody>
          <a:bodyPr/>
          <a:lstStyle>
            <a:lvl1pPr>
              <a:defRPr>
                <a:solidFill>
                  <a:schemeClr val="tx2"/>
                </a:solidFill>
              </a:defRPr>
            </a:lvl1pPr>
            <a:extLst/>
          </a:lstStyle>
          <a:p>
            <a:fld id="{BC5217A8-0E06-4059-AC45-433E2E67A85D}" type="slidenum">
              <a:rPr kumimoji="0" lang="en-US" smtClean="0"/>
              <a:pPr eaLnBrk="1" latinLnBrk="0" hangingPunct="1"/>
              <a:t>‹#›</a:t>
            </a:fld>
            <a:endParaRPr kumimoji="0" lang="en-US" dirty="0">
              <a:solidFill>
                <a:schemeClr val="tx2"/>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pPr eaLnBrk="1" latinLnBrk="0" hangingPunct="1"/>
            <a:fld id="{F8CFA630-13BB-46C4-BD44-B2C5F9B66074}" type="datetimeFigureOut">
              <a:rPr lang="en-US" smtClean="0"/>
              <a:pPr eaLnBrk="1" latinLnBrk="0" hangingPunct="1"/>
              <a:t>1/8/2016</a:t>
            </a:fld>
            <a:endParaRPr lang="en-US"/>
          </a:p>
        </p:txBody>
      </p:sp>
      <p:sp>
        <p:nvSpPr>
          <p:cNvPr id="5" name="Footer Placeholder 4"/>
          <p:cNvSpPr>
            <a:spLocks noGrp="1"/>
          </p:cNvSpPr>
          <p:nvPr>
            <p:ph type="ftr" sz="quarter" idx="11"/>
          </p:nvPr>
        </p:nvSpPr>
        <p:spPr/>
        <p:txBody>
          <a:bodyPr/>
          <a:lstStyle>
            <a:extLst/>
          </a:lstStyle>
          <a:p>
            <a:endParaRPr kumimoji="0" lang="en-US"/>
          </a:p>
        </p:txBody>
      </p:sp>
      <p:sp>
        <p:nvSpPr>
          <p:cNvPr id="6" name="Slide Number Placeholder 5"/>
          <p:cNvSpPr>
            <a:spLocks noGrp="1"/>
          </p:cNvSpPr>
          <p:nvPr>
            <p:ph type="sldNum" sz="quarter" idx="12"/>
          </p:nvPr>
        </p:nvSpPr>
        <p:spPr/>
        <p:txBody>
          <a:bodyPr/>
          <a:lstStyle>
            <a:extLst/>
          </a:lstStyle>
          <a:p>
            <a:fld id="{BC5217A8-0E06-4059-AC45-433E2E67A85D}" type="slidenum">
              <a:rPr kumimoji="0" lang="en-US" smtClean="0"/>
              <a:pPr eaLnBrk="1" latinLnBrk="0" hangingPunct="1"/>
              <a:t>‹#›</a:t>
            </a:fld>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066800" y="2821837"/>
            <a:ext cx="6255488" cy="1362075"/>
          </a:xfrm>
        </p:spPr>
        <p:txBody>
          <a:bodyPr tIns="0" anchor="t"/>
          <a:lstStyle>
            <a:lvl1pPr algn="r">
              <a:buNone/>
              <a:defRPr sz="4200" b="1" cap="all"/>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1066800" y="1905000"/>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a:xfrm>
            <a:off x="4724238" y="6556810"/>
            <a:ext cx="2002464" cy="226902"/>
          </a:xfrm>
        </p:spPr>
        <p:txBody>
          <a:bodyPr bIns="0" anchor="b"/>
          <a:lstStyle>
            <a:lvl1pPr>
              <a:defRPr>
                <a:solidFill>
                  <a:schemeClr val="tx2"/>
                </a:solidFill>
              </a:defRPr>
            </a:lvl1pPr>
            <a:extLst/>
          </a:lstStyle>
          <a:p>
            <a:pPr eaLnBrk="1" latinLnBrk="0" hangingPunct="1"/>
            <a:fld id="{F8CFA630-13BB-46C4-BD44-B2C5F9B66074}" type="datetimeFigureOut">
              <a:rPr lang="en-US" smtClean="0"/>
              <a:pPr eaLnBrk="1" latinLnBrk="0" hangingPunct="1"/>
              <a:t>1/8/2016</a:t>
            </a:fld>
            <a:endParaRPr lang="en-US">
              <a:solidFill>
                <a:schemeClr val="tx2"/>
              </a:solidFill>
            </a:endParaRPr>
          </a:p>
        </p:txBody>
      </p:sp>
      <p:sp>
        <p:nvSpPr>
          <p:cNvPr id="5" name="Footer Placeholder 4"/>
          <p:cNvSpPr>
            <a:spLocks noGrp="1"/>
          </p:cNvSpPr>
          <p:nvPr>
            <p:ph type="ftr" sz="quarter" idx="11"/>
          </p:nvPr>
        </p:nvSpPr>
        <p:spPr>
          <a:xfrm>
            <a:off x="1735358" y="6556810"/>
            <a:ext cx="2895600" cy="228600"/>
          </a:xfrm>
        </p:spPr>
        <p:txBody>
          <a:bodyPr bIns="0" anchor="b"/>
          <a:lstStyle>
            <a:lvl1pPr>
              <a:defRPr>
                <a:solidFill>
                  <a:schemeClr val="tx2"/>
                </a:solidFill>
              </a:defRPr>
            </a:lvl1pPr>
            <a:extLst/>
          </a:lstStyle>
          <a:p>
            <a:endParaRPr kumimoji="0" lang="en-US" dirty="0">
              <a:solidFill>
                <a:schemeClr val="tx2"/>
              </a:solidFill>
            </a:endParaRPr>
          </a:p>
        </p:txBody>
      </p:sp>
      <p:sp>
        <p:nvSpPr>
          <p:cNvPr id="6" name="Slide Number Placeholder 5"/>
          <p:cNvSpPr>
            <a:spLocks noGrp="1"/>
          </p:cNvSpPr>
          <p:nvPr>
            <p:ph type="sldNum" sz="quarter" idx="12"/>
          </p:nvPr>
        </p:nvSpPr>
        <p:spPr>
          <a:xfrm>
            <a:off x="6733952" y="6555112"/>
            <a:ext cx="588336" cy="228600"/>
          </a:xfrm>
        </p:spPr>
        <p:txBody>
          <a:bodyPr/>
          <a:lstStyle>
            <a:extLst/>
          </a:lstStyle>
          <a:p>
            <a:fld id="{BC5217A8-0E06-4059-AC45-433E2E67A85D}" type="slidenum">
              <a:rPr kumimoji="0" lang="en-US" smtClean="0"/>
              <a:pPr eaLnBrk="1" latinLnBrk="0" hangingPunct="1"/>
              <a:t>‹#›</a:t>
            </a:fld>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178808"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pPr eaLnBrk="1" latinLnBrk="0" hangingPunct="1"/>
            <a:fld id="{F8CFA630-13BB-46C4-BD44-B2C5F9B66074}" type="datetimeFigureOut">
              <a:rPr lang="en-US" smtClean="0"/>
              <a:pPr eaLnBrk="1" latinLnBrk="0" hangingPunct="1"/>
              <a:t>1/8/2016</a:t>
            </a:fld>
            <a:endParaRPr lang="en-US"/>
          </a:p>
        </p:txBody>
      </p:sp>
      <p:sp>
        <p:nvSpPr>
          <p:cNvPr id="6" name="Footer Placeholder 5"/>
          <p:cNvSpPr>
            <a:spLocks noGrp="1"/>
          </p:cNvSpPr>
          <p:nvPr>
            <p:ph type="ftr" sz="quarter" idx="11"/>
          </p:nvPr>
        </p:nvSpPr>
        <p:spPr/>
        <p:txBody>
          <a:bodyPr/>
          <a:lstStyle>
            <a:extLst/>
          </a:lstStyle>
          <a:p>
            <a:endParaRPr kumimoji="0" lang="en-US"/>
          </a:p>
        </p:txBody>
      </p:sp>
      <p:sp>
        <p:nvSpPr>
          <p:cNvPr id="7" name="Slide Number Placeholder 6"/>
          <p:cNvSpPr>
            <a:spLocks noGrp="1"/>
          </p:cNvSpPr>
          <p:nvPr>
            <p:ph type="sldNum" sz="quarter" idx="12"/>
          </p:nvPr>
        </p:nvSpPr>
        <p:spPr/>
        <p:txBody>
          <a:bodyPr/>
          <a:lstStyle>
            <a:extLst/>
          </a:lstStyle>
          <a:p>
            <a:fld id="{BC5217A8-0E06-4059-AC45-433E2E67A85D}" type="slidenum">
              <a:rPr kumimoji="0" lang="en-US" smtClean="0"/>
              <a:pPr eaLnBrk="1" latinLnBrk="0" hangingPunct="1"/>
              <a:t>‹#›</a:t>
            </a:fld>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nchor="b"/>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pPr eaLnBrk="1" latinLnBrk="0" hangingPunct="1"/>
            <a:fld id="{F8CFA630-13BB-46C4-BD44-B2C5F9B66074}" type="datetimeFigureOut">
              <a:rPr lang="en-US" smtClean="0"/>
              <a:pPr eaLnBrk="1" latinLnBrk="0" hangingPunct="1"/>
              <a:t>1/8/2016</a:t>
            </a:fld>
            <a:endParaRPr lang="en-US"/>
          </a:p>
        </p:txBody>
      </p:sp>
      <p:sp>
        <p:nvSpPr>
          <p:cNvPr id="8" name="Footer Placeholder 7"/>
          <p:cNvSpPr>
            <a:spLocks noGrp="1"/>
          </p:cNvSpPr>
          <p:nvPr>
            <p:ph type="ftr" sz="quarter" idx="11"/>
          </p:nvPr>
        </p:nvSpPr>
        <p:spPr/>
        <p:txBody>
          <a:bodyPr/>
          <a:lstStyle>
            <a:extLst/>
          </a:lstStyle>
          <a:p>
            <a:endParaRPr kumimoji="0" lang="en-US"/>
          </a:p>
        </p:txBody>
      </p:sp>
      <p:sp>
        <p:nvSpPr>
          <p:cNvPr id="9" name="Slide Number Placeholder 8"/>
          <p:cNvSpPr>
            <a:spLocks noGrp="1"/>
          </p:cNvSpPr>
          <p:nvPr>
            <p:ph type="sldNum" sz="quarter" idx="12"/>
          </p:nvPr>
        </p:nvSpPr>
        <p:spPr/>
        <p:txBody>
          <a:bodyPr/>
          <a:lstStyle>
            <a:extLst/>
          </a:lstStyle>
          <a:p>
            <a:fld id="{BC5217A8-0E06-4059-AC45-433E2E67A85D}" type="slidenum">
              <a:rPr kumimoji="0" lang="en-US" smtClean="0"/>
              <a:pPr eaLnBrk="1" latinLnBrk="0" hangingPunct="1"/>
              <a:t>‹#›</a:t>
            </a:fld>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pPr eaLnBrk="1" latinLnBrk="0" hangingPunct="1"/>
            <a:fld id="{F8CFA630-13BB-46C4-BD44-B2C5F9B66074}" type="datetimeFigureOut">
              <a:rPr lang="en-US" smtClean="0"/>
              <a:pPr eaLnBrk="1" latinLnBrk="0" hangingPunct="1"/>
              <a:t>1/8/2016</a:t>
            </a:fld>
            <a:endParaRPr lang="en-US"/>
          </a:p>
        </p:txBody>
      </p:sp>
      <p:sp>
        <p:nvSpPr>
          <p:cNvPr id="4" name="Footer Placeholder 3"/>
          <p:cNvSpPr>
            <a:spLocks noGrp="1"/>
          </p:cNvSpPr>
          <p:nvPr>
            <p:ph type="ftr" sz="quarter" idx="11"/>
          </p:nvPr>
        </p:nvSpPr>
        <p:spPr/>
        <p:txBody>
          <a:bodyPr/>
          <a:lstStyle>
            <a:extLst/>
          </a:lstStyle>
          <a:p>
            <a:endParaRPr kumimoji="0" lang="en-US"/>
          </a:p>
        </p:txBody>
      </p:sp>
      <p:sp>
        <p:nvSpPr>
          <p:cNvPr id="5" name="Slide Number Placeholder 4"/>
          <p:cNvSpPr>
            <a:spLocks noGrp="1"/>
          </p:cNvSpPr>
          <p:nvPr>
            <p:ph type="sldNum" sz="quarter" idx="12"/>
          </p:nvPr>
        </p:nvSpPr>
        <p:spPr/>
        <p:txBody>
          <a:bodyPr/>
          <a:lstStyle>
            <a:extLst/>
          </a:lstStyle>
          <a:p>
            <a:fld id="{BC5217A8-0E06-4059-AC45-433E2E67A85D}" type="slidenum">
              <a:rPr kumimoji="0" lang="en-US" smtClean="0"/>
              <a:pPr eaLnBrk="1" latinLnBrk="0" hangingPunct="1"/>
              <a:t>‹#›</a:t>
            </a:fld>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solidFill>
                  <a:schemeClr val="tx2"/>
                </a:solidFill>
              </a:defRPr>
            </a:lvl1pPr>
            <a:extLst/>
          </a:lstStyle>
          <a:p>
            <a:pPr eaLnBrk="1" latinLnBrk="0" hangingPunct="1"/>
            <a:fld id="{F8CFA630-13BB-46C4-BD44-B2C5F9B66074}" type="datetimeFigureOut">
              <a:rPr lang="en-US" smtClean="0"/>
              <a:pPr eaLnBrk="1" latinLnBrk="0" hangingPunct="1"/>
              <a:t>1/8/2016</a:t>
            </a:fld>
            <a:endParaRPr lang="en-US" dirty="0">
              <a:solidFill>
                <a:schemeClr val="tx2"/>
              </a:solidFill>
            </a:endParaRPr>
          </a:p>
        </p:txBody>
      </p:sp>
      <p:sp>
        <p:nvSpPr>
          <p:cNvPr id="3" name="Footer Placeholder 2"/>
          <p:cNvSpPr>
            <a:spLocks noGrp="1"/>
          </p:cNvSpPr>
          <p:nvPr>
            <p:ph type="ftr" sz="quarter" idx="11"/>
          </p:nvPr>
        </p:nvSpPr>
        <p:spPr/>
        <p:txBody>
          <a:bodyPr/>
          <a:lstStyle>
            <a:lvl1pPr>
              <a:defRPr>
                <a:solidFill>
                  <a:schemeClr val="tx2"/>
                </a:solidFill>
              </a:defRPr>
            </a:lvl1pPr>
            <a:extLst/>
          </a:lstStyle>
          <a:p>
            <a:endParaRPr kumimoji="0" lang="en-US" dirty="0">
              <a:solidFill>
                <a:schemeClr val="tx2"/>
              </a:solidFill>
            </a:endParaRPr>
          </a:p>
        </p:txBody>
      </p:sp>
      <p:sp>
        <p:nvSpPr>
          <p:cNvPr id="4" name="Slide Number Placeholder 3"/>
          <p:cNvSpPr>
            <a:spLocks noGrp="1"/>
          </p:cNvSpPr>
          <p:nvPr>
            <p:ph type="sldNum" sz="quarter" idx="12"/>
          </p:nvPr>
        </p:nvSpPr>
        <p:spPr/>
        <p:txBody>
          <a:bodyPr/>
          <a:lstStyle>
            <a:extLst/>
          </a:lstStyle>
          <a:p>
            <a:fld id="{BC5217A8-0E06-4059-AC45-433E2E67A85D}" type="slidenum">
              <a:rPr kumimoji="0" lang="en-US" smtClean="0"/>
              <a:pPr eaLnBrk="1" latinLnBrk="0" hangingPunct="1"/>
              <a:t>‹#›</a:t>
            </a:fld>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5897880" cy="1173480"/>
          </a:xfrm>
        </p:spPr>
        <p:txBody>
          <a:bodyPr wrap="square" anchor="b"/>
          <a:lstStyle>
            <a:lvl1pPr algn="l">
              <a:buNone/>
              <a:defRPr lang="en-US" sz="2400" baseline="0" smtClean="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497416"/>
            <a:ext cx="5897880" cy="602512"/>
          </a:xfrm>
        </p:spPr>
        <p:txBody>
          <a:bodyPr rot="0" spcFirstLastPara="0" vertOverflow="overflow" horzOverflow="overflow" vert="horz" wrap="square" lIns="45720" tIns="0" rIns="0" bIns="0" numCol="1" spcCol="0" rtlCol="0" fromWordArt="0" anchor="t" anchorCtr="0" forceAA="0" compatLnSpc="1">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2133600"/>
            <a:ext cx="7239000" cy="4371752"/>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pPr eaLnBrk="1" latinLnBrk="0" hangingPunct="1"/>
            <a:fld id="{F8CFA630-13BB-46C4-BD44-B2C5F9B66074}" type="datetimeFigureOut">
              <a:rPr lang="en-US" smtClean="0"/>
              <a:pPr eaLnBrk="1" latinLnBrk="0" hangingPunct="1"/>
              <a:t>1/8/2016</a:t>
            </a:fld>
            <a:endParaRPr lang="en-US"/>
          </a:p>
        </p:txBody>
      </p:sp>
      <p:sp>
        <p:nvSpPr>
          <p:cNvPr id="6" name="Footer Placeholder 5"/>
          <p:cNvSpPr>
            <a:spLocks noGrp="1"/>
          </p:cNvSpPr>
          <p:nvPr>
            <p:ph type="ftr" sz="quarter" idx="11"/>
          </p:nvPr>
        </p:nvSpPr>
        <p:spPr/>
        <p:txBody>
          <a:bodyPr/>
          <a:lstStyle>
            <a:extLst/>
          </a:lstStyle>
          <a:p>
            <a:endParaRPr kumimoji="0" lang="en-US"/>
          </a:p>
        </p:txBody>
      </p:sp>
      <p:sp>
        <p:nvSpPr>
          <p:cNvPr id="7" name="Slide Number Placeholder 6"/>
          <p:cNvSpPr>
            <a:spLocks noGrp="1"/>
          </p:cNvSpPr>
          <p:nvPr>
            <p:ph type="sldNum" sz="quarter" idx="12"/>
          </p:nvPr>
        </p:nvSpPr>
        <p:spPr/>
        <p:txBody>
          <a:bodyPr/>
          <a:lstStyle>
            <a:extLst/>
          </a:lstStyle>
          <a:p>
            <a:fld id="{BC5217A8-0E06-4059-AC45-433E2E67A85D}" type="slidenum">
              <a:rPr kumimoji="0" lang="en-US" smtClean="0"/>
              <a:pPr eaLnBrk="1" latinLnBrk="0" hangingPunct="1"/>
              <a:t>‹#›</a:t>
            </a:fld>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2"/>
      </p:bgRef>
    </p:bg>
    <p:spTree>
      <p:nvGrpSpPr>
        <p:cNvPr id="1" name=""/>
        <p:cNvGrpSpPr/>
        <p:nvPr/>
      </p:nvGrpSpPr>
      <p:grpSpPr>
        <a:xfrm>
          <a:off x="0" y="0"/>
          <a:ext cx="0" cy="0"/>
          <a:chOff x="0" y="0"/>
          <a:chExt cx="0" cy="0"/>
        </a:xfrm>
      </p:grpSpPr>
      <p:sp>
        <p:nvSpPr>
          <p:cNvPr id="8" name="Rectangle 7"/>
          <p:cNvSpPr/>
          <p:nvPr/>
        </p:nvSpPr>
        <p:spPr>
          <a:xfrm rot="21240000">
            <a:off x="597968" y="1004668"/>
            <a:ext cx="4319527" cy="4312573"/>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Rectangle 8"/>
          <p:cNvSpPr/>
          <p:nvPr/>
        </p:nvSpPr>
        <p:spPr>
          <a:xfrm rot="21420000">
            <a:off x="596706" y="998816"/>
            <a:ext cx="4319527" cy="4312573"/>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1"/>
          <p:cNvSpPr>
            <a:spLocks noGrp="1"/>
          </p:cNvSpPr>
          <p:nvPr>
            <p:ph type="title"/>
          </p:nvPr>
        </p:nvSpPr>
        <p:spPr>
          <a:xfrm>
            <a:off x="5389098" y="1143000"/>
            <a:ext cx="3429000" cy="2057400"/>
          </a:xfrm>
        </p:spPr>
        <p:txBody>
          <a:bodyPr vert="horz" anchor="b"/>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kumimoji="0" lang="en-US" smtClean="0"/>
              <a:t>Click to edit Master title style</a:t>
            </a:r>
            <a:endParaRPr kumimoji="0" lang="en-US" dirty="0"/>
          </a:p>
        </p:txBody>
      </p:sp>
      <p:sp>
        <p:nvSpPr>
          <p:cNvPr id="4" name="Text Placeholder 3"/>
          <p:cNvSpPr>
            <a:spLocks noGrp="1"/>
          </p:cNvSpPr>
          <p:nvPr>
            <p:ph type="body" sz="half" idx="2"/>
          </p:nvPr>
        </p:nvSpPr>
        <p:spPr>
          <a:xfrm>
            <a:off x="5389098" y="3283634"/>
            <a:ext cx="3429000" cy="1920240"/>
          </a:xfrm>
        </p:spPr>
        <p:txBody>
          <a:bodyPr rot="0" spcFirstLastPara="0" vertOverflow="overflow" horzOverflow="overflow" vert="horz" wrap="square" lIns="82296" tIns="0" rIns="0" bIns="0" numCol="1" spcCol="0" rtlCol="0" fromWordArt="0" anchor="t" anchorCtr="0" forceAA="0" compatLnSpc="1">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en-US" smtClean="0"/>
              <a:t>Click to edit Master text styles</a:t>
            </a:r>
          </a:p>
        </p:txBody>
      </p:sp>
      <p:sp>
        <p:nvSpPr>
          <p:cNvPr id="5" name="Date Placeholder 4"/>
          <p:cNvSpPr>
            <a:spLocks noGrp="1"/>
          </p:cNvSpPr>
          <p:nvPr>
            <p:ph type="dt" sz="half" idx="10"/>
          </p:nvPr>
        </p:nvSpPr>
        <p:spPr/>
        <p:txBody>
          <a:bodyPr/>
          <a:lstStyle>
            <a:extLst/>
          </a:lstStyle>
          <a:p>
            <a:pPr eaLnBrk="1" latinLnBrk="0" hangingPunct="1"/>
            <a:fld id="{F8CFA630-13BB-46C4-BD44-B2C5F9B66074}" type="datetimeFigureOut">
              <a:rPr lang="en-US" smtClean="0"/>
              <a:pPr eaLnBrk="1" latinLnBrk="0" hangingPunct="1"/>
              <a:t>1/8/2016</a:t>
            </a:fld>
            <a:endParaRPr lang="en-US"/>
          </a:p>
        </p:txBody>
      </p:sp>
      <p:sp>
        <p:nvSpPr>
          <p:cNvPr id="6" name="Footer Placeholder 5"/>
          <p:cNvSpPr>
            <a:spLocks noGrp="1"/>
          </p:cNvSpPr>
          <p:nvPr>
            <p:ph type="ftr" sz="quarter" idx="11"/>
          </p:nvPr>
        </p:nvSpPr>
        <p:spPr/>
        <p:txBody>
          <a:bodyPr/>
          <a:lstStyle>
            <a:extLst/>
          </a:lstStyle>
          <a:p>
            <a:endParaRPr kumimoji="0" lang="en-US"/>
          </a:p>
        </p:txBody>
      </p:sp>
      <p:sp>
        <p:nvSpPr>
          <p:cNvPr id="7" name="Slide Number Placeholder 6"/>
          <p:cNvSpPr>
            <a:spLocks noGrp="1"/>
          </p:cNvSpPr>
          <p:nvPr>
            <p:ph type="sldNum" sz="quarter" idx="12"/>
          </p:nvPr>
        </p:nvSpPr>
        <p:spPr/>
        <p:txBody>
          <a:bodyPr/>
          <a:lstStyle>
            <a:extLst/>
          </a:lstStyle>
          <a:p>
            <a:fld id="{BC5217A8-0E06-4059-AC45-433E2E67A85D}" type="slidenum">
              <a:rPr kumimoji="0" lang="en-US" smtClean="0"/>
              <a:pPr eaLnBrk="1" latinLnBrk="0" hangingPunct="1"/>
              <a:t>‹#›</a:t>
            </a:fld>
            <a:endParaRPr kumimoji="0" lang="en-US"/>
          </a:p>
        </p:txBody>
      </p:sp>
      <p:sp>
        <p:nvSpPr>
          <p:cNvPr id="10" name="Picture Placeholder 9"/>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3200"/>
            </a:lvl1pPr>
            <a:extLst/>
          </a:lstStyle>
          <a:p>
            <a:r>
              <a:rPr kumimoji="0" lang="en-US" smtClean="0"/>
              <a:t>Click icon to add picture</a:t>
            </a:r>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flipH="1">
            <a:off x="8153400" y="0"/>
            <a:ext cx="990600" cy="6858000"/>
          </a:xfrm>
          <a:prstGeom prst="rect">
            <a:avLst/>
          </a:prstGeom>
          <a:blipFill>
            <a:blip r:embed="rId13">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Title Placeholder 2"/>
          <p:cNvSpPr>
            <a:spLocks noGrp="1"/>
          </p:cNvSpPr>
          <p:nvPr>
            <p:ph type="title"/>
          </p:nvPr>
        </p:nvSpPr>
        <p:spPr>
          <a:xfrm>
            <a:off x="457200" y="320040"/>
            <a:ext cx="7239000" cy="1143000"/>
          </a:xfrm>
          <a:prstGeom prst="rect">
            <a:avLst/>
          </a:prstGeom>
        </p:spPr>
        <p:txBody>
          <a:bodyPr vert="horz" lIns="45720" tIns="0" rIns="45720" bIns="0" anchor="b" anchorCtr="0">
            <a:normAutofit/>
          </a:bodyPr>
          <a:lstStyle>
            <a:extLst/>
          </a:lstStyle>
          <a:p>
            <a:r>
              <a:rPr kumimoji="0" lang="en-US" smtClean="0"/>
              <a:t>Click to edit Master title style</a:t>
            </a:r>
            <a:endParaRPr kumimoji="0" lang="en-US"/>
          </a:p>
        </p:txBody>
      </p:sp>
      <p:sp>
        <p:nvSpPr>
          <p:cNvPr id="31" name="Text Placeholder 30"/>
          <p:cNvSpPr>
            <a:spLocks noGrp="1"/>
          </p:cNvSpPr>
          <p:nvPr>
            <p:ph type="body" idx="1"/>
          </p:nvPr>
        </p:nvSpPr>
        <p:spPr>
          <a:xfrm>
            <a:off x="457200" y="1609416"/>
            <a:ext cx="7239000" cy="4846320"/>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7" name="Date Placeholder 26"/>
          <p:cNvSpPr>
            <a:spLocks noGrp="1"/>
          </p:cNvSpPr>
          <p:nvPr>
            <p:ph type="dt" sz="half" idx="2"/>
          </p:nvPr>
        </p:nvSpPr>
        <p:spPr>
          <a:xfrm>
            <a:off x="4245936" y="6557946"/>
            <a:ext cx="2002464" cy="226902"/>
          </a:xfrm>
          <a:prstGeom prst="rect">
            <a:avLst/>
          </a:prstGeom>
        </p:spPr>
        <p:txBody>
          <a:bodyPr vert="horz" tIns="0" bIns="0" anchor="b"/>
          <a:lstStyle>
            <a:lvl1pPr algn="l" eaLnBrk="1" latinLnBrk="0" hangingPunct="1">
              <a:defRPr kumimoji="0" sz="1000">
                <a:solidFill>
                  <a:schemeClr val="tx2"/>
                </a:solidFill>
              </a:defRPr>
            </a:lvl1pPr>
            <a:extLst/>
          </a:lstStyle>
          <a:p>
            <a:pPr eaLnBrk="1" latinLnBrk="0" hangingPunct="1"/>
            <a:fld id="{F8CFA630-13BB-46C4-BD44-B2C5F9B66074}" type="datetimeFigureOut">
              <a:rPr lang="en-US" smtClean="0"/>
              <a:pPr eaLnBrk="1" latinLnBrk="0" hangingPunct="1"/>
              <a:t>1/8/2016</a:t>
            </a:fld>
            <a:endParaRPr lang="en-US" sz="1000" dirty="0">
              <a:solidFill>
                <a:schemeClr val="tx2"/>
              </a:solidFill>
            </a:endParaRPr>
          </a:p>
        </p:txBody>
      </p:sp>
      <p:sp>
        <p:nvSpPr>
          <p:cNvPr id="4" name="Footer Placeholder 3"/>
          <p:cNvSpPr>
            <a:spLocks noGrp="1"/>
          </p:cNvSpPr>
          <p:nvPr>
            <p:ph type="ftr" sz="quarter" idx="3"/>
          </p:nvPr>
        </p:nvSpPr>
        <p:spPr>
          <a:xfrm>
            <a:off x="457200" y="6557946"/>
            <a:ext cx="3657600" cy="228600"/>
          </a:xfrm>
          <a:prstGeom prst="rect">
            <a:avLst/>
          </a:prstGeom>
        </p:spPr>
        <p:txBody>
          <a:bodyPr vert="horz" tIns="0" bIns="0" anchor="b"/>
          <a:lstStyle>
            <a:lvl1pPr algn="r" eaLnBrk="1" latinLnBrk="0" hangingPunct="1">
              <a:defRPr kumimoji="0" sz="1000">
                <a:solidFill>
                  <a:schemeClr val="tx2"/>
                </a:solidFill>
              </a:defRPr>
            </a:lvl1pPr>
            <a:extLst/>
          </a:lstStyle>
          <a:p>
            <a:pPr algn="r" eaLnBrk="1" latinLnBrk="0" hangingPunct="1"/>
            <a:endParaRPr kumimoji="0" lang="en-US" sz="1000" dirty="0">
              <a:solidFill>
                <a:schemeClr val="tx2"/>
              </a:solidFill>
            </a:endParaRPr>
          </a:p>
        </p:txBody>
      </p:sp>
      <p:sp>
        <p:nvSpPr>
          <p:cNvPr id="16" name="Slide Number Placeholder 15"/>
          <p:cNvSpPr>
            <a:spLocks noGrp="1"/>
          </p:cNvSpPr>
          <p:nvPr>
            <p:ph type="sldNum" sz="quarter" idx="4"/>
          </p:nvPr>
        </p:nvSpPr>
        <p:spPr>
          <a:xfrm>
            <a:off x="6251448" y="6556248"/>
            <a:ext cx="588336" cy="228600"/>
          </a:xfrm>
          <a:prstGeom prst="rect">
            <a:avLst/>
          </a:prstGeom>
        </p:spPr>
        <p:txBody>
          <a:bodyPr vert="horz" lIns="0" tIns="0" rIns="0" bIns="0" anchor="b"/>
          <a:lstStyle>
            <a:lvl1pPr algn="r" eaLnBrk="1" latinLnBrk="0" hangingPunct="1">
              <a:defRPr kumimoji="0" sz="1100">
                <a:solidFill>
                  <a:schemeClr val="tx2"/>
                </a:solidFill>
              </a:defRPr>
            </a:lvl1pPr>
            <a:extLst/>
          </a:lstStyle>
          <a:p>
            <a:pPr algn="r" eaLnBrk="1" latinLnBrk="0" hangingPunct="1"/>
            <a:fld id="{BC5217A8-0E06-4059-AC45-433E2E67A85D}" type="slidenum">
              <a:rPr kumimoji="0" lang="en-US" smtClean="0"/>
              <a:pPr algn="r" eaLnBrk="1" latinLnBrk="0" hangingPunct="1"/>
              <a:t>‹#›</a:t>
            </a:fld>
            <a:endParaRPr kumimoji="0" lang="en-US" sz="1100" dirty="0">
              <a:solidFill>
                <a:schemeClr val="tx2"/>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8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p:titleStyle>
    <p:bodyStyle>
      <a:lvl1pPr marL="274320" indent="-274320" algn="l" rtl="0" eaLnBrk="1" latinLnBrk="0" hangingPunct="1">
        <a:spcBef>
          <a:spcPts val="600"/>
        </a:spcBef>
        <a:buClr>
          <a:schemeClr val="tx2"/>
        </a:buClr>
        <a:buSzPct val="73000"/>
        <a:buFont typeface="Wingdings 2"/>
        <a:buChar char=""/>
        <a:defRPr kumimoji="0" sz="2600" kern="1200" baseline="0">
          <a:solidFill>
            <a:schemeClr val="tx1"/>
          </a:solidFill>
          <a:latin typeface="+mn-lt"/>
          <a:ea typeface="+mn-ea"/>
          <a:cs typeface="+mn-cs"/>
        </a:defRPr>
      </a:lvl1pPr>
      <a:lvl2pPr marL="521208" indent="-228600" algn="l" rtl="0" eaLnBrk="1" latinLnBrk="0" hangingPunct="1">
        <a:spcBef>
          <a:spcPts val="500"/>
        </a:spcBef>
        <a:buClr>
          <a:schemeClr val="accent4"/>
        </a:buClr>
        <a:buSzPct val="80000"/>
        <a:buFont typeface="Wingdings 2"/>
        <a:buChar char=""/>
        <a:defRPr kumimoji="0" sz="2300" kern="1200">
          <a:solidFill>
            <a:schemeClr val="tx1">
              <a:tint val="85000"/>
            </a:schemeClr>
          </a:solidFill>
          <a:latin typeface="+mn-lt"/>
          <a:ea typeface="+mn-ea"/>
          <a:cs typeface="+mn-cs"/>
        </a:defRPr>
      </a:lvl2pPr>
      <a:lvl3pPr marL="758952" indent="-228600" algn="l" rtl="0" eaLnBrk="1" latinLnBrk="0" hangingPunct="1">
        <a:spcBef>
          <a:spcPts val="400"/>
        </a:spcBef>
        <a:buClr>
          <a:schemeClr val="accent4"/>
        </a:buClr>
        <a:buSzPct val="60000"/>
        <a:buFont typeface="Wingdings"/>
        <a:buChar char=""/>
        <a:defRPr kumimoji="0" sz="2000" kern="1200">
          <a:solidFill>
            <a:schemeClr val="tx1"/>
          </a:solidFill>
          <a:latin typeface="+mn-lt"/>
          <a:ea typeface="+mn-ea"/>
          <a:cs typeface="+mn-cs"/>
        </a:defRPr>
      </a:lvl3pPr>
      <a:lvl4pPr marL="1005840" indent="-228600" algn="l" rtl="0" eaLnBrk="1" latinLnBrk="0" hangingPunct="1">
        <a:spcBef>
          <a:spcPct val="20000"/>
        </a:spcBef>
        <a:buClr>
          <a:schemeClr val="accent4"/>
        </a:buClr>
        <a:buSzPct val="80000"/>
        <a:buFont typeface="Wingdings 2"/>
        <a:buChar char=""/>
        <a:defRPr kumimoji="0" sz="2000" kern="1200">
          <a:solidFill>
            <a:schemeClr val="tx1">
              <a:tint val="85000"/>
            </a:schemeClr>
          </a:solidFill>
          <a:latin typeface="+mn-lt"/>
          <a:ea typeface="+mn-ea"/>
          <a:cs typeface="+mn-cs"/>
        </a:defRPr>
      </a:lvl4pPr>
      <a:lvl5pPr marL="1280160" indent="-228600" algn="l" rtl="0" eaLnBrk="1" latinLnBrk="0" hangingPunct="1">
        <a:spcBef>
          <a:spcPts val="400"/>
        </a:spcBef>
        <a:buClr>
          <a:schemeClr val="accent4"/>
        </a:buClr>
        <a:buSzPct val="70000"/>
        <a:buFont typeface="Wingdings"/>
        <a:buChar char=""/>
        <a:defRPr kumimoji="0" sz="1800"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165231" y="112543"/>
            <a:ext cx="5542671" cy="4248442"/>
          </a:xfrm>
        </p:spPr>
        <p:txBody>
          <a:bodyPr/>
          <a:lstStyle/>
          <a:p>
            <a:r>
              <a:rPr lang="ru-RU" sz="4800" dirty="0">
                <a:solidFill>
                  <a:srgbClr val="FFFFFF"/>
                </a:solidFill>
                <a:latin typeface="Times New Roman" charset="0"/>
                <a:cs typeface="Times New Roman" charset="0"/>
              </a:rPr>
              <a:t>История развития образования и воспитания</a:t>
            </a:r>
            <a:r>
              <a:rPr lang="en-US" dirty="0">
                <a:latin typeface="Times New Roman" charset="0"/>
                <a:cs typeface="Times New Roman" charset="0"/>
              </a:rPr>
              <a:t/>
            </a:r>
            <a:br>
              <a:rPr lang="en-US" dirty="0">
                <a:latin typeface="Times New Roman" charset="0"/>
                <a:cs typeface="Times New Roman" charset="0"/>
              </a:rPr>
            </a:br>
            <a:r>
              <a:rPr lang="en-US" dirty="0">
                <a:latin typeface="Times New Roman" charset="0"/>
                <a:cs typeface="Times New Roman" charset="0"/>
              </a:rPr>
              <a:t/>
            </a:r>
            <a:br>
              <a:rPr lang="en-US" dirty="0">
                <a:latin typeface="Times New Roman" charset="0"/>
                <a:cs typeface="Times New Roman" charset="0"/>
              </a:rPr>
            </a:br>
            <a:endParaRPr lang="en-US" dirty="0">
              <a:latin typeface="Times New Roman" charset="0"/>
              <a:cs typeface="Times New Roman" charset="0"/>
            </a:endParaRPr>
          </a:p>
        </p:txBody>
      </p:sp>
      <p:sp>
        <p:nvSpPr>
          <p:cNvPr id="3" name="Subtitle 2"/>
          <p:cNvSpPr>
            <a:spLocks noGrp="1"/>
          </p:cNvSpPr>
          <p:nvPr>
            <p:ph type="subTitle" idx="1"/>
          </p:nvPr>
        </p:nvSpPr>
        <p:spPr>
          <a:xfrm>
            <a:off x="4121834" y="4304713"/>
            <a:ext cx="4798787" cy="1313363"/>
          </a:xfrm>
        </p:spPr>
        <p:txBody>
          <a:bodyPr>
            <a:normAutofit/>
          </a:bodyPr>
          <a:lstStyle/>
          <a:p>
            <a:r>
              <a:rPr lang="ru-RU" sz="2400" b="1" dirty="0" smtClean="0">
                <a:solidFill>
                  <a:srgbClr val="FFFF00"/>
                </a:solidFill>
                <a:latin typeface="Trebuchet MS"/>
              </a:rPr>
              <a:t>Базалий </a:t>
            </a:r>
            <a:r>
              <a:rPr lang="ru-RU" sz="2400" b="1" dirty="0">
                <a:solidFill>
                  <a:srgbClr val="FFFF00"/>
                </a:solidFill>
                <a:latin typeface="Trebuchet MS"/>
              </a:rPr>
              <a:t>Р</a:t>
            </a:r>
            <a:r>
              <a:rPr lang="ru-RU" sz="2400" b="1" dirty="0" smtClean="0">
                <a:solidFill>
                  <a:srgbClr val="FFFF00"/>
                </a:solidFill>
                <a:latin typeface="Trebuchet MS"/>
              </a:rPr>
              <a:t>.В. – доцент кафедры </a:t>
            </a:r>
            <a:r>
              <a:rPr lang="ru-RU" sz="2400" b="1" dirty="0" err="1" smtClean="0">
                <a:solidFill>
                  <a:srgbClr val="FFFF00"/>
                </a:solidFill>
                <a:latin typeface="Trebuchet MS"/>
              </a:rPr>
              <a:t>ТиМПО</a:t>
            </a:r>
            <a:r>
              <a:rPr lang="ru-RU" sz="2400" b="1" dirty="0" smtClean="0">
                <a:solidFill>
                  <a:srgbClr val="FFFF00"/>
                </a:solidFill>
                <a:latin typeface="Trebuchet MS"/>
              </a:rPr>
              <a:t>, </a:t>
            </a:r>
            <a:r>
              <a:rPr lang="ru-RU" sz="2400" b="1" dirty="0" err="1" smtClean="0">
                <a:solidFill>
                  <a:srgbClr val="FFFF00"/>
                </a:solidFill>
                <a:latin typeface="Trebuchet MS"/>
              </a:rPr>
              <a:t>канд.пед.наук</a:t>
            </a:r>
            <a:r>
              <a:rPr lang="ru-RU" sz="2400" b="1" dirty="0" smtClean="0">
                <a:solidFill>
                  <a:srgbClr val="FFFF00"/>
                </a:solidFill>
                <a:latin typeface="Trebuchet MS"/>
              </a:rPr>
              <a:t> </a:t>
            </a:r>
            <a:endParaRPr lang="en-US" sz="2400" b="1" dirty="0">
              <a:solidFill>
                <a:srgbClr val="FFFF00"/>
              </a:solidFill>
            </a:endParaRPr>
          </a:p>
        </p:txBody>
      </p:sp>
    </p:spTree>
    <p:extLst>
      <p:ext uri="{BB962C8B-B14F-4D97-AF65-F5344CB8AC3E}">
        <p14:creationId xmlns:p14="http://schemas.microsoft.com/office/powerpoint/2010/main" val="2187111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7031" y="170852"/>
            <a:ext cx="8166408" cy="6201194"/>
          </a:xfrm>
        </p:spPr>
        <p:txBody>
          <a:bodyPr>
            <a:normAutofit fontScale="92500" lnSpcReduction="10000"/>
          </a:bodyPr>
          <a:lstStyle/>
          <a:p>
            <a:r>
              <a:rPr lang="ru-RU">
                <a:latin typeface="Times New Roman"/>
                <a:cs typeface="Times New Roman"/>
              </a:rPr>
              <a:t>В период с III в. до н. э. по I в. до н. э. римское могущество распространяется на значительные территории, при этом образование начинает меняться под влиянием греческой традиции. Самым распространенным типом школы в это время была начальная элементарная школа, главной целью которой являлось обучение грамоте. Создание грамматических школ связано с возросшими требованиями к уровню образования и потребностью римской интеллигенции в овладении эллинской культурой. В грамматических школах изучались греческий и латинский языки, основы римского права, риторика.</a:t>
            </a:r>
          </a:p>
          <a:p>
            <a:r>
              <a:rPr lang="ru-RU">
                <a:latin typeface="Times New Roman"/>
                <a:cs typeface="Times New Roman"/>
              </a:rPr>
              <a:t> Ко II в. до н. э. в Рим проникают новые тенденции греческого образования, и для получения эллинского образования в семьи к влиятельным римским гражданам приглашаются учителя-греки. Появляется новый тип учебного заведения – школы риторов, где обучение ораторскому искусству шло на базе расширения знаний в латинской и греческой грамматиках.</a:t>
            </a:r>
          </a:p>
        </p:txBody>
      </p:sp>
    </p:spTree>
    <p:extLst>
      <p:ext uri="{BB962C8B-B14F-4D97-AF65-F5344CB8AC3E}">
        <p14:creationId xmlns:p14="http://schemas.microsoft.com/office/powerpoint/2010/main" val="35858192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sz="2400">
                <a:latin typeface="Trebuchet MS" charset="0"/>
              </a:rPr>
              <a:t>Характерные черты культуры, науки и просвещения в эпоху феодализма</a:t>
            </a:r>
          </a:p>
        </p:txBody>
      </p:sp>
      <p:sp>
        <p:nvSpPr>
          <p:cNvPr id="3" name="Объект 2"/>
          <p:cNvSpPr>
            <a:spLocks noGrp="1"/>
          </p:cNvSpPr>
          <p:nvPr>
            <p:ph idx="1"/>
          </p:nvPr>
        </p:nvSpPr>
        <p:spPr/>
        <p:txBody>
          <a:bodyPr>
            <a:normAutofit fontScale="70000" lnSpcReduction="20000"/>
          </a:bodyPr>
          <a:lstStyle/>
          <a:p>
            <a:r>
              <a:rPr lang="ru-RU">
                <a:latin typeface="Times New Roman"/>
                <a:cs typeface="Times New Roman"/>
              </a:rPr>
              <a:t>В феодальном обществе существовали два основных антагонистические классы - феодалы и крепостные крестьяне. Внутри класса феодалов выделяются сословия - духовенство и дворяне. Воспитание носит также ярко выраженный классовый характер.</a:t>
            </a:r>
          </a:p>
          <a:p>
            <a:r>
              <a:rPr lang="ru-RU">
                <a:latin typeface="Trebuchet MS" charset="0"/>
              </a:rPr>
              <a:t> </a:t>
            </a:r>
            <a:r>
              <a:rPr lang="ru-RU">
                <a:latin typeface="Times New Roman"/>
                <a:cs typeface="Times New Roman"/>
              </a:rPr>
              <a:t>В эпоху феодализма получили дальнейшее развитие учебно-воспитательные учреждения, которые обслуживали привилегированные слои общества, например, давали духовное воспитание детям духовенства, рыцарское - детям дворян.  Это явление было распространено практически повсюду, как в католической Европе, так и в России. В частности, в России также были созданы привилегированные учебные заведения, предназначенные для детей определенного сословия. На первых этапах становления феодального общества, когда уровень развития производства не требовал от крепостных крестьян даже начатков образования, дети крестьян в подавляющем большинстве в школах не учились. Через семью передавались традиции поведения, отношений между старшими и младшими, выполнения ряда обязанностей. Некоторые традиции отражались в народных обрядах.</a:t>
            </a:r>
          </a:p>
        </p:txBody>
      </p:sp>
    </p:spTree>
    <p:extLst>
      <p:ext uri="{BB962C8B-B14F-4D97-AF65-F5344CB8AC3E}">
        <p14:creationId xmlns:p14="http://schemas.microsoft.com/office/powerpoint/2010/main" val="403192217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8778" y="457149"/>
            <a:ext cx="8276357" cy="6347977"/>
          </a:xfrm>
        </p:spPr>
        <p:txBody>
          <a:bodyPr>
            <a:normAutofit fontScale="70000" lnSpcReduction="20000"/>
          </a:bodyPr>
          <a:lstStyle/>
          <a:p>
            <a:r>
              <a:rPr lang="ru-RU">
                <a:latin typeface="Times New Roman"/>
                <a:cs typeface="Times New Roman"/>
              </a:rPr>
              <a:t>Характерной для эпохи феодализма, особенно его раннего периода, была ведущая и направляющая роль церкви и духовенства в воспитании. Поэтому наиболее развитой была система учебно-воспитательных учреждений, создаваемых церковью. Они предназначались как для подготовки духовенства, так и для религиозного воспитания других слоев общества.</a:t>
            </a:r>
          </a:p>
          <a:p>
            <a:pPr algn="just"/>
            <a:r>
              <a:rPr lang="ru-RU">
                <a:latin typeface="Times New Roman"/>
                <a:cs typeface="Times New Roman"/>
              </a:rPr>
              <a:t>В связи с ростом городов появилась и стала формироваться новая социальная прослойка эксплуатируемых - ремесленники, мелкие торговцы, которые формально были свободны. В процессе развития ремесленного производства возникла потребность в начатках практического образования - грамоты, счета, необходимых для ведения учета, обмена, торговли. Дети ремесленников и мелких торговцев стали обучаться в церковных, а позже в цеховых и гильдейских школах. В церковные школы стали попадать затем и дети крестьян.</a:t>
            </a:r>
          </a:p>
          <a:p>
            <a:r>
              <a:rPr lang="ru-RU">
                <a:latin typeface="Times New Roman"/>
                <a:cs typeface="Times New Roman"/>
              </a:rPr>
              <a:t>Расширение торговли и торгово-экономических связей между государствами, рост городов, развитие ремесел и мануфактуры вызвали появление буржуазии, которая не могла мириться с сословным характером учебных заведений. Ее не устраивал и ограниченный запас знаний, которые давали различные типы церковноприходских, цеховых, гильдейских и других школ, открывавшихся городскими властями. Молодая и накапливающая силы буржуазия в тот период была прогрессивной в вопросах воспитания: она выступала с требованиями более широкого развития образования, доступа для своих детей в учебные заведения, предназначенные для детей дворян, усиления научных основ и практической направленности воспитания. Буржуазия стояла даже за расширение просвещения народных масс, так как развивающемуся промышленному производству нужны были грамотные рабочие.</a:t>
            </a:r>
          </a:p>
        </p:txBody>
      </p:sp>
    </p:spTree>
    <p:extLst>
      <p:ext uri="{BB962C8B-B14F-4D97-AF65-F5344CB8AC3E}">
        <p14:creationId xmlns:p14="http://schemas.microsoft.com/office/powerpoint/2010/main" val="10392200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sz="2800">
                <a:latin typeface="Trebuchet MS" charset="0"/>
              </a:rPr>
              <a:t>Теория и практика английского просвещения (Д. Локк)</a:t>
            </a:r>
            <a:r>
              <a:rPr lang="ru-RU">
                <a:latin typeface="Trebuchet MS" charset="0"/>
              </a:rPr>
              <a:t> </a:t>
            </a:r>
          </a:p>
        </p:txBody>
      </p:sp>
      <p:sp>
        <p:nvSpPr>
          <p:cNvPr id="3" name="Объект 2"/>
          <p:cNvSpPr>
            <a:spLocks noGrp="1"/>
          </p:cNvSpPr>
          <p:nvPr>
            <p:ph idx="1"/>
          </p:nvPr>
        </p:nvSpPr>
        <p:spPr/>
        <p:txBody>
          <a:bodyPr>
            <a:normAutofit fontScale="55000" lnSpcReduction="20000"/>
          </a:bodyPr>
          <a:lstStyle/>
          <a:p>
            <a:r>
              <a:rPr lang="ru-RU" sz="2800">
                <a:latin typeface="Times New Roman"/>
                <a:cs typeface="Times New Roman"/>
              </a:rPr>
              <a:t>В Англии воспитание молодого поколения еще с эпохи Нормандских завоеваний XI в. было прерогативой церкви. Это было время, когда организованные общественные институты, пришедшие из Рима, отстраняли непокорные остатки дохристианских кельтских племен. В этой ситуации церковь поручала своим служителям обучать детей латыни, а взрослых прихожан - вере, молитвам и ритуалам. По мере укрепления папства в Европе усиливалось и влияние католицизма на воспитание молодого поколения в европейских странах, включая и Англию.</a:t>
            </a:r>
          </a:p>
          <a:p>
            <a:pPr algn="just"/>
            <a:r>
              <a:rPr lang="ru-RU" sz="2800">
                <a:latin typeface="Times New Roman"/>
                <a:cs typeface="Times New Roman"/>
              </a:rPr>
              <a:t>Первые школы в Англии появились при кафедральных соборах и крупных монастырях. Их основной целью было религиозное воспитание, необходимость постоянного пополнения клана священников, монахов, а также послушной паствы.</a:t>
            </a:r>
          </a:p>
          <a:p>
            <a:pPr algn="just"/>
            <a:r>
              <a:rPr lang="ru-RU" sz="2800">
                <a:latin typeface="Times New Roman"/>
                <a:cs typeface="Times New Roman"/>
              </a:rPr>
              <a:t>Средневековая церковь, как известно, постоянно воевала с ересями и обязывала священников и монахов постоянно помнить об этом. Они должны были владеть искусством риторики, уметь вести диспуты и хорошо знать юридические законы. А для этого нужны были школы и учителя.</a:t>
            </a:r>
          </a:p>
          <a:p>
            <a:pPr algn="just"/>
            <a:r>
              <a:rPr lang="ru-RU" sz="2800">
                <a:latin typeface="Times New Roman"/>
                <a:cs typeface="Times New Roman"/>
              </a:rPr>
              <a:t>Англия стала заявлять о себе в ХІІ-ХШ вв., как, впрочем, и другие страны Европы. Этому способствовало прежде всего расширение торговых связей, развитие экономической активности. К европейскому миру подключался исламский мир, африканские страны и Китай. Контакты между странами различных регионов мира требовали письменной фиксации различного рода соглашений и договоров.</a:t>
            </a:r>
          </a:p>
          <a:p>
            <a:r>
              <a:rPr lang="ru-RU" sz="2800">
                <a:latin typeface="Times New Roman" charset="0"/>
                <a:cs typeface="Times New Roman" charset="0"/>
              </a:rPr>
              <a:t>Первые английские университеты появились в XIII в. в Оксфорде и Кембридже, и уже тогда в них зарождались научные идеи и направления (хотя в многом они и оставались схолдастическими).</a:t>
            </a:r>
          </a:p>
        </p:txBody>
      </p:sp>
    </p:spTree>
    <p:extLst>
      <p:ext uri="{BB962C8B-B14F-4D97-AF65-F5344CB8AC3E}">
        <p14:creationId xmlns:p14="http://schemas.microsoft.com/office/powerpoint/2010/main" val="369250015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6350" y="584200"/>
            <a:ext cx="8068475" cy="5872163"/>
          </a:xfrm>
        </p:spPr>
        <p:txBody>
          <a:bodyPr>
            <a:normAutofit fontScale="55000" lnSpcReduction="20000"/>
          </a:bodyPr>
          <a:lstStyle/>
          <a:p>
            <a:pPr marL="0" indent="0" algn="ctr">
              <a:buNone/>
            </a:pPr>
            <a:r>
              <a:rPr lang="ru-RU">
                <a:latin typeface=""/>
              </a:rPr>
              <a:t>   </a:t>
            </a:r>
            <a:r>
              <a:rPr lang="ru-RU">
                <a:latin typeface="Trebuchet MS" charset="0"/>
              </a:rPr>
              <a:t>Именно Локку принадлежит идея воспитания английского джентльмена в подлинном смысле этого слова. Так, согласно его концепции, воспитание джентльмена включает (все составляющие воспитания должны быть взаимосвязаны):</a:t>
            </a:r>
          </a:p>
          <a:p>
            <a:pPr algn="just"/>
            <a:r>
              <a:rPr lang="ru-RU">
                <a:latin typeface="Trebuchet MS" charset="0"/>
              </a:rPr>
              <a:t>Физическое воспитание: способствует развитию здорового тела, выработки мужества и настойчивости. Укрепление здоровья, свежий воздух, простая пища, закаливание, строгий режим, упражнения, игры.</a:t>
            </a:r>
          </a:p>
          <a:p>
            <a:pPr algn="just"/>
            <a:r>
              <a:rPr lang="ru-RU">
                <a:latin typeface="Trebuchet MS" charset="0"/>
              </a:rPr>
              <a:t>Умственное воспитание должно подчиняться развитию характера, формирования образованного делового человека.</a:t>
            </a:r>
          </a:p>
          <a:p>
            <a:pPr algn="just"/>
            <a:r>
              <a:rPr lang="ru-RU">
                <a:latin typeface="Trebuchet MS" charset="0"/>
              </a:rPr>
              <a:t>Религиозное воспитание необходимо направлять не на приучения детей к обрядам, а на формирования любви и почтения к Богу как высшему существу.</a:t>
            </a:r>
          </a:p>
          <a:p>
            <a:pPr algn="just"/>
            <a:r>
              <a:rPr lang="ru-RU">
                <a:latin typeface="Trebuchet MS" charset="0"/>
              </a:rPr>
              <a:t>Нравственное воспитание — воспитать способность отказывать себе в удовольствиях, идти наперекор своим склонностям и неуклонно следовать советам разума. Выработка изящных манер, навыков галантного поведения.</a:t>
            </a:r>
          </a:p>
          <a:p>
            <a:pPr algn="just"/>
            <a:r>
              <a:rPr lang="ru-RU">
                <a:latin typeface="Trebuchet MS" charset="0"/>
              </a:rPr>
              <a:t>Трудовое воспитание заключается в овладении ремеслом (столярным, токарным). Труд предотвращает возможность вредной праздности.</a:t>
            </a:r>
          </a:p>
          <a:p>
            <a:pPr algn="just"/>
            <a:r>
              <a:rPr lang="ru-RU">
                <a:latin typeface="Trebuchet MS" charset="0"/>
              </a:rPr>
              <a:t>Основной дидактический принцип — в обучении опираться на интерес и любознательность детей. Главным воспитательным средством являются пример и среда. Устойчивые положительные привычки воспитываются ласковыми словами и кроткими внушениями. Физические наказания применяются только в исключительных случаях дерзкого и систематического неповиновения. Развитие воли происходит через умение переносить трудности, чему способствуют физические упражнения и закаливание.</a:t>
            </a:r>
          </a:p>
          <a:p>
            <a:pPr algn="just"/>
            <a:r>
              <a:rPr lang="ru-RU">
                <a:latin typeface="Trebuchet MS" charset="0"/>
              </a:rPr>
              <a:t>Содержание обучения: чтение, письмо, рисование, география, этика, история, натурфилософия, хронология, бухгалтерия, родной язык, французский язык, латинский язык, арифметика, геометрия, астрономия, фехтование, верховая езда, танцы.</a:t>
            </a:r>
          </a:p>
          <a:p>
            <a:pPr algn="just"/>
            <a:r>
              <a:rPr lang="ru-RU">
                <a:latin typeface="Trebuchet MS" charset="0"/>
              </a:rPr>
              <a:t>Идеи Д. Локка впоследствии нашли свое продолжение в трудах Песталоцци и русских просветителей восемнадцатого столетия, в частности, М. В. Ломоносова, который считал его «одним из премудрых человечества учителей».</a:t>
            </a:r>
          </a:p>
          <a:p>
            <a:endParaRPr lang="ru-RU"/>
          </a:p>
        </p:txBody>
      </p:sp>
    </p:spTree>
    <p:extLst>
      <p:ext uri="{BB962C8B-B14F-4D97-AF65-F5344CB8AC3E}">
        <p14:creationId xmlns:p14="http://schemas.microsoft.com/office/powerpoint/2010/main" val="383580372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marL="571500" indent="-571500" algn="ctr">
              <a:buFont typeface="Arial" panose="020B0604020202020204" pitchFamily="34" charset="0"/>
              <a:buChar char="•"/>
            </a:pPr>
            <a:r>
              <a:rPr lang="ru-RU">
                <a:latin typeface="Trebuchet MS" charset="0"/>
              </a:rPr>
              <a:t>Воспитание и обучение в Киевской Руси (X-XIII веков)</a:t>
            </a:r>
          </a:p>
        </p:txBody>
      </p:sp>
      <p:sp>
        <p:nvSpPr>
          <p:cNvPr id="3" name="Объект 2"/>
          <p:cNvSpPr>
            <a:spLocks noGrp="1"/>
          </p:cNvSpPr>
          <p:nvPr>
            <p:ph idx="1"/>
          </p:nvPr>
        </p:nvSpPr>
        <p:spPr/>
        <p:txBody>
          <a:bodyPr>
            <a:normAutofit fontScale="62500" lnSpcReduction="20000"/>
          </a:bodyPr>
          <a:lstStyle/>
          <a:p>
            <a:pPr algn="just"/>
            <a:r>
              <a:rPr lang="ru-RU">
                <a:latin typeface="Times New Roman" charset="0"/>
                <a:cs typeface="Times New Roman" charset="0"/>
              </a:rPr>
              <a:t>Киевская Русь является началом русской (российской) государственности, первым русским политическим образованием. Поначалу это государство было примитивным по своему устройству, языческим и раннефеодальным. Однако этот период истории России является одним из самых ярких и достойным внимания историков, поскольку именно с  Киевской Руси начинается подлинное становление и развитие государственности как основного социального института. И, безусловно, ключевую роль в этом процессе сыграло крещение Руси в 988 году. Этот период также знаменателен с позиций истории педагогики, поскольку уже к тому времени стали возникать предпосылки к становлению системы</a:t>
            </a:r>
          </a:p>
          <a:p>
            <a:pPr algn="just"/>
            <a:r>
              <a:rPr lang="ru-RU">
                <a:latin typeface="Times New Roman" charset="0"/>
                <a:cs typeface="Times New Roman" charset="0"/>
              </a:rPr>
              <a:t>Ко времени крещения Руси в крупнейших русских городах существовала письменность, были грамотные люди, и, соответственно, существовало индивидуальное обучение грамоте. Постепенно зарождались и успешно развивались школьные формы обучения. В «Повести временных лет» содержится запись о том, что князь Владимир Святославович, крестивший Русь в 988 г., начал строить церкви, назначать священников, собирать детей дружинников и знати для приобщения к книжной культуре – «учению книжному». Школы «учения книжного» в содержательном и организационном плане имели элитарный характер и предназначались для обучения детей князей, бояр, дружинников. Это были частные учебные заведения, первоначально учителями в них были греки, болгары и русичи, приобщившиеся к книжной культуре.</a:t>
            </a:r>
          </a:p>
          <a:p>
            <a:endParaRPr lang="ru-RU"/>
          </a:p>
        </p:txBody>
      </p:sp>
    </p:spTree>
    <p:extLst>
      <p:ext uri="{BB962C8B-B14F-4D97-AF65-F5344CB8AC3E}">
        <p14:creationId xmlns:p14="http://schemas.microsoft.com/office/powerpoint/2010/main" val="159249978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6305" y="206398"/>
            <a:ext cx="7702505" cy="6249965"/>
          </a:xfrm>
        </p:spPr>
        <p:txBody>
          <a:bodyPr>
            <a:normAutofit fontScale="55000" lnSpcReduction="20000"/>
          </a:bodyPr>
          <a:lstStyle/>
          <a:p>
            <a:r>
              <a:rPr lang="ru-RU">
                <a:latin typeface="Times New Roman"/>
                <a:cs typeface="Times New Roman"/>
              </a:rPr>
              <a:t>Традиция распространения «учения книжного» успешно продолжалась в XI в. благодаря усилиям киевского князя Ярослава Мудрого, который был инициатором создания первой русской библиотеки в Киеве, содержащей переводы древнееврейских, сирийских, греческих и старославянских текстов. При дворе князя Ярослава существовала повышенная школа, где получили серьезное образование, прошли «книжное учение» многие деятели культуры того времени: писатели, летописцы, переводчики и переписчики книг, проповедники и образованные «книжники». Ярослав Мудрый способствовал созданию школ в крупнейших русских городах. В 1028 г. по его указу открылась школа в Новгороде для обучения детей священников и горожан, рассчитанная на 300 учеников. Организовал ряд школ и смоленский князь Роман Ростиславович. Галицкий князь Ярослав Осмомысл (XIII в.) заводил училища и предписывал монахам обучать детей в монастырях. В конце XI в. при женском монастыре Киева было создано женское училище, где девочек обучали чтению, письму, пению и швейному делу; в XIII в. в Суздале также было учреждено женское училище.</a:t>
            </a:r>
          </a:p>
          <a:p>
            <a:pPr algn="just"/>
            <a:r>
              <a:rPr lang="ru-RU">
                <a:latin typeface="Times New Roman"/>
                <a:cs typeface="Times New Roman"/>
              </a:rPr>
              <a:t>На основании этих и других данных можно считать, что в Киевском государстве в Х-XIII вв. при церквях и монастырях учреждались училища для подготовки духовенства и грамотных людей, необходимых государству. О распространении грамотности на Руси в этот период можно судить по найденным при раскопках древних городов берестяным «грамоткам скорописчатым», орудиям письма, надписям на стенах церквей и бытовым предметам. Их содержание свидетельствует о проникновении грамоты во все слои населения – от феодальной знати до городского (посадского) люда.</a:t>
            </a:r>
          </a:p>
          <a:p>
            <a:pPr algn="just"/>
            <a:r>
              <a:rPr lang="ru-RU">
                <a:latin typeface="Times New Roman"/>
                <a:cs typeface="Times New Roman"/>
              </a:rPr>
              <a:t>Значительную роль в развитии образования в киевский период играли монастыри, являвшиеся культурными и образовательными центрами. В монастырях создавались летописи и другие тексты нравственного и религиозного содержания, использовавшиеся в обучении, сохранялись и переписывались рукописные книги, формировались библиотеки, т. е. приумножалась книжная культура. Надо отметить, что к книге на Руси относились как к величайшей ценности – бережно и с уважением.</a:t>
            </a:r>
          </a:p>
          <a:p>
            <a:r>
              <a:rPr lang="ru-RU">
                <a:latin typeface="Times New Roman" charset="0"/>
                <a:cs typeface="Times New Roman" charset="0"/>
              </a:rPr>
              <a:t>Таким образом, в Киевской Руси возникли учебные заведения различных типов, которые представляли начальную и среднюю ступень образования, но не имели в виду его преемственности. Начальное образование давали специальные частные платные училища (училищами называли школы, т. е. то место, где учатся), иногда дети обучались прямо на дому у «мастера грамоты». Кроме того, начальный уровень образования предполагался в церковных и монастырских школах, основной целью обучения в которых была подготовка детей к самостоятельной работе с книгами Священного Писания и церковным служебником.</a:t>
            </a:r>
          </a:p>
        </p:txBody>
      </p:sp>
    </p:spTree>
    <p:extLst>
      <p:ext uri="{BB962C8B-B14F-4D97-AF65-F5344CB8AC3E}">
        <p14:creationId xmlns:p14="http://schemas.microsoft.com/office/powerpoint/2010/main" val="376398808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sz="2800">
                <a:latin typeface="Trebuchet MS" charset="0"/>
              </a:rPr>
              <a:t>Основные направления современной зарубежной педагогики</a:t>
            </a:r>
          </a:p>
        </p:txBody>
      </p:sp>
      <p:sp>
        <p:nvSpPr>
          <p:cNvPr id="3" name="Объект 2"/>
          <p:cNvSpPr>
            <a:spLocks noGrp="1"/>
          </p:cNvSpPr>
          <p:nvPr>
            <p:ph idx="1"/>
          </p:nvPr>
        </p:nvSpPr>
        <p:spPr/>
        <p:txBody>
          <a:bodyPr>
            <a:normAutofit fontScale="55000" lnSpcReduction="20000"/>
          </a:bodyPr>
          <a:lstStyle/>
          <a:p>
            <a:pPr algn="just"/>
            <a:r>
              <a:rPr lang="ru-RU" b="1" i="1">
                <a:latin typeface="Times New Roman" charset="0"/>
                <a:cs typeface="Times New Roman" charset="0"/>
              </a:rPr>
              <a:t>В современном мире наблюдается значительное многообразие теорий и подходов к развитию образования. Сегодня зарубежная педагогическая теория и практика представлены тремя базовыми концепциями образования: </a:t>
            </a:r>
            <a:r>
              <a:rPr lang="ru-RU">
                <a:latin typeface="Times New Roman" charset="0"/>
                <a:cs typeface="Times New Roman" charset="0"/>
              </a:rPr>
              <a:t>традиционалистской идеологией в обучении, рационалистической моделью школы и феноменологической моделью. Каждая из названных моделей формулирует собственный подход к решению фундаментальных проблем, связанных с образованием человека: определение функции и миссии школы как социального института, выявление общественно значимых целей обучения и воспитания, разработка приоритетов в деятельности школы, формирование содержания образования за счет включения актуальных знаний, реализация интересов и потребностей каждой личности в образовании.</a:t>
            </a:r>
          </a:p>
          <a:p>
            <a:pPr algn="just"/>
            <a:r>
              <a:rPr lang="ru-RU" b="1" i="1">
                <a:latin typeface="Times New Roman" charset="0"/>
                <a:cs typeface="Times New Roman" charset="0"/>
              </a:rPr>
              <a:t>В традиционалистской концепции </a:t>
            </a:r>
            <a:r>
              <a:rPr lang="ru-RU">
                <a:latin typeface="Times New Roman" charset="0"/>
                <a:cs typeface="Times New Roman" charset="0"/>
              </a:rPr>
              <a:t>воспитание и образование рассматриваются как формирование заданных обществом черт личности, что соответствует технократическим целям обучения. Эта концепция образования является базовой в Западной Европе и США, в ее рамках ведущими выступают три постулата.</a:t>
            </a:r>
          </a:p>
          <a:p>
            <a:pPr algn="just"/>
            <a:r>
              <a:rPr lang="ru-RU">
                <a:latin typeface="Times New Roman" charset="0"/>
                <a:cs typeface="Times New Roman" charset="0"/>
              </a:rPr>
              <a:t>1. Школьное образование в качестве основной своей цели должно рассматривать овладение учащимися базовыми знаниями, умениями и навыками. Лишь прочно усвоив такие основополагающие «инструменты учения», как чтение, письмо, математическая грамотность, учащиеся смогут потом успешно изучать различные академические дисциплины.</a:t>
            </a:r>
          </a:p>
          <a:p>
            <a:pPr algn="just"/>
            <a:r>
              <a:rPr lang="ru-RU">
                <a:latin typeface="Times New Roman" charset="0"/>
                <a:cs typeface="Times New Roman" charset="0"/>
              </a:rPr>
              <a:t>2. Общеобразовательные учебные заведения всех уровней должны нести ответственность за то, чтобы на первый план выдвигалось изучение и усвоение действительно важных и необходимых знаний.</a:t>
            </a:r>
          </a:p>
          <a:p>
            <a:pPr algn="just"/>
            <a:r>
              <a:rPr lang="ru-RU">
                <a:latin typeface="Times New Roman" charset="0"/>
                <a:cs typeface="Times New Roman" charset="0"/>
              </a:rPr>
              <a:t>3. Цивилизованная жизнь невозможна без усвоения определенных этических ценностей, следовательно, одна из задач школы – приобщение обучающихся к непреходящим ценностям духовной культуры.</a:t>
            </a:r>
          </a:p>
          <a:p>
            <a:endParaRPr lang="ru-RU"/>
          </a:p>
        </p:txBody>
      </p:sp>
    </p:spTree>
    <p:extLst>
      <p:ext uri="{BB962C8B-B14F-4D97-AF65-F5344CB8AC3E}">
        <p14:creationId xmlns:p14="http://schemas.microsoft.com/office/powerpoint/2010/main" val="194321921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6367" y="426898"/>
            <a:ext cx="8203231" cy="6359525"/>
          </a:xfrm>
        </p:spPr>
        <p:txBody>
          <a:bodyPr>
            <a:normAutofit fontScale="55000" lnSpcReduction="20000"/>
          </a:bodyPr>
          <a:lstStyle/>
          <a:p>
            <a:pPr algn="just"/>
            <a:r>
              <a:rPr lang="ru-RU">
                <a:latin typeface="Trebuchet MS" charset="0"/>
              </a:rPr>
              <a:t>Рационалистическая концепция основывается на выявлении наиболее эффективных способов усвоения учащимися различных видов знаний, а также решении задач практической адаптации молодежи к существующим социальным условиям через определенные школьно-образовательные механизмы. В рамках данной концепции школа функционирует по принципу индустриальной структуры. Знания рассматриваются как упорядоченная совокупность объективных данных. Они выступают для учащихся как внешняя субстанция и предлагаются им извне как производная от фигуры преподавателя, «образовательного менеджера».</a:t>
            </a:r>
          </a:p>
          <a:p>
            <a:pPr algn="just"/>
            <a:r>
              <a:rPr lang="ru-RU">
                <a:latin typeface="Trebuchet MS" charset="0"/>
              </a:rPr>
              <a:t>Рационалисты исходят из сравнительно пассивной роли учащихся, которые, получая знания, умения и навыки, приобретают «поведенческий репертуар», необходимый им для адекватного жизнеустройства в обществе. Суть технологии обучения сводится к разработке техники подкрепления, поощрения и наказания, направленной на освоение учащимися определенной образовательной программы.</a:t>
            </a:r>
          </a:p>
          <a:p>
            <a:pPr algn="just"/>
            <a:r>
              <a:rPr lang="ru-RU" b="1" i="1">
                <a:latin typeface="Trebuchet MS" charset="0"/>
              </a:rPr>
              <a:t>В трактовке феноменологической концепции</a:t>
            </a:r>
            <a:r>
              <a:rPr lang="ru-RU">
                <a:latin typeface="Trebuchet MS" charset="0"/>
              </a:rPr>
              <a:t> смысл образования состоит в личностном самовыражении. Учение для феноменологистов персонально значимо. Образование должно наиболее полно и адекватно соответствовать природе человеческой личности. Учение должно управляться не извне, а изнутри. Огромное внимание феноменологисты уделяют среде обучения, которая выступает своеобразным катализатором успешного усвоения знаний. В данной концепции ценностно-значимыми становятся взаимозависимость, сотрудничество, равенство, доверительность. Задача школы – дать возможность свободного развития индивидуальности. Процесс воспитания понимается как помощь в саморазвитии, развитии способностей и своеобразия личности.</a:t>
            </a:r>
          </a:p>
          <a:p>
            <a:pPr algn="just"/>
            <a:r>
              <a:rPr lang="ru-RU">
                <a:latin typeface="Trebuchet MS" charset="0"/>
              </a:rPr>
              <a:t>К недостаткам феноменологической концепции образования можно отнести ослабление целенаправленного воздействия, возможность формирования людей с приглушенным чувством ответственности и ослабление социальных связей.</a:t>
            </a:r>
          </a:p>
          <a:p>
            <a:pPr algn="just"/>
            <a:r>
              <a:rPr lang="ru-RU">
                <a:latin typeface="Trebuchet MS" charset="0"/>
              </a:rPr>
              <a:t>Многие педагоги современности, понимая несовершенство этих моделей, основывают образование на религиозной и философской морали, например в традициях вальдорфской педагогики Р. Штайнера. Хотя последние нередко становятся предметом критики в силу их мировоззренческих составляющих, которые не должны каким-либо образом умалять свободу нравственного выбора ребенка, с одной стороны, и становиться заменой разностороннему светскому образованию, с другой.</a:t>
            </a:r>
          </a:p>
          <a:p>
            <a:endParaRPr lang="ru-RU"/>
          </a:p>
        </p:txBody>
      </p:sp>
    </p:spTree>
    <p:extLst>
      <p:ext uri="{BB962C8B-B14F-4D97-AF65-F5344CB8AC3E}">
        <p14:creationId xmlns:p14="http://schemas.microsoft.com/office/powerpoint/2010/main" val="412166864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57834" y="2654686"/>
            <a:ext cx="7239000" cy="1143000"/>
          </a:xfrm>
        </p:spPr>
        <p:txBody>
          <a:bodyPr/>
          <a:lstStyle/>
          <a:p>
            <a:pPr algn="ctr"/>
            <a:r>
              <a:rPr lang="ru-RU" sz="4000">
                <a:solidFill>
                  <a:srgbClr val="000000"/>
                </a:solidFill>
                <a:latin typeface="Trebuchet MS"/>
              </a:rPr>
              <a:t>СПАСИБО ЗА ВНИМАНИЕ!!</a:t>
            </a:r>
          </a:p>
        </p:txBody>
      </p:sp>
    </p:spTree>
    <p:extLst>
      <p:ext uri="{BB962C8B-B14F-4D97-AF65-F5344CB8AC3E}">
        <p14:creationId xmlns:p14="http://schemas.microsoft.com/office/powerpoint/2010/main" val="5091030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38377" y="-90955"/>
            <a:ext cx="7239000" cy="1143000"/>
          </a:xfrm>
        </p:spPr>
        <p:txBody>
          <a:bodyPr>
            <a:normAutofit/>
          </a:bodyPr>
          <a:lstStyle/>
          <a:p>
            <a:pPr algn="ctr"/>
            <a:r>
              <a:rPr lang="ru-RU" sz="2000">
                <a:latin typeface="Trebuchet MS" charset="0"/>
              </a:rPr>
              <a:t>История образования и педагогической мысли как область научного знания</a:t>
            </a:r>
          </a:p>
        </p:txBody>
      </p:sp>
      <p:sp>
        <p:nvSpPr>
          <p:cNvPr id="3" name="Объект 2"/>
          <p:cNvSpPr>
            <a:spLocks noGrp="1"/>
          </p:cNvSpPr>
          <p:nvPr>
            <p:ph idx="1"/>
          </p:nvPr>
        </p:nvSpPr>
        <p:spPr>
          <a:xfrm>
            <a:off x="102383" y="1363607"/>
            <a:ext cx="8080251" cy="5701368"/>
          </a:xfrm>
        </p:spPr>
        <p:txBody>
          <a:bodyPr>
            <a:normAutofit fontScale="70000" lnSpcReduction="20000"/>
          </a:bodyPr>
          <a:lstStyle/>
          <a:p>
            <a:r>
              <a:rPr lang="ru-RU" sz="2400">
                <a:latin typeface="Times New Roman"/>
                <a:cs typeface="Times New Roman"/>
              </a:rPr>
              <a:t>Образование и педагогическая наука насчитывают несколько тысячелетий своей истории. На этом пути педагогика постепенно из разрозненных взглядов, идей и теоретических положений превращалась в науку. Развитие воспитательно-образовательных институтов было многообразным, противоречивым и неоднозначным процессом. </a:t>
            </a:r>
            <a:r>
              <a:rPr lang="ru-RU" sz="1800">
                <a:latin typeface="Trebuchet MS" charset="0"/>
              </a:rPr>
              <a:t/>
            </a:r>
            <a:br>
              <a:rPr lang="ru-RU" sz="1800">
                <a:latin typeface="Trebuchet MS" charset="0"/>
              </a:rPr>
            </a:br>
            <a:r>
              <a:rPr lang="ru-RU" sz="2400">
                <a:latin typeface="Times New Roman"/>
                <a:cs typeface="Times New Roman"/>
              </a:rPr>
              <a:t>Изучение истории образования и педагогических учений – важное условие формирования общей и педагогической культуры будущего специалиста, поскольку оно дает знание о процессе развития теории и практики образования и воспитания и содействует становлению мировоззрения и педагогического профессионализма.</a:t>
            </a:r>
          </a:p>
          <a:p>
            <a:r>
              <a:rPr lang="ru-RU" sz="2400">
                <a:latin typeface="Times New Roman"/>
                <a:cs typeface="Times New Roman"/>
              </a:rPr>
              <a:t>История педагогики и образования как учебная дисциплина давно является неотъемлемой частью педагогического образования, это одна из самых старых отраслей педагогического знания, которая выделилась внутри педагогики уже в середине XIX в. История педагогики и образования изучает развитие теории и практики образования, воспитания и обучения в различные исторические эпохи, включая и современность в контексте ее исторического развития. Вместе с тем историко-педагогические исследования не сводятся только к хронологическому обзору явлений прошлого и рассказу о великих педагогах или великих педагогических идеях. Главная задача науки – выяснить, какова была роль образования в обществах прошлых эпох и почему философы и педагоги создали в определенный период времени определенные теории.</a:t>
            </a:r>
          </a:p>
          <a:p>
            <a:pPr marL="0" indent="0">
              <a:buNone/>
            </a:pPr>
            <a:r>
              <a:rPr lang="ru-RU"/>
              <a:t/>
            </a:r>
            <a:br>
              <a:rPr lang="ru-RU"/>
            </a:br>
            <a:endParaRPr lang="ru-RU"/>
          </a:p>
          <a:p>
            <a:endParaRPr lang="ru-RU"/>
          </a:p>
        </p:txBody>
      </p:sp>
    </p:spTree>
    <p:extLst>
      <p:ext uri="{BB962C8B-B14F-4D97-AF65-F5344CB8AC3E}">
        <p14:creationId xmlns:p14="http://schemas.microsoft.com/office/powerpoint/2010/main" val="36215722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79375" y="96838"/>
            <a:ext cx="8165713" cy="6359525"/>
          </a:xfrm>
        </p:spPr>
        <p:txBody>
          <a:bodyPr>
            <a:normAutofit fontScale="92500" lnSpcReduction="10000"/>
          </a:bodyPr>
          <a:lstStyle/>
          <a:p>
            <a:pPr algn="ctr"/>
            <a:r>
              <a:rPr lang="ru-RU">
                <a:latin typeface="Trebuchet MS" charset="0"/>
              </a:rPr>
              <a:t>История образования и педагогической мысли как часть педагогической науки выполняет следующие функции:</a:t>
            </a:r>
          </a:p>
          <a:p>
            <a:r>
              <a:rPr lang="ru-RU">
                <a:latin typeface="Trebuchet MS" charset="0"/>
              </a:rPr>
              <a:t>а) фиксирует историю выявления и решения проблем воспитания и обучения в теории и практике образования;</a:t>
            </a:r>
          </a:p>
          <a:p>
            <a:r>
              <a:rPr lang="ru-RU">
                <a:latin typeface="Trebuchet MS" charset="0"/>
              </a:rPr>
              <a:t>б) выступает критерием достоверности педагогических теорий и ориентиром в создании новых педагогических систем;</a:t>
            </a:r>
          </a:p>
          <a:p>
            <a:r>
              <a:rPr lang="ru-RU">
                <a:latin typeface="Trebuchet MS" charset="0"/>
              </a:rPr>
              <a:t>в) представляет путь развития образования и накопления педагогических взглядов, теорий, идей;</a:t>
            </a:r>
          </a:p>
          <a:p>
            <a:r>
              <a:rPr lang="ru-RU">
                <a:latin typeface="Trebuchet MS" charset="0"/>
              </a:rPr>
              <a:t>г) раскрывает процесс возникновения и изменения образовательных традиций;</a:t>
            </a:r>
          </a:p>
          <a:p>
            <a:r>
              <a:rPr lang="ru-RU">
                <a:latin typeface="Trebuchet MS" charset="0"/>
              </a:rPr>
              <a:t>д) прослеживает взаимосвязь и влияние педагогических идей, концепций, теорий, систем в различные исторические эпохи.</a:t>
            </a:r>
            <a:r>
              <a:rPr lang="ru-RU"/>
              <a:t/>
            </a:r>
            <a:br>
              <a:rPr lang="ru-RU"/>
            </a:br>
            <a:endParaRPr lang="ru-RU"/>
          </a:p>
          <a:p>
            <a:endParaRPr lang="ru-RU"/>
          </a:p>
        </p:txBody>
      </p:sp>
    </p:spTree>
    <p:extLst>
      <p:ext uri="{BB962C8B-B14F-4D97-AF65-F5344CB8AC3E}">
        <p14:creationId xmlns:p14="http://schemas.microsoft.com/office/powerpoint/2010/main" val="325962245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7625" y="71438"/>
            <a:ext cx="8506967" cy="5884749"/>
          </a:xfrm>
        </p:spPr>
        <p:txBody>
          <a:bodyPr>
            <a:normAutofit fontScale="92500" lnSpcReduction="10000"/>
          </a:bodyPr>
          <a:lstStyle/>
          <a:p>
            <a:pPr algn="ctr"/>
            <a:r>
              <a:rPr lang="ru-RU">
                <a:latin typeface="Times New Roman"/>
                <a:cs typeface="Times New Roman"/>
              </a:rPr>
              <a:t>История образования как отрасль педагогики выполняет следующие научно-теоретические задачи:</a:t>
            </a:r>
          </a:p>
          <a:p>
            <a:r>
              <a:rPr lang="ru-RU">
                <a:latin typeface="Times New Roman"/>
                <a:cs typeface="Times New Roman"/>
              </a:rPr>
              <a:t>1) изучение закономерностей воспитания как общечеловеческого и общественного явления, его зависимости от изменяющихся потребностей общества;</a:t>
            </a:r>
          </a:p>
          <a:p>
            <a:r>
              <a:rPr lang="ru-RU">
                <a:latin typeface="Times New Roman"/>
                <a:cs typeface="Times New Roman"/>
              </a:rPr>
              <a:t>2) выявление рациональных и гуманистически ориентированных средств, которые разработали поколения педагогов;</a:t>
            </a:r>
          </a:p>
          <a:p>
            <a:r>
              <a:rPr lang="ru-RU">
                <a:latin typeface="Times New Roman"/>
                <a:cs typeface="Times New Roman"/>
              </a:rPr>
              <a:t>3) анализ пути развития педагогической науки и обобщение того положительного, что было накоплено в предыдущие исторические эпохи;</a:t>
            </a:r>
          </a:p>
          <a:p>
            <a:r>
              <a:rPr lang="ru-RU">
                <a:latin typeface="Times New Roman"/>
                <a:cs typeface="Times New Roman"/>
              </a:rPr>
              <a:t>4) констатация исторически верной картины состояния мировой и отечественной школы и педагогики на каждом этапе социально-исторического развития.</a:t>
            </a:r>
          </a:p>
          <a:p>
            <a:r>
              <a:rPr lang="ru-RU"/>
              <a:t/>
            </a:r>
            <a:br>
              <a:rPr lang="ru-RU"/>
            </a:br>
            <a:endParaRPr lang="ru-RU"/>
          </a:p>
          <a:p>
            <a:endParaRPr lang="ru-RU"/>
          </a:p>
        </p:txBody>
      </p:sp>
    </p:spTree>
    <p:extLst>
      <p:ext uri="{BB962C8B-B14F-4D97-AF65-F5344CB8AC3E}">
        <p14:creationId xmlns:p14="http://schemas.microsoft.com/office/powerpoint/2010/main" val="12129920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96945" y="-286200"/>
            <a:ext cx="7239000" cy="1143000"/>
          </a:xfrm>
        </p:spPr>
        <p:txBody>
          <a:bodyPr>
            <a:normAutofit/>
          </a:bodyPr>
          <a:lstStyle/>
          <a:p>
            <a:pPr algn="ctr"/>
            <a:r>
              <a:rPr lang="ru-RU" sz="2000">
                <a:latin typeface="Trebuchet MS" charset="0"/>
              </a:rPr>
              <a:t>Развитие школы и воспитания в государствах древневосточной цивилизации</a:t>
            </a:r>
          </a:p>
        </p:txBody>
      </p:sp>
      <p:sp>
        <p:nvSpPr>
          <p:cNvPr id="3" name="Объект 2"/>
          <p:cNvSpPr>
            <a:spLocks noGrp="1"/>
          </p:cNvSpPr>
          <p:nvPr>
            <p:ph idx="1"/>
          </p:nvPr>
        </p:nvSpPr>
        <p:spPr>
          <a:xfrm>
            <a:off x="412808" y="1094684"/>
            <a:ext cx="7580530" cy="5566605"/>
          </a:xfrm>
        </p:spPr>
        <p:txBody>
          <a:bodyPr>
            <a:normAutofit fontScale="92500" lnSpcReduction="20000"/>
          </a:bodyPr>
          <a:lstStyle/>
          <a:p>
            <a:r>
              <a:rPr lang="ru-RU">
                <a:latin typeface="Times New Roman"/>
                <a:cs typeface="Times New Roman"/>
              </a:rPr>
              <a:t>В Древней Индии обучение носило семейно-школьный характер, причем роль семьи была доминирующей. В Индии сложилась особая кастовая система общественного устройства. Вплоть до V в. до н. э. в период индуизма воспитание и обучение в Древней Индии основывалось на идее, согласно которой каждый человек должен развивать свои нравственные, физические и умственные качества, чтобы органично вписаться в свою касту. Таким образом, воспитательный идеал имел различия в зависимости от касты: для брахманов (жрецов) необходимо было воспитание праведности и чистоты помыслов, для кшатриев (воинов) – формирование смелости и мужества, для вайшьев (крестьян) требовалось развитие трудолюбия, для шудры (слуг) предусматривалось воспитание послушания и исполнительности.</a:t>
            </a:r>
          </a:p>
        </p:txBody>
      </p:sp>
    </p:spTree>
    <p:extLst>
      <p:ext uri="{BB962C8B-B14F-4D97-AF65-F5344CB8AC3E}">
        <p14:creationId xmlns:p14="http://schemas.microsoft.com/office/powerpoint/2010/main" val="34379712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6350" y="120650"/>
            <a:ext cx="8117265" cy="5835397"/>
          </a:xfrm>
        </p:spPr>
        <p:txBody>
          <a:bodyPr>
            <a:normAutofit fontScale="85000" lnSpcReduction="20000"/>
          </a:bodyPr>
          <a:lstStyle/>
          <a:p>
            <a:pPr algn="just"/>
            <a:r>
              <a:rPr lang="ru-RU">
                <a:latin typeface="Times New Roman"/>
                <a:cs typeface="Times New Roman"/>
              </a:rPr>
              <a:t>К середине I тысячелетия до н. э. в Древней Индии выстроилась своеобразная система образования. На начальной ступени дети получали образование в семье. Сроки упанаямы для трех высших каст были неодинаковыми: для брахманов – 8 лет, для кшатриев – 11 лет, для вайшья – 12 лет. Самым широким было содержание образования брахманов, которое длилось около 8 лет и могло после этого продолжаться еще 3–4 года. Оно включало в себя поэзию и литературу, грамматику, зачатки философских знаний, математику, астрономию. Следующим уровнем образования повышенного типа, которому посвящали себя немногие ученики, было обучение у гуру – особо почитаемого учителя.</a:t>
            </a:r>
          </a:p>
          <a:p>
            <a:pPr algn="just"/>
            <a:r>
              <a:rPr lang="ru-RU">
                <a:latin typeface="Times New Roman"/>
                <a:cs typeface="Times New Roman"/>
              </a:rPr>
              <a:t>В конце I тысячелетия до н. э. в Древней Индии возникает буддизм, который способствует распространению образования и сосуществует с индуизмом.</a:t>
            </a:r>
          </a:p>
          <a:p>
            <a:pPr algn="ctr"/>
            <a:endParaRPr lang="ru-RU">
              <a:latin typeface="Times New Roman"/>
              <a:cs typeface="Times New Roman"/>
            </a:endParaRPr>
          </a:p>
          <a:p>
            <a:pPr algn="ctr"/>
            <a:r>
              <a:rPr lang="ru-RU">
                <a:latin typeface="Times New Roman" charset="0"/>
                <a:cs typeface="Times New Roman" charset="0"/>
              </a:rPr>
              <a:t>В целом народы Древнего Востока дали человечеству бесценный опыт обучения и воспитания, создали первые в истории человечества школы, сформулировали начальные представления об обучении и воспитании.</a:t>
            </a:r>
          </a:p>
        </p:txBody>
      </p:sp>
    </p:spTree>
    <p:extLst>
      <p:ext uri="{BB962C8B-B14F-4D97-AF65-F5344CB8AC3E}">
        <p14:creationId xmlns:p14="http://schemas.microsoft.com/office/powerpoint/2010/main" val="17288132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94301" y="18658"/>
            <a:ext cx="7239000" cy="1143000"/>
          </a:xfrm>
        </p:spPr>
        <p:txBody>
          <a:bodyPr>
            <a:normAutofit fontScale="90000"/>
          </a:bodyPr>
          <a:lstStyle/>
          <a:p>
            <a:pPr algn="ctr"/>
            <a:r>
              <a:rPr lang="ru-RU">
                <a:latin typeface="Trebuchet MS" charset="0"/>
              </a:rPr>
              <a:t>Педагогическое учение Конфуция</a:t>
            </a:r>
          </a:p>
        </p:txBody>
      </p:sp>
      <p:sp>
        <p:nvSpPr>
          <p:cNvPr id="3" name="Объект 2"/>
          <p:cNvSpPr>
            <a:spLocks noGrp="1"/>
          </p:cNvSpPr>
          <p:nvPr>
            <p:ph idx="1"/>
          </p:nvPr>
        </p:nvSpPr>
        <p:spPr>
          <a:xfrm>
            <a:off x="658891" y="1644111"/>
            <a:ext cx="7239000" cy="4846320"/>
          </a:xfrm>
        </p:spPr>
        <p:txBody>
          <a:bodyPr>
            <a:normAutofit fontScale="77500" lnSpcReduction="20000"/>
          </a:bodyPr>
          <a:lstStyle/>
          <a:p>
            <a:r>
              <a:rPr lang="ru-RU">
                <a:latin typeface="Times New Roman"/>
                <a:cs typeface="Times New Roman"/>
              </a:rPr>
              <a:t>Конфуций (551–479 до н. э.) – это древнекитайский философ и основатель религиозного течение конфуцианства, в котором особое внимание уделялось нравственному самосовершенствованию личности. Конфуций считал воспитание и образование необходимыми условиями развития общества. Со временем в Китае слова «конфуцианец» (последователь Конфуция) и «ученый» стали синонимами, вся ученость заключалась в знании его книг, которые должны были составлять основу обучения. Идеалом воспитания, по Конфуцию, считается осознание человеком своего места в обществе и овладение «шестью искусствами» – церемониалом, музыкой, стрельбой из лука, ездой в колеснице, письмом и счетом. Конфуцианство выработало особый тип образованного человека, который усердно делает служебную карьеру и гордится ею, повторяет старинные тексты, беспрекословно чтит нормы и правила поведения в обществе и семье</a:t>
            </a:r>
            <a:r>
              <a:rPr lang="ru-RU">
                <a:latin typeface="Trebuchet MS" charset="0"/>
              </a:rPr>
              <a:t>.</a:t>
            </a:r>
          </a:p>
        </p:txBody>
      </p:sp>
    </p:spTree>
    <p:extLst>
      <p:ext uri="{BB962C8B-B14F-4D97-AF65-F5344CB8AC3E}">
        <p14:creationId xmlns:p14="http://schemas.microsoft.com/office/powerpoint/2010/main" val="26945808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7938" y="447675"/>
            <a:ext cx="8019642" cy="5481186"/>
          </a:xfrm>
        </p:spPr>
        <p:txBody>
          <a:bodyPr>
            <a:normAutofit fontScale="77500" lnSpcReduction="20000"/>
          </a:bodyPr>
          <a:lstStyle/>
          <a:p>
            <a:r>
              <a:rPr lang="ru-RU">
                <a:latin typeface="Times New Roman"/>
                <a:cs typeface="Times New Roman"/>
              </a:rPr>
              <a:t>Конфуций одним из первых сформулировал идеал всестороннего, гармоничного развития личности, обладающей такими качествами, как благородство и великодушие, почтительность, стремление к истине, правдивости, к постоянному самосовершенствованию. В образовании преимущество отдается нравственному началу. В трактате «Беседы и суждения», классическом труде, где отражены педагогические взгляды Конфуция, излагаются его беседы с учениками. Вот некоторые из его наставлений: «Учиться и не размышлять – напрасно терять время; размышлять не учась – опасно»; «Учиться без пресыщения».</a:t>
            </a:r>
          </a:p>
          <a:p>
            <a:endParaRPr lang="ru-RU">
              <a:latin typeface="Times New Roman"/>
              <a:cs typeface="Times New Roman"/>
            </a:endParaRPr>
          </a:p>
          <a:p>
            <a:r>
              <a:rPr lang="ru-RU">
                <a:latin typeface="Times New Roman"/>
                <a:cs typeface="Times New Roman"/>
              </a:rPr>
              <a:t> Со II в. до н. э. эта книга считалась обязательной для изучения, причем в форме заучивания наизусть. В «Книге обрядов», составленной последователями Конфуция на протяжении четырех веков (IV–I вв. до н. э.), изложена целая система педагогических принципов: «Питай почтение к последовательности»; «Благородный муж наставляет, но не тянет за собой, побуждает, но не заставляет, открывает путь, но не доводит до конца»; «Если учиться в одиночестве, кругозор будет ограничен, а познания скудны»… Совершенно новой была идея: «Учитель и ученик растут вместе».</a:t>
            </a:r>
          </a:p>
        </p:txBody>
      </p:sp>
    </p:spTree>
    <p:extLst>
      <p:ext uri="{BB962C8B-B14F-4D97-AF65-F5344CB8AC3E}">
        <p14:creationId xmlns:p14="http://schemas.microsoft.com/office/powerpoint/2010/main" val="12411237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a:latin typeface="Trebuchet MS" charset="0"/>
              </a:rPr>
              <a:t>Педагогические идеи мыслителей Древнего Рима</a:t>
            </a:r>
          </a:p>
        </p:txBody>
      </p:sp>
      <p:sp>
        <p:nvSpPr>
          <p:cNvPr id="3" name="Объект 2"/>
          <p:cNvSpPr>
            <a:spLocks noGrp="1"/>
          </p:cNvSpPr>
          <p:nvPr>
            <p:ph idx="1"/>
          </p:nvPr>
        </p:nvSpPr>
        <p:spPr/>
        <p:txBody>
          <a:bodyPr>
            <a:normAutofit fontScale="85000" lnSpcReduction="20000"/>
          </a:bodyPr>
          <a:lstStyle/>
          <a:p>
            <a:r>
              <a:rPr lang="ru-RU">
                <a:latin typeface="Times New Roman"/>
                <a:cs typeface="Times New Roman"/>
              </a:rPr>
              <a:t>Педагогические идеи Древнем Риме складывались под влиянием эллинистической культуры и воспитания на базе сложившихся римских традиций. Рим был основан в 753 г. до н. э., пережил эпоху могущественной империи и пал под натиском варваров в V в. Во время раннего римского воспитания (VIII–III вв. до н. э.) молодежь получала образование в домашне-семейных условиях. Ответственность за результаты нравственного и гражданского воспитания возлагалась на отца, который привлекал сына к участию в общественных и трудовых делах. В V в. до н. э. возникают первые начальные элементарные школы – ludi (в переводе – игра, спорт, уклонение от работы), которые были частными и платными, давали начала знаний и не пользовались авторитетом, уступая уровню семейного воспитания.</a:t>
            </a:r>
          </a:p>
        </p:txBody>
      </p:sp>
    </p:spTree>
    <p:extLst>
      <p:ext uri="{BB962C8B-B14F-4D97-AF65-F5344CB8AC3E}">
        <p14:creationId xmlns:p14="http://schemas.microsoft.com/office/powerpoint/2010/main" val="610564954"/>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pulent">
  <a:themeElements>
    <a:clrScheme name="Opulent">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Opulent">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pulent">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Opulent</Template>
  <TotalTime>1</TotalTime>
  <Words>3293</Words>
  <Application>Microsoft Office PowerPoint</Application>
  <PresentationFormat>Экран (4:3)</PresentationFormat>
  <Paragraphs>92</Paragraphs>
  <Slides>19</Slides>
  <Notes>19</Notes>
  <HiddenSlides>0</HiddenSlides>
  <MMClips>0</MMClips>
  <ScaleCrop>false</ScaleCrop>
  <HeadingPairs>
    <vt:vector size="4" baseType="variant">
      <vt:variant>
        <vt:lpstr>Тема</vt:lpstr>
      </vt:variant>
      <vt:variant>
        <vt:i4>1</vt:i4>
      </vt:variant>
      <vt:variant>
        <vt:lpstr>Заголовки слайдов</vt:lpstr>
      </vt:variant>
      <vt:variant>
        <vt:i4>19</vt:i4>
      </vt:variant>
    </vt:vector>
  </HeadingPairs>
  <TitlesOfParts>
    <vt:vector size="20" baseType="lpstr">
      <vt:lpstr>Opulent</vt:lpstr>
      <vt:lpstr>История развития образования и воспитания  </vt:lpstr>
      <vt:lpstr>История образования и педагогической мысли как область научного знания</vt:lpstr>
      <vt:lpstr>Презентация PowerPoint</vt:lpstr>
      <vt:lpstr>Презентация PowerPoint</vt:lpstr>
      <vt:lpstr>Развитие школы и воспитания в государствах древневосточной цивилизации</vt:lpstr>
      <vt:lpstr>Презентация PowerPoint</vt:lpstr>
      <vt:lpstr>Педагогическое учение Конфуция</vt:lpstr>
      <vt:lpstr>Презентация PowerPoint</vt:lpstr>
      <vt:lpstr>Педагогические идеи мыслителей Древнего Рима</vt:lpstr>
      <vt:lpstr>Презентация PowerPoint</vt:lpstr>
      <vt:lpstr>Характерные черты культуры, науки и просвещения в эпоху феодализма</vt:lpstr>
      <vt:lpstr>Презентация PowerPoint</vt:lpstr>
      <vt:lpstr>Теория и практика английского просвещения (Д. Локк) </vt:lpstr>
      <vt:lpstr>Презентация PowerPoint</vt:lpstr>
      <vt:lpstr>Воспитание и обучение в Киевской Руси (X-XIII веков)</vt:lpstr>
      <vt:lpstr>Презентация PowerPoint</vt:lpstr>
      <vt:lpstr>Основные направления современной зарубежной педагогики</vt:lpstr>
      <vt:lpstr>Презентация PowerPoint</vt:lpstr>
      <vt:lpstr>СПАСИБО ЗА ВНИМАНИЕ!!</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ASUS</cp:lastModifiedBy>
  <cp:revision>3</cp:revision>
  <dcterms:created xsi:type="dcterms:W3CDTF">2014-09-16T21:37:47Z</dcterms:created>
  <dcterms:modified xsi:type="dcterms:W3CDTF">2016-01-08T13:41:27Z</dcterms:modified>
</cp:coreProperties>
</file>