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5" r:id="rId9"/>
    <p:sldId id="266" r:id="rId10"/>
    <p:sldId id="268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-88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871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12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91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69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323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04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0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12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6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78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858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alpha val="96000"/>
              </a:schemeClr>
            </a:gs>
            <a:gs pos="54000">
              <a:srgbClr val="92D050">
                <a:alpha val="54000"/>
              </a:srgbClr>
            </a:gs>
            <a:gs pos="100000">
              <a:schemeClr val="accent6">
                <a:alpha val="91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526AA-20D2-41F3-9642-805630315B13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1BE9F-4BBF-409D-9F95-F7BB68F323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86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0312" y="2177534"/>
            <a:ext cx="11646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«ПЕДАГОГИЧЕСКАЯ СИСТЕМА А.С. МАКАРЕНКО»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99960" y="4099560"/>
            <a:ext cx="284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84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13960" y="1575138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Главная заслуга А.С Макаренко состоит в том, что вопреки давлению педагогических чиновников, атмосфере культа личности и усилению авторитарных тенденций в жизни общества он боролся за утверждение гуманистической педагогики, сумев сохранить свою индивидуальность и передать последующим поколениям педагогов свой уникальный опыт.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grayscl/>
          </a:blip>
          <a:srcRect l="917" t="1246" r="3352" b="2181"/>
          <a:stretch/>
        </p:blipFill>
        <p:spPr>
          <a:xfrm>
            <a:off x="1219200" y="1575138"/>
            <a:ext cx="3234960" cy="47982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89482" y="540000"/>
            <a:ext cx="7813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ГЛАВНАЯ ЗАСЛУГА А.С МАКАРЕНКО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87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9360" y="2590800"/>
            <a:ext cx="7879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52202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5439" y="540000"/>
            <a:ext cx="7141122" cy="57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АНТОН СЕМЁНОВИЧ МАКАРЕНКО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8587" y="5974060"/>
            <a:ext cx="39489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(13.03.1888 - 01.04.1939)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Советский педагог и писатель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9" y="1281968"/>
            <a:ext cx="4367710" cy="45261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25752" y="1377288"/>
            <a:ext cx="6041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«Научить человека быть счастливым — нельзя, но воспитать его так, чтобы он был счастливым, можно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25752" y="265423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«Воспитание происходит всегда, даже тогда, когда вас нет дома».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25752" y="362341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«Словесное воспитание без сопровождающей гимнастики поведения есть самое преступное вредительство».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25752" y="4900364"/>
            <a:ext cx="5736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«Отказаться от риска — значит отказаться от творчества».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1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2640" y="1351270"/>
            <a:ext cx="60350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Антон Семёнович Макаренко родился 13 марта 1888 года в городе Белополье Сумского уезда Харьковской губернии в семье рабочего-маляра вагонных железнодорожных мастерских. У него были младшие сестра (умерла в детстве) и брат Виталий (1895—1983), впоследствии поручик, участник Брусиловского прорыва, получивший там ощутимые ранения и отмеченный за храбрость наградой, после чего некоторое время помогал А. С. Макаренко. После Октябрьской революции 1917 г., как белый офицер, вынужден был оставить родину и ушёл с белогвардейцами за границу.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00329" y="540000"/>
            <a:ext cx="2791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65542" y="1320790"/>
            <a:ext cx="5010010" cy="47120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2299" y="6228822"/>
            <a:ext cx="4172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Антон и брат Виталий Макаренко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17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8620" y="1124775"/>
            <a:ext cx="11414760" cy="18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Образование получил на учительских курсах в Кременчуге (1905) и в Полтавском учительском институте (1917). Работал учителем, был заведующим железнодорожным и городским училищами. Широкую известность педагог приобрел в начале 1920-х годов, когда предложил решение проблемы резко возросшего из-за гражданской войны числа беспризорников.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6184" y="6213280"/>
            <a:ext cx="42796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Полтавский учительский институт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588" t="3443" r="18000" b="5410"/>
          <a:stretch/>
        </p:blipFill>
        <p:spPr>
          <a:xfrm>
            <a:off x="4198620" y="3006765"/>
            <a:ext cx="3794760" cy="32065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81011" y="540000"/>
            <a:ext cx="3429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ЭТАПЫ ЖИЗНИ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8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0" y="1470000"/>
            <a:ext cx="574274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1920 года А.С. Макаренко руководил трудовой колонией имени М. Горького для несовершеннолетних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правонарушителей.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1927 году он организовал и возглавил детскую трудовую коммуну им. Ф.Э. Дзержинского, где проработал до 1935 года, в 1936 году руководил колонией имени М. Горького под Киевом. В 1937 году Макаренко переехал в Москву, где занимается литературной работой.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51" t="1477" r="2099" b="3495"/>
          <a:stretch/>
        </p:blipFill>
        <p:spPr>
          <a:xfrm>
            <a:off x="342850" y="1668120"/>
            <a:ext cx="5374834" cy="35661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0787" y="5431080"/>
            <a:ext cx="46485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Трудовая колония имени М. Горького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81011" y="540000"/>
            <a:ext cx="34299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ЭТАПЫ ЖИЗНИ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8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3662" y="540000"/>
            <a:ext cx="5604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«КНИГА ДЛЯ РОДИТЕЛЕЙ»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443" y="1424374"/>
            <a:ext cx="3191017" cy="49730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08812" y="1424374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Настоящее издание посвящено вопросам воспитания детей, структуры семьи как коллектива. А.С Макаренко приводит многочисленные примеры жизненных ситуаций, конфликтов, непонимания в семье, затем разбирает и анализирует их. По его словам он стремился дать читателю «полезные отправные позиции для собственного активного педагогического мышления»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72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6647" y="540000"/>
            <a:ext cx="6278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''ПЕДАГОГИЧЕСКАЯ ПОЭМА''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739" y="1435983"/>
            <a:ext cx="3194581" cy="49686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81873" y="1435983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Широко известное и наиболее значительное произведение советского педагога и писателя А.С. Макаренко.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ней рассказывается о перевоспитании несовершеннолетних правонарушителей в детской трудовой колонии, создателем и руководителем которой в 20-е годы был автор. Книга адресована широкому кругу читателей.</a:t>
            </a:r>
          </a:p>
        </p:txBody>
      </p:sp>
    </p:spTree>
    <p:extLst>
      <p:ext uri="{BB962C8B-B14F-4D97-AF65-F5344CB8AC3E}">
        <p14:creationId xmlns:p14="http://schemas.microsoft.com/office/powerpoint/2010/main" val="79676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8675" y="540000"/>
            <a:ext cx="5514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УЧЕНИЕ А.С МАКАРЕНКО 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15117" y="1460681"/>
            <a:ext cx="3947160" cy="394716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75000"/>
                </a:schemeClr>
              </a:gs>
              <a:gs pos="14000">
                <a:schemeClr val="bg2">
                  <a:lumMod val="50000"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871452" y="2594712"/>
            <a:ext cx="1634490" cy="1636305"/>
          </a:xfrm>
          <a:prstGeom prst="ellipse">
            <a:avLst/>
          </a:prstGeom>
          <a:solidFill>
            <a:schemeClr val="accent3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>
            <a:stCxn id="14" idx="2"/>
          </p:cNvCxnSpPr>
          <p:nvPr/>
        </p:nvCxnSpPr>
        <p:spPr>
          <a:xfrm>
            <a:off x="1068434" y="1645832"/>
            <a:ext cx="635751" cy="868768"/>
          </a:xfrm>
          <a:prstGeom prst="straightConnector1">
            <a:avLst/>
          </a:prstGeom>
          <a:ln w="50800">
            <a:solidFill>
              <a:schemeClr val="tx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2974738" y="3564447"/>
            <a:ext cx="1565984" cy="1800601"/>
          </a:xfrm>
          <a:prstGeom prst="straightConnector1">
            <a:avLst/>
          </a:prstGeom>
          <a:ln w="50800">
            <a:solidFill>
              <a:schemeClr val="tx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2683" y="1184167"/>
            <a:ext cx="127150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74426" y="5467141"/>
            <a:ext cx="6096000" cy="83099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Теория воспитательного коллектива как формы педагогического процесса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917762" y="2349159"/>
            <a:ext cx="3124990" cy="2127412"/>
          </a:xfrm>
          <a:prstGeom prst="right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267384" y="2644194"/>
            <a:ext cx="272382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Стиль жизни </a:t>
            </a:r>
          </a:p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endParaRPr lang="ru-RU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Отношения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70146" y="3198192"/>
            <a:ext cx="22533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формируются 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01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580" y="1109387"/>
            <a:ext cx="11536680" cy="280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Макаренко много места отводил эмоциональному настрою воспитанников, мажорному тону их жизни, которые сплачивали детей, создавали оптимистическую атмосферу в коллективе. Им сформулирован "метод параллельного педагогического действия". Критерием оценки поведения учащихся становится не только личное мнение педагога, но и интересы коллектива.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Макаренко утверждал, что человек не может быть воспитан влиянием одной личности, какими бы качествами она ни обладала.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89" y="4034196"/>
            <a:ext cx="4019551" cy="26692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620" y="4034196"/>
            <a:ext cx="3152638" cy="266923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6891" y="540000"/>
            <a:ext cx="1220205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"МЕТОД ПАРАЛЛЕЛЬНОГО ПЕДАГОГИЧЕСКОГО ДЕЙСТВИЯ"</a:t>
            </a:r>
            <a:endParaRPr lang="ru-RU" sz="3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8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536</Words>
  <Application>Microsoft Office PowerPoint</Application>
  <PresentationFormat>Произвольный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Базалий</dc:creator>
  <cp:lastModifiedBy>Власова </cp:lastModifiedBy>
  <cp:revision>25</cp:revision>
  <dcterms:created xsi:type="dcterms:W3CDTF">2014-11-28T15:47:17Z</dcterms:created>
  <dcterms:modified xsi:type="dcterms:W3CDTF">2015-04-21T07:23:46Z</dcterms:modified>
</cp:coreProperties>
</file>