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6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146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0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218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2032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388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940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416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730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17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24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37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08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62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723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086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16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58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22ACA86-764E-4E9E-9E00-D6037CB12131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B795F-041A-4ED9-BD31-A69E995A39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9921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sz="4800" dirty="0" smtClean="0"/>
              <a:t>Рачинский </a:t>
            </a:r>
            <a:r>
              <a:rPr lang="ru-RU" sz="4800" dirty="0"/>
              <a:t>Сергей </a:t>
            </a:r>
            <a:r>
              <a:rPr lang="ru-RU" sz="4800" dirty="0" smtClean="0"/>
              <a:t>Александрович</a:t>
            </a:r>
            <a:br>
              <a:rPr lang="ru-RU" sz="4800" dirty="0" smtClean="0"/>
            </a:br>
            <a:r>
              <a:rPr lang="ru-RU" sz="4800" dirty="0" smtClean="0"/>
              <a:t>Биография и его труды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7847" y="5961855"/>
            <a:ext cx="8825658" cy="861420"/>
          </a:xfrm>
        </p:spPr>
        <p:txBody>
          <a:bodyPr/>
          <a:lstStyle/>
          <a:p>
            <a:pPr algn="r"/>
            <a:r>
              <a:rPr lang="ru-RU" dirty="0" smtClean="0"/>
              <a:t>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8780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Предки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Рачинские — дворянский род, герба </a:t>
            </a:r>
            <a:r>
              <a:rPr lang="ru-RU" dirty="0" err="1"/>
              <a:t>Наленч</a:t>
            </a:r>
            <a:r>
              <a:rPr lang="ru-RU" dirty="0"/>
              <a:t>, происходящий из Великой Польши и восходящий к XIII веку. Ян Рачинский получил от Владислава IV земли в Бельском уезде; дети его, Даниил и Ян, поступили в 1656 году в подданство России. К этому роду, внесённому в VI часть родословной книги Смоленской губернии (Общий гербовник дворянских родов Всероссийской империи, часть VI, стр. 107), принадлежал Сергей Александрович Рачинский.</a:t>
            </a:r>
          </a:p>
        </p:txBody>
      </p:sp>
    </p:spTree>
    <p:extLst>
      <p:ext uri="{BB962C8B-B14F-4D97-AF65-F5344CB8AC3E}">
        <p14:creationId xmlns:p14="http://schemas.microsoft.com/office/powerpoint/2010/main" val="286039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 (1/5)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Родился 15 мая 1833 в селе Татево в семье Александра Антоновича Рачинского (27.9.1799 — 1866), капитана Муромского пехотного полка (свойственника декабриста В. К. </a:t>
            </a:r>
            <a:r>
              <a:rPr lang="ru-RU" dirty="0" smtClean="0"/>
              <a:t>Кюхельбекера, </a:t>
            </a:r>
            <a:r>
              <a:rPr lang="ru-RU" dirty="0"/>
              <a:t>и сестры знаменитого поэта Евгения Баратынского, Варвары Абрамовны (</a:t>
            </a:r>
            <a:r>
              <a:rPr lang="ru-RU" dirty="0" smtClean="0"/>
              <a:t>1810—1891</a:t>
            </a:r>
            <a:r>
              <a:rPr lang="ru-RU" dirty="0"/>
              <a:t>)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  <a:p>
            <a:r>
              <a:rPr lang="ru-RU" dirty="0"/>
              <a:t>В возрасте 15 лет Сергей Рачинский поступил на медицинский факультет Московского университета. Проучившись здесь два года, перевёлся на естественное отделение физико-математического факультета, который окончил в 1853 г.</a:t>
            </a:r>
          </a:p>
        </p:txBody>
      </p:sp>
    </p:spTree>
    <p:extLst>
      <p:ext uri="{BB962C8B-B14F-4D97-AF65-F5344CB8AC3E}">
        <p14:creationId xmlns:p14="http://schemas.microsoft.com/office/powerpoint/2010/main" val="35014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 (2/5)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После окончания университета он недолго служил в Архиве иностранных дел, затем в 1856 году уехал в Европу, продолжая учиться в известных университетах Германии. Возвратившись из-за границы, защитил диссертацию по теме «О движении высших растений», получил звание магистра и стал руководителем кафедры физиологии растений в Московском университете. В 24 года за крупное сочинение «О некоторых химических превращениях растительных тканей» ему была присуждена учёная степень доктора ботаники.</a:t>
            </a:r>
          </a:p>
          <a:p>
            <a:endParaRPr lang="ru-RU" dirty="0"/>
          </a:p>
          <a:p>
            <a:r>
              <a:rPr lang="ru-RU" dirty="0"/>
              <a:t>В 1861 г. С. А. Рачинский и Я. А. </a:t>
            </a:r>
            <a:r>
              <a:rPr lang="ru-RU" dirty="0" err="1"/>
              <a:t>Борзенков</a:t>
            </a:r>
            <a:r>
              <a:rPr lang="ru-RU" dirty="0"/>
              <a:t> перевели и издали «Физиологию обыденной жизни» Г. Г. Льюиса. В 1864 г. в переводе С. А. Рачинского впервые появилось на русском языке «Происхождение видов» Чарльза Дарвина.</a:t>
            </a:r>
          </a:p>
        </p:txBody>
      </p:sp>
    </p:spTree>
    <p:extLst>
      <p:ext uri="{BB962C8B-B14F-4D97-AF65-F5344CB8AC3E}">
        <p14:creationId xmlns:p14="http://schemas.microsoft.com/office/powerpoint/2010/main" val="6300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 (3/5)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университете Рачинского любили и студенты и преподаватели за обширную и бескорыстную общественную деятельность. Он был членом попечительского комитета о бедных студентах, его избирали судьёй университетского суда, он оказывал материальную помощь бедным особо одарённым студентам. Начиная с 1861 г. адъюнкты Сергей Александрович и его брат Константин Александрович (1838—1909?) Рачинские «изъявили желание жертвовать ежегодно из своего жалованья каждый по 500 руб. серебром на отправление за границу для усовершенствования в математических и естественных науках молодых людей по назначению физико-математического факультета». На эти средства в 1862 г. был командирован за границу будущий известный физик Александр Григорьевич Столетов (1839—1896)</a:t>
            </a:r>
          </a:p>
        </p:txBody>
      </p:sp>
    </p:spTree>
    <p:extLst>
      <p:ext uri="{BB962C8B-B14F-4D97-AF65-F5344CB8AC3E}">
        <p14:creationId xmlns:p14="http://schemas.microsoft.com/office/powerpoint/2010/main" val="3390355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 (4/5)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1867 году из-за конфликта прогрессивных профессоров с администрацией вышел в отставку, жил без места. В Москве в доме С. А. Рачинского на Малой Дмитровке, а потом в одном из переулков близ Остоженки собирались учёные, литераторы, художники. Здесь хозяин дома познакомился с Л. Н. Толстым, П. И. Чайковским, сблизился с братьями Аксаковыми, семьёй В. Ф. Одоевского, историком В. И. Герье и др. Беседы с Л. Н. Толстым вновь направили его внимание к проблемам народного просвещения. С. А. Рачинский стал помогать сестре Варваре Александровне проводить занятия с детьми в крестьянской школе.</a:t>
            </a:r>
          </a:p>
        </p:txBody>
      </p:sp>
    </p:spTree>
    <p:extLst>
      <p:ext uri="{BB962C8B-B14F-4D97-AF65-F5344CB8AC3E}">
        <p14:creationId xmlns:p14="http://schemas.microsoft.com/office/powerpoint/2010/main" val="3715685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Биография (5/5)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Умер Сергей Александрович 15 мая 1902 году, в день своего рождения, на руках Аркадия </a:t>
            </a:r>
            <a:r>
              <a:rPr lang="ru-RU" dirty="0" err="1"/>
              <a:t>Аверьяновича</a:t>
            </a:r>
            <a:r>
              <a:rPr lang="ru-RU" dirty="0"/>
              <a:t> Серякова (он изображён на картине Богданова-Бельского «У больного учителя»), одного из учеников и преемников, которому завещал продолжать дело его жизни. Позже А. А. Серяков (1870—1929) стал руководителем </a:t>
            </a:r>
            <a:r>
              <a:rPr lang="ru-RU" dirty="0" err="1"/>
              <a:t>Татевской</a:t>
            </a:r>
            <a:r>
              <a:rPr lang="ru-RU" dirty="0"/>
              <a:t> народной школы, его внучка и правнучка также преподавали в </a:t>
            </a:r>
            <a:r>
              <a:rPr lang="ru-RU" dirty="0" err="1"/>
              <a:t>Татевской</a:t>
            </a:r>
            <a:r>
              <a:rPr lang="ru-RU" dirty="0"/>
              <a:t> школе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Похоронен С. А. Рачинский в Татево в семейном склепе.</a:t>
            </a:r>
          </a:p>
        </p:txBody>
      </p:sp>
    </p:spTree>
    <p:extLst>
      <p:ext uri="{BB962C8B-B14F-4D97-AF65-F5344CB8AC3E}">
        <p14:creationId xmlns:p14="http://schemas.microsoft.com/office/powerpoint/2010/main" val="445099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</a:t>
            </a:r>
            <a:r>
              <a:rPr lang="ru-RU" dirty="0" smtClean="0"/>
              <a:t>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1881 — «Заметки о сельских школах»</a:t>
            </a:r>
          </a:p>
          <a:p>
            <a:r>
              <a:rPr lang="ru-RU" dirty="0"/>
              <a:t>1882 — «Народное искусство и сельская школа»</a:t>
            </a:r>
          </a:p>
          <a:p>
            <a:r>
              <a:rPr lang="ru-RU" dirty="0"/>
              <a:t>1888 — «Из записок сельского учителя»</a:t>
            </a:r>
          </a:p>
          <a:p>
            <a:r>
              <a:rPr lang="ru-RU" dirty="0"/>
              <a:t>1891 — «Сельская школа»</a:t>
            </a:r>
          </a:p>
          <a:p>
            <a:r>
              <a:rPr lang="ru-RU" dirty="0"/>
              <a:t>Пособия по математике:</a:t>
            </a:r>
          </a:p>
          <a:p>
            <a:r>
              <a:rPr lang="ru-RU" dirty="0"/>
              <a:t>«1001 задача для умственного счёта»,</a:t>
            </a:r>
          </a:p>
          <a:p>
            <a:r>
              <a:rPr lang="ru-RU" dirty="0"/>
              <a:t>«Арифметические забавы»</a:t>
            </a:r>
          </a:p>
          <a:p>
            <a:r>
              <a:rPr lang="ru-RU" dirty="0"/>
              <a:t>«Геометрические забавы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2411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398" y="2524586"/>
            <a:ext cx="9404723" cy="140053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5890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</TotalTime>
  <Words>611</Words>
  <Application>Microsoft Office PowerPoint</Application>
  <PresentationFormat>Произвольный</PresentationFormat>
  <Paragraphs>29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Ион</vt:lpstr>
      <vt:lpstr>Рачинский Сергей Александрович Биография и его труды</vt:lpstr>
      <vt:lpstr>Предки </vt:lpstr>
      <vt:lpstr>Биография (1/5) </vt:lpstr>
      <vt:lpstr>Биография (2/5)</vt:lpstr>
      <vt:lpstr>Биография (3/5)</vt:lpstr>
      <vt:lpstr>Биография (4/5)</vt:lpstr>
      <vt:lpstr>Биография (5/5)</vt:lpstr>
      <vt:lpstr>Основные работы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Рачинский Сергей Александрович Биография и его труды</dc:title>
  <dc:creator>User</dc:creator>
  <cp:lastModifiedBy>ASUS</cp:lastModifiedBy>
  <cp:revision>3</cp:revision>
  <dcterms:created xsi:type="dcterms:W3CDTF">2015-11-20T08:37:38Z</dcterms:created>
  <dcterms:modified xsi:type="dcterms:W3CDTF">2016-01-08T17:34:46Z</dcterms:modified>
</cp:coreProperties>
</file>