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6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3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2A00747-498E-4B60-B38A-2FD5DD27CC54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A663F1E-B967-4730-A00C-09A59F6636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5373216"/>
            <a:ext cx="6696744" cy="13121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Базалий Р.В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–</a:t>
            </a:r>
            <a:r>
              <a:rPr lang="ru-RU" sz="2000" b="1" cap="non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доцент кафедры </a:t>
            </a:r>
            <a:r>
              <a:rPr lang="ru-RU" sz="2000" b="1" cap="none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ТиМПО</a:t>
            </a:r>
            <a:r>
              <a:rPr lang="ru-RU" sz="2000" b="1" cap="none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000" b="1" cap="none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канд.пед.наук</a:t>
            </a:r>
            <a:endParaRPr lang="ru-RU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6912768" cy="273630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Развитие воспитания, образования и педагогической мысли в истории мировой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95281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7772400" cy="1143000"/>
          </a:xfrm>
        </p:spPr>
        <p:txBody>
          <a:bodyPr/>
          <a:lstStyle/>
          <a:p>
            <a:r>
              <a:rPr lang="ru-RU" dirty="0" smtClean="0"/>
              <a:t>Ян </a:t>
            </a:r>
            <a:r>
              <a:rPr lang="ru-RU" dirty="0" err="1" smtClean="0"/>
              <a:t>Амос</a:t>
            </a:r>
            <a:r>
              <a:rPr lang="ru-RU" dirty="0" smtClean="0"/>
              <a:t> Коменский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Развитие гуманистических традиций образования эпохи Возрождения нашли отражение в педагогическом </a:t>
            </a:r>
            <a:r>
              <a:rPr lang="ru-RU" dirty="0" smtClean="0"/>
              <a:t>творчестве </a:t>
            </a:r>
            <a:r>
              <a:rPr lang="ru-RU" b="1" i="1" dirty="0" smtClean="0"/>
              <a:t>Я.А</a:t>
            </a:r>
            <a:r>
              <a:rPr lang="ru-RU" b="1" i="1" dirty="0"/>
              <a:t>. Коменского</a:t>
            </a:r>
            <a:r>
              <a:rPr lang="ru-RU" dirty="0"/>
              <a:t>. Общепризнанным является то, что Я.А. Коменский отделил педагогику от философии и попытался привести в систему и обосновать объективные закономерности воспитания и обучения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33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7772400" cy="1143000"/>
          </a:xfrm>
        </p:spPr>
        <p:txBody>
          <a:bodyPr/>
          <a:lstStyle/>
          <a:p>
            <a:r>
              <a:rPr lang="ru-RU" dirty="0" smtClean="0"/>
              <a:t>Ян </a:t>
            </a:r>
            <a:r>
              <a:rPr lang="ru-RU" dirty="0" err="1" smtClean="0"/>
              <a:t>Амос</a:t>
            </a:r>
            <a:r>
              <a:rPr lang="ru-RU" dirty="0" smtClean="0"/>
              <a:t> Коменский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 «В воспитании нуждаются все – и богатые и бедные, и тупые и </a:t>
            </a:r>
            <a:r>
              <a:rPr lang="ru-RU" dirty="0" smtClean="0"/>
              <a:t>даровитые</a:t>
            </a:r>
            <a:r>
              <a:rPr lang="ru-RU" dirty="0"/>
              <a:t>, и начальствующие и подчиненные»</a:t>
            </a:r>
          </a:p>
        </p:txBody>
      </p:sp>
    </p:spTree>
    <p:extLst>
      <p:ext uri="{BB962C8B-B14F-4D97-AF65-F5344CB8AC3E}">
        <p14:creationId xmlns:p14="http://schemas.microsoft.com/office/powerpoint/2010/main" val="22428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</a:t>
            </a:r>
            <a:r>
              <a:rPr lang="ru-RU" dirty="0"/>
              <a:t> </a:t>
            </a:r>
            <a:r>
              <a:rPr lang="ru-RU" i="1" dirty="0"/>
              <a:t>19 − начала 20 </a:t>
            </a:r>
            <a:r>
              <a:rPr lang="ru-RU" i="1" dirty="0" err="1"/>
              <a:t>в.в</a:t>
            </a:r>
            <a:r>
              <a:rPr lang="ru-RU" i="1" dirty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Х</a:t>
            </a:r>
            <a:r>
              <a:rPr lang="ru-RU" dirty="0" smtClean="0"/>
              <a:t>арактерны </a:t>
            </a:r>
            <a:r>
              <a:rPr lang="ru-RU" dirty="0" err="1"/>
              <a:t>педоцентристская</a:t>
            </a:r>
            <a:r>
              <a:rPr lang="ru-RU" dirty="0"/>
              <a:t> революция, поиск нетрадиционных подходов к воспитанию и обучению. Развитие психологии способствовало осмыслению механизмов формирования личностных свойств человека, признанию исключительного значения его внутренней активности и самостоятельности в процессе развития личности. К основным </a:t>
            </a:r>
            <a:r>
              <a:rPr lang="ru-RU" dirty="0" err="1"/>
              <a:t>направлениям</a:t>
            </a:r>
            <a:r>
              <a:rPr lang="ru-RU" i="1" dirty="0" err="1"/>
              <a:t>реформаторской</a:t>
            </a:r>
            <a:r>
              <a:rPr lang="ru-RU" i="1" dirty="0"/>
              <a:t> педагогики</a:t>
            </a:r>
            <a:r>
              <a:rPr lang="ru-RU" dirty="0"/>
              <a:t> данного периода относятся</a:t>
            </a:r>
          </a:p>
        </p:txBody>
      </p:sp>
    </p:spTree>
    <p:extLst>
      <p:ext uri="{BB962C8B-B14F-4D97-AF65-F5344CB8AC3E}">
        <p14:creationId xmlns:p14="http://schemas.microsoft.com/office/powerpoint/2010/main" val="155464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педагогики нашей страны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История педагогики как наука и как учебный предмет в течение многих десятилетий в нашей стране имела своим методологическим основанием марксистско-ленинское учение, диалектический и исторический материализм. Такое основание выступало как бесспорное и единственное и реализовалось в научной и учебной литературе при изложении системы педагогических взглядов того или иного педагога прошлого, а также в рассмотрении и оценке практики воспитания, образования, обучения в разные исторические периоды. При этом марксистско-ленинская философия в полной мере реализовала свои системообразующие и особенно объяснительно-оценочные методологические функции, ибо только с этих позиций оценивались мировоззренческие идеи педагогов прошлого, истоки их педагогических взглядов, их место в истории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192897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</a:t>
            </a:r>
            <a:r>
              <a:rPr lang="ru-RU" dirty="0" smtClean="0"/>
              <a:t>елигия </a:t>
            </a:r>
            <a:r>
              <a:rPr lang="ru-RU" dirty="0"/>
              <a:t>в истории педагогической мысли и практике воспитания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47800"/>
            <a:ext cx="8352928" cy="5149552"/>
          </a:xfrm>
        </p:spPr>
        <p:txBody>
          <a:bodyPr>
            <a:noAutofit/>
          </a:bodyPr>
          <a:lstStyle/>
          <a:p>
            <a:r>
              <a:rPr lang="ru-RU" sz="1600" dirty="0"/>
              <a:t>Во-первых, религия проявляет себя как идеологическая основа жизни общества, обнаруживается при этом её связь с общественной идеологией, с господствующими в данном обществе идеологическими принципами и установками. Она может проявляться и как идеологическое мировоззренческое основание. Религиозное мировоззрение – это существенная характеристика в системе историко-педагогических учений целого ряда педагогов.</a:t>
            </a:r>
          </a:p>
          <a:p>
            <a:r>
              <a:rPr lang="ru-RU" sz="1600" dirty="0"/>
              <a:t>Во-вторых, религия зачастую является основой нравственного сознания общества и нравственного поведения человека. Требования к поведению человека, с одной стороны, и его отношение к действительности, к людям, самому себе, – с другой, – одна из самых характерных особенностей всякой религии.</a:t>
            </a:r>
          </a:p>
          <a:p>
            <a:r>
              <a:rPr lang="ru-RU" sz="1600" dirty="0"/>
              <a:t>В-третьих, огромно влияние религии через религиозную культуру. Объективно она является частью мировой культуры в виде величайших памятников религиозной архитектуры, искусства, литературы и т. д. В субъективном плане религиозная культура реализуется в содержании ряда педагогических учений и отражается в подходах к воспитанию, образованию, обучению.</a:t>
            </a:r>
          </a:p>
          <a:p>
            <a:r>
              <a:rPr lang="ru-RU" sz="1600" dirty="0"/>
              <a:t>В-четвертых, в связи с тем что высшие церковные чины состоят в определенных отношениях с государственной властью, с представителями правящих кругов, это безусловно находит отражение в педагогических учениях и проявляется, нередко, достаточно противоречиво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853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0765"/>
            <a:ext cx="129208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19256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Итак, история педагогики как науки и построение на её основе соответствующего учебного предмета предполагает опору на всё богатство современного методологического знания. Свобода выбора этих методологических оснований, понимание их значения для большей обоснованности в изложении конкретного историко-педагогического знания – всё это создает новые возможности для связей истории педагогики как учебного предмета с современной наукой об историко-педагогическом процессе.</a:t>
            </a:r>
          </a:p>
        </p:txBody>
      </p:sp>
    </p:spTree>
    <p:extLst>
      <p:ext uri="{BB962C8B-B14F-4D97-AF65-F5344CB8AC3E}">
        <p14:creationId xmlns:p14="http://schemas.microsoft.com/office/powerpoint/2010/main" val="423597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0"/>
            <a:ext cx="7772400" cy="1143000"/>
          </a:xfrm>
        </p:spPr>
        <p:txBody>
          <a:bodyPr/>
          <a:lstStyle/>
          <a:p>
            <a:r>
              <a:rPr lang="ru-RU" dirty="0" smtClean="0"/>
              <a:t>Воспитание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Воспитание как процесс происходит в определенных социальных, общественных условиях. Оно тесно связано с историей общественного развития. Если согласиться с очень широким определением воспитания как процесса передачи опыта от одного поколения к другому, то этим доказывается значение воспитания для движения общества, взаимосвязи поколений, овладения молодежью накопленными богатствами цивилизации. Особенности воспитания как социального явления достаточно основательно использовались для рассмотрения его с позиций классового подхода.</a:t>
            </a:r>
          </a:p>
          <a:p>
            <a:r>
              <a:rPr lang="ru-RU" dirty="0"/>
              <a:t>Но воспитание это и специфическое психолого-педагогическое явление, ибо центром его выступает человек в своей не только социальной, но и биологической и духовной сущности.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86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8841"/>
            <a:ext cx="7772400" cy="1143000"/>
          </a:xfrm>
        </p:spPr>
        <p:txBody>
          <a:bodyPr/>
          <a:lstStyle/>
          <a:p>
            <a:r>
              <a:rPr lang="ru-RU" dirty="0" smtClean="0"/>
              <a:t>Классовый подход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В оценке историко-педагогического процесса, в частности истории воспитания как социального явления, ведущим оставался классовый подход. Сегодня уже доказано, что классовый подход ограничивал всё богатство историко-педагогической теории и практики воспитания, приводил к недооценке идей крупнейших педагогов прошлого, односторонности в изложении их мировоззренческих идей, к обеднению, а нередко необъективности в оценке места и значения тех или других педагогов в историко-педагогическом процессе. Об этом свидетельствует учебная литература по истории педагогики за многие десятилетия.</a:t>
            </a:r>
          </a:p>
        </p:txBody>
      </p:sp>
    </p:spTree>
    <p:extLst>
      <p:ext uri="{BB962C8B-B14F-4D97-AF65-F5344CB8AC3E}">
        <p14:creationId xmlns:p14="http://schemas.microsoft.com/office/powerpoint/2010/main" val="240368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Воспитание и обучение в первобытном обществе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Процессы воспитания и обучения были присущи уже </a:t>
            </a:r>
            <a:r>
              <a:rPr lang="ru-RU" i="1" dirty="0"/>
              <a:t>первобытному обществу</a:t>
            </a:r>
            <a:r>
              <a:rPr lang="ru-RU" dirty="0"/>
              <a:t>. Для первобытного человека самым главным было выжить, поэтому для </a:t>
            </a:r>
            <a:r>
              <a:rPr lang="ru-RU" dirty="0" smtClean="0"/>
              <a:t>воспитания в </a:t>
            </a:r>
            <a:r>
              <a:rPr lang="ru-RU" dirty="0"/>
              <a:t>этот период характерны естественно биологические основы и механизмы реализации содержания и форм. Благодаря хорошо развитым инстинктам самосохранения и продолжения рода первобытный человек не только совершает уникальные открытия новых видов трудовой деятельности, но и вынужден усложнять подготовку потомства к их реализации в естественных условиях жизни родового </a:t>
            </a:r>
            <a:r>
              <a:rPr lang="ru-RU" dirty="0" smtClean="0"/>
              <a:t>объединения.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30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Способы воспитания и образования в     первобытном обществе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 первобытном обществе средства и способы социализации и воспитания, традиционно передаваемые из поколения в поколение, были одновременно исторически первой формой педагогического знания. Оно сочетало в себе стихийно накопленный опыт с оценкой его социальной значимости. Эти знания о средствах и путях достижения воспитательных целей, сохраняемые в коллективной памяти (фольклор, обычаи, обряды, ритуалы) на протяжении многих тысячелетий, содержали в себе некоторые элементы, которые позднее дали ростки теоретических педагогических обобщений</a:t>
            </a:r>
          </a:p>
        </p:txBody>
      </p:sp>
    </p:spTree>
    <p:extLst>
      <p:ext uri="{BB962C8B-B14F-4D97-AF65-F5344CB8AC3E}">
        <p14:creationId xmlns:p14="http://schemas.microsoft.com/office/powerpoint/2010/main" val="217566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воспитания и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Накопление и усложнение социокультурного опыта, возникновение социальных групп и государств, появление письменности, развитие практики воспитания, возникновение школ, а с ними и профессиональной педагогической деятельности сделало необходимым и возможным более высокий уровень педагогических обобщений.</a:t>
            </a:r>
          </a:p>
        </p:txBody>
      </p:sp>
    </p:spTree>
    <p:extLst>
      <p:ext uri="{BB962C8B-B14F-4D97-AF65-F5344CB8AC3E}">
        <p14:creationId xmlns:p14="http://schemas.microsoft.com/office/powerpoint/2010/main" val="368491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Культура, философия и образование</a:t>
            </a:r>
            <a:r>
              <a:rPr lang="ru-RU" dirty="0"/>
              <a:t> </a:t>
            </a:r>
            <a:r>
              <a:rPr lang="ru-RU" i="1" dirty="0"/>
              <a:t>Древней Греции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пронизывает общее стремление к порядку, предопределенному законами природы, что связано с обращением к человеку как </a:t>
            </a:r>
            <a:r>
              <a:rPr lang="ru-RU" dirty="0" smtClean="0"/>
              <a:t>микрокосму</a:t>
            </a:r>
          </a:p>
          <a:p>
            <a:r>
              <a:rPr lang="ru-RU" dirty="0"/>
              <a:t>В Спарте, расположенной в более суровых природных условиях, чем Афины, сложилась и более суровая система воспитания. Для нее был характерен идеал сильного духом, физически развитого воина, но по сути невежественного человека. Каждый гражданин принадлежал государству и воспитывался сообразно его целям. Образование носило государственный характер.</a:t>
            </a:r>
          </a:p>
          <a:p>
            <a:r>
              <a:rPr lang="ru-RU" dirty="0" smtClean="0"/>
              <a:t>В Афинах </a:t>
            </a:r>
            <a:r>
              <a:rPr lang="ru-RU" dirty="0"/>
              <a:t>юношеству давалось широкое, универсальное по тем временам образование. Воспитание было индивидуальным и свободным, школы были частными и платными: грамматиста, </a:t>
            </a:r>
            <a:r>
              <a:rPr lang="ru-RU" dirty="0" err="1"/>
              <a:t>кифариста</a:t>
            </a:r>
            <a:r>
              <a:rPr lang="ru-RU" dirty="0"/>
              <a:t>, палестра, </a:t>
            </a:r>
            <a:r>
              <a:rPr lang="ru-RU" dirty="0" err="1"/>
              <a:t>гимнасий</a:t>
            </a:r>
            <a:r>
              <a:rPr lang="ru-RU" dirty="0"/>
              <a:t> и </a:t>
            </a:r>
            <a:r>
              <a:rPr lang="ru-RU" dirty="0" err="1"/>
              <a:t>эфебия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681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воспитания и образования в   Средневековье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едагогические </a:t>
            </a:r>
            <a:r>
              <a:rPr lang="ru-RU" dirty="0"/>
              <a:t>идеалы раннего, классического и позднего Средневековья раскрываются в системе христианских идеалов и ценностей. Распространяются монастырские школы, обучение в которых ведется на латыни по текстам Священного Писания.</a:t>
            </a:r>
          </a:p>
        </p:txBody>
      </p:sp>
    </p:spTree>
    <p:extLst>
      <p:ext uri="{BB962C8B-B14F-4D97-AF65-F5344CB8AC3E}">
        <p14:creationId xmlns:p14="http://schemas.microsoft.com/office/powerpoint/2010/main" val="644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Развитие воспитания и образования в </a:t>
            </a:r>
            <a:r>
              <a:rPr lang="ru-RU" dirty="0" smtClean="0"/>
              <a:t>эпоху Возрождения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Высокие </a:t>
            </a:r>
            <a:r>
              <a:rPr lang="ru-RU" dirty="0"/>
              <a:t>требования к манерам поведения, к почитанию достоинства человека. Гуманисты эпохи Возрождения говорят о воспитании в ребенке чувства собственного достоинства, уважения к себе. Причем, внутреннему достоинству должны соответствовать и внешние проявления. Человеческое достоинство, отрицательное отношение к физическому насилию, благородство, стремление к гармонии души и физического естества, духовного и материального – эти и многие другие проблемы определяют развитие и гуманной педагогики. </a:t>
            </a:r>
          </a:p>
        </p:txBody>
      </p:sp>
    </p:spTree>
    <p:extLst>
      <p:ext uri="{BB962C8B-B14F-4D97-AF65-F5344CB8AC3E}">
        <p14:creationId xmlns:p14="http://schemas.microsoft.com/office/powerpoint/2010/main" val="111359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55</TotalTime>
  <Words>854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Развитие воспитания, образования и педагогической мысли в истории мировой культуры</vt:lpstr>
      <vt:lpstr>Воспитание</vt:lpstr>
      <vt:lpstr>Классовый подход</vt:lpstr>
      <vt:lpstr>Воспитание и обучение в первобытном обществе</vt:lpstr>
      <vt:lpstr>Способы воспитания и образования в     первобытном обществе</vt:lpstr>
      <vt:lpstr>Развитие воспитания и образования</vt:lpstr>
      <vt:lpstr>Культура, философия и образование Древней Греции </vt:lpstr>
      <vt:lpstr>Развитие воспитания и образования в   Средневековье</vt:lpstr>
      <vt:lpstr>Развитие воспитания и образования в эпоху Возрождения</vt:lpstr>
      <vt:lpstr>Ян Амос Коменский</vt:lpstr>
      <vt:lpstr>Ян Амос Коменский</vt:lpstr>
      <vt:lpstr>Образование 19 − начала 20 в.в.</vt:lpstr>
      <vt:lpstr>История педагогики нашей страны</vt:lpstr>
      <vt:lpstr>Религия в истории педагогической мысли и практике воспитания</vt:lpstr>
      <vt:lpstr>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воспитания, образования и педагогической мысли в истории мировой культуры</dc:title>
  <dc:creator>Катя</dc:creator>
  <cp:lastModifiedBy>ASUS</cp:lastModifiedBy>
  <cp:revision>7</cp:revision>
  <dcterms:created xsi:type="dcterms:W3CDTF">2015-04-05T12:43:53Z</dcterms:created>
  <dcterms:modified xsi:type="dcterms:W3CDTF">2016-01-08T13:49:10Z</dcterms:modified>
</cp:coreProperties>
</file>