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-88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382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908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647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60526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8070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231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1992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7469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668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062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299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014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321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882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612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869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208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7178671-13D8-4CF1-B1EE-75A74D5B3E9F}" type="datetimeFigureOut">
              <a:rPr lang="ru-RU" smtClean="0"/>
              <a:t>21.04.2015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EF8FA-86D4-467D-B44C-E69892390B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1909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7573" y="2168569"/>
            <a:ext cx="10703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«Простонародное воспитание и народная школа»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225553" y="3854824"/>
            <a:ext cx="2712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1758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1575" y="382137"/>
            <a:ext cx="96353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крестьянской семье существовало непреложное правило — жена обязана слушаться мужа, хорошая жена не должна поступать наперекор ему. Такие же отношения были между родителями и детьми. Почтение к родителям считалось залогом здоровой, долгой и счастливой жизни.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3692" y="2723404"/>
            <a:ext cx="5283242" cy="38595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405" y="2723404"/>
            <a:ext cx="3847672" cy="385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76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72837" y="1064231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Одним из важных средств воспитания в крестьянской семье оставался труд. Каким бы трудом ребенок ни занимался, в нем рано пробуждалось чувство ответственности, вырабатывалась серьезность в отношении к делу и жизни общества.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573" y="3468435"/>
            <a:ext cx="3825521" cy="28206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3433" t="15998" r="9591"/>
          <a:stretch/>
        </p:blipFill>
        <p:spPr>
          <a:xfrm>
            <a:off x="388056" y="1225429"/>
            <a:ext cx="5007360" cy="506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93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4968" y="285004"/>
            <a:ext cx="626432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На детские игры и развлечения родители обращали мало внимания. Маленьким детям крестьянки вешали над их колыбельками цветные платки, которыми забавлялся ребенок. Девочки играли в куклы, а мальчики — в лошадки. Если девочка хотела играть в лошадки, ей не давали, считая это предосудительным. Как и везде, крестьянские дети в своих играх подражали взрослым и копировали окружающую жизнь: обрабатывали хлеб, ухаживали за скотом, ездили на базар, пили водку и т.п. Из подвижных игр крестьянские дети любили игру в мяч, в шар, в снежки.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832" y="285004"/>
            <a:ext cx="3309156" cy="41712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0955" y="3712190"/>
            <a:ext cx="3816095" cy="296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5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09315" y="665516"/>
            <a:ext cx="56319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«Крестьянский ребенок, таким образом, формировался под влиянием среды со всеми ее противоречиями: угнетенностью и беспечностью, состраданием и жестокостью, искренней религиозно-нравственной настроенностью и бедностью. Дети впитывали эту атмосферу с ее темными и светлыми сторонами. Поскольку среда была цельной и замкнутой, дети легко усваивали влияние и склад жизни старших поколений»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490" y="665516"/>
            <a:ext cx="51816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86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4433" y="1405720"/>
            <a:ext cx="585288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C000"/>
                </a:solidFill>
              </a:rPr>
              <a:t>Спасибо</a:t>
            </a:r>
          </a:p>
          <a:p>
            <a:pPr algn="ctr"/>
            <a:r>
              <a:rPr lang="ru-RU" sz="7200" b="1" dirty="0" smtClean="0">
                <a:solidFill>
                  <a:srgbClr val="FFC000"/>
                </a:solidFill>
              </a:rPr>
              <a:t> за</a:t>
            </a:r>
          </a:p>
          <a:p>
            <a:pPr algn="ctr"/>
            <a:r>
              <a:rPr lang="ru-RU" sz="7200" b="1" dirty="0" smtClean="0">
                <a:solidFill>
                  <a:srgbClr val="FFC000"/>
                </a:solidFill>
              </a:rPr>
              <a:t> внимание!!!</a:t>
            </a:r>
            <a:endParaRPr lang="ru-RU" sz="7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61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3456" y="393470"/>
            <a:ext cx="98263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Воспитание на протяжении веков менялось незначительно, сохраняя присущие ему особенности и в XVIII, и в XIX, и в начале XX в. В воспитании детей многое осуществлялось непреднамеренно, в силу жизненных обстоятельств, традиций, примет.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408" y="2332462"/>
            <a:ext cx="6276762" cy="419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50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7881" y="1148035"/>
            <a:ext cx="52771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Так, в старину считали, что судьба ребенка зависела от того, какие предметы находились в комнате в момент его появления на свет: если, например, рабочие инструменты, то это означало, что новорожденный будет хорошим мастером; имело значение и то, тихо или шумно было в то время, когда рождался ребенок: если кругом тишина, то ребенок будет кротким и послушным.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015" y="1222285"/>
            <a:ext cx="5834417" cy="437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52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7923" y="143766"/>
            <a:ext cx="98809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Первые годы жизни крестьянский ребенок мало бывал на свежем воздухе; его больше держали в избе, особенно зимой, из-за недостатка теплой одежды. Так как крестьянские избы были тесны, в них была одна комната, то врывавшийся через открытую дверь холодный воздух зимой быстро доходил до всех ее углов. Поэтому дети обычно ютились на печи. Там они играли, и там они спали...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857" y="2608434"/>
            <a:ext cx="5479036" cy="37937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156" y="2608434"/>
            <a:ext cx="5375803" cy="379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9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2389" y="341194"/>
            <a:ext cx="97854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Одежды и обуви крестьянским детям на зимнее время совсем не заготовлялось; в глубокую осень и даже зимой они нередко бегали на дворе и на улице босыми. Вследствие плохого питания, сырости, недостатка свежего воздуха в избах дети часто болели.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52" y="2026788"/>
            <a:ext cx="5663821" cy="47009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218" y="2026787"/>
            <a:ext cx="3208504" cy="470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6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22961" y="342899"/>
            <a:ext cx="523619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Чтобы ускорить физическое развитие детей, матери часто прибегали к преждевременным мерам. Так, лишь только мать замечала, что ребенок может самостоятельно переворачиваться с одного бока на другой, она начинала приучать его к сидению; когда ребенок начинал ползать, его заставляли стоять и ходить.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725" y="465729"/>
            <a:ext cx="4740321" cy="603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8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3164" y="853449"/>
            <a:ext cx="485405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Посмотрим, как шло духовное воспитание детей в крестьянской среде.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Родители знакомили ребенка с окружающими его предметами, объясняли ему название вещей и их назначение, но активность при этом почти всегда шла от ребенка: он спрашивал, а родители отвечали.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В семьях, где были дедушка или бабушка, обычно духовное развитие детей шло быстрее.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4297" y="948983"/>
            <a:ext cx="6095274" cy="435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40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00967" y="858499"/>
            <a:ext cx="461749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Религиозное чувство у ребенка пробуждали очень рано. Еще когда он не умел говорить и разбираться в своих впечатлениях, мать, играя с ним, показывала на икону и говорила: «Боженька». Но к Боженьке у ребенка прежде всего развивалось чувство страха. Когда ребенок шалил, мать грозила: «Боженька накажет». Ребенок пугливо смотрел на икону и смирялся.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593" y="1057703"/>
            <a:ext cx="5212307" cy="390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8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5936" y="431123"/>
            <a:ext cx="101629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Когда ребенку исполнялось 7—8 лет, его начинали водить в церковь. Храм своей позолотой, свечами и простором производил на детей глубокое впечатление, так что, один раз побывав в церкви, они потом уже сами просили, чтобы их сводили туда. Передача детям религиозных знаний чаще всего велась матерями без системы, и ребенок больше учился на примере старших, чем получал разъяснения от них.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013" y="3108779"/>
            <a:ext cx="2582133" cy="34768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7144" y="2969582"/>
            <a:ext cx="4610062" cy="361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8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107</TotalTime>
  <Words>723</Words>
  <Application>Microsoft Office PowerPoint</Application>
  <PresentationFormat>Произвольный</PresentationFormat>
  <Paragraphs>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Базалий</dc:creator>
  <cp:lastModifiedBy>Власова </cp:lastModifiedBy>
  <cp:revision>12</cp:revision>
  <dcterms:created xsi:type="dcterms:W3CDTF">2014-10-03T19:48:36Z</dcterms:created>
  <dcterms:modified xsi:type="dcterms:W3CDTF">2015-04-21T08:02:26Z</dcterms:modified>
</cp:coreProperties>
</file>