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33732"/>
            <a:ext cx="9144000" cy="1981200"/>
          </a:xfrm>
        </p:spPr>
        <p:txBody>
          <a:bodyPr/>
          <a:lstStyle/>
          <a:p>
            <a:r>
              <a:rPr lang="ru-RU" dirty="0" smtClean="0"/>
              <a:t>Новаторские идеи Щетинина в образовании 80-90 гг. 20 века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результате этого отделения Щетинин получает в бесконтрольное владение коллектив преданных ему лично адептов, которые видят в нем "Учителя", передающего "космическую информацию". Каждое его слово или идея воспринимаются ими как "откровение космического разума".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524132"/>
            <a:ext cx="8229600" cy="18335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500726"/>
          </a:xfrm>
        </p:spPr>
        <p:txBody>
          <a:bodyPr/>
          <a:lstStyle/>
          <a:p>
            <a:r>
              <a:rPr lang="ru-RU" dirty="0" smtClean="0"/>
              <a:t>Член Российской Академии Образования Михаил Петрович Щетинин родился 17 октября 1944 г. в селе Новый </a:t>
            </a:r>
            <a:r>
              <a:rPr lang="ru-RU" dirty="0" err="1" smtClean="0"/>
              <a:t>Бирюзяк</a:t>
            </a:r>
            <a:r>
              <a:rPr lang="ru-RU" dirty="0" smtClean="0"/>
              <a:t> </a:t>
            </a:r>
            <a:r>
              <a:rPr lang="ru-RU" dirty="0" err="1" smtClean="0"/>
              <a:t>Кизлярского</a:t>
            </a:r>
            <a:r>
              <a:rPr lang="ru-RU" dirty="0" smtClean="0"/>
              <a:t> района Дагестанской АССР, член КПСС с февраля 1977 г. В 1973 г. заочно закончил Саратовский Государственный Педагогический институт по специальности "музыка и пение". Был директором музыкальной школы в г. Кизляре, где, по его словам, развил музыкальные способности у группы детей, совершенно не способных к музыке, занимаясь их общим "гармоническим развитием". 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Школа Щетинина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После </a:t>
            </a:r>
            <a:r>
              <a:rPr lang="ru-RU" dirty="0" err="1" smtClean="0"/>
              <a:t>Кизлярской</a:t>
            </a:r>
            <a:r>
              <a:rPr lang="ru-RU" dirty="0" smtClean="0"/>
              <a:t> школы, около 1974 г., становится директором школы в поселке Ясные Зори, Белгородской области, где также занимается педагогическим экспериментом, развивая модную тогда педагогическую идею создания школы-комплекса, в котором усиленное внимание уделяется музыке, пению, хореографии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76380"/>
            <a:ext cx="8229600" cy="4452950"/>
          </a:xfrm>
        </p:spPr>
        <p:txBody>
          <a:bodyPr>
            <a:normAutofit/>
          </a:bodyPr>
          <a:lstStyle/>
          <a:p>
            <a:r>
              <a:rPr lang="ru-RU" dirty="0" smtClean="0"/>
              <a:t>После Ясных Зорь Михаил Петрович оказывается в селе </a:t>
            </a:r>
            <a:r>
              <a:rPr lang="ru-RU" dirty="0" err="1" smtClean="0"/>
              <a:t>Зыбково</a:t>
            </a:r>
            <a:r>
              <a:rPr lang="ru-RU" dirty="0" smtClean="0"/>
              <a:t>, Кировоградской области, где до 1986 г. является научным руководителем эксперимента, занимая должность старшего сотрудника НИИ средств и методов обучения АПН СССР. Суть эксперимента состояла в создании школьного агропромышленного комплекса, при этом сочеталась учеба в первой половине дня с трудом школьников во второй половине дня.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Кроме этого М. П. Щетининым вводились неожиданные педагогические новшества; сокращение времени уроков, отмена оценок, домашних заданий и т.п. Эксперимент не дал положительного результата и был закрыт после комиссии Министерства Просвещения СССР, что послужило основой для мифа "о гонениях на талантливого педагога-новатора со стороны официальной педагогики".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642918"/>
            <a:ext cx="8643998" cy="61912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14.12.1976. - Почетная грамота Министерства Просвещения и Республиканского комитета профсоюзов работников просвещения, высшей школы и научных учреждений РСФСР;</a:t>
            </a:r>
          </a:p>
          <a:p>
            <a:r>
              <a:rPr lang="ru-RU" dirty="0" smtClean="0"/>
              <a:t>1977 г. - вступление в КПСС;</a:t>
            </a:r>
          </a:p>
          <a:p>
            <a:r>
              <a:rPr lang="ru-RU" dirty="0" smtClean="0"/>
              <a:t>22.05.1978 - Значок "Отличник народного просвещения РСФСР";</a:t>
            </a:r>
          </a:p>
          <a:p>
            <a:r>
              <a:rPr lang="ru-RU" dirty="0" smtClean="0"/>
              <a:t>27.06.1978 - Медаль "За трудовую доблесть";</a:t>
            </a:r>
          </a:p>
          <a:p>
            <a:r>
              <a:rPr lang="ru-RU" dirty="0" smtClean="0"/>
              <a:t>25.02.1981 - Значок "Отличник народного просвещения УССР";</a:t>
            </a:r>
          </a:p>
          <a:p>
            <a:r>
              <a:rPr lang="ru-RU" dirty="0" smtClean="0"/>
              <a:t>1990 г. - звание "Заслуженный учитель России";</a:t>
            </a:r>
          </a:p>
          <a:p>
            <a:r>
              <a:rPr lang="ru-RU" dirty="0" smtClean="0"/>
              <a:t>1991 г. - академик Российской Академии Образования.</a:t>
            </a:r>
          </a:p>
          <a:p>
            <a:r>
              <a:rPr lang="ru-RU" dirty="0" smtClean="0"/>
              <a:t>    К вышеперечисленному следует добавить Премию Ленинского Комсомола и значок ЦК ВЛКСМ, чтобы понять, что до конфронтацией с системой Щетинину было далеко.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428652"/>
            <a:ext cx="8229600" cy="1219200"/>
          </a:xfrm>
        </p:spPr>
        <p:txBody>
          <a:bodyPr/>
          <a:lstStyle/>
          <a:p>
            <a:pPr algn="ctr"/>
            <a:r>
              <a:rPr lang="ru-RU" dirty="0" smtClean="0"/>
              <a:t>Основные даты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Несмотря на всеобщий энтузиазм, царивший вокруг Щетинина первые два года, к концу первого года школа, по настоянию родителей, была разделена на разновозрастную и одновозрастную, а к концу второго - разновозрастная школа официально отделилась с названием "Центр комплексного формирования личности детей и подростков". Так в станице Азовской появилось две школы вместо одной, а М. П. Щетинин произвел "первую фильтрацию" коллектива, выделив людей, способных работать на эксперимент.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Первая фильтрация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4572000"/>
          </a:xfrm>
        </p:spPr>
        <p:txBody>
          <a:bodyPr>
            <a:noAutofit/>
          </a:bodyPr>
          <a:lstStyle/>
          <a:p>
            <a:r>
              <a:rPr lang="ru-RU" dirty="0" smtClean="0"/>
              <a:t>Но впереди была еще "вторая фильтрация", выделившая группу людей, преданных Щетинину лично. Пока же в школе была развернута проповедь идеи Агни-Йоги и налаживались связи с ВУЗами, которые оформлялись в виде </a:t>
            </a:r>
            <a:r>
              <a:rPr lang="ru-RU" dirty="0" err="1" smtClean="0"/>
              <a:t>очно-заочной</a:t>
            </a:r>
            <a:r>
              <a:rPr lang="ru-RU" dirty="0" smtClean="0"/>
              <a:t> формы обучения, когда преподаватели ВУЗов приезжали к Щетинину, а не наоборот. Именно в это время в холле школы выставляется телевизор для просмотра сеансов </a:t>
            </a:r>
            <a:r>
              <a:rPr lang="ru-RU" dirty="0" err="1" smtClean="0"/>
              <a:t>Кашпировского</a:t>
            </a:r>
            <a:r>
              <a:rPr lang="ru-RU" dirty="0" smtClean="0"/>
              <a:t> и Чумака, которые в глазах Щетинина получили статус "идеальных людей", а обладание оккультными способностями было объявлено целью гармонического развития личности.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1994 г. происходит "вторая фильтрация", путем выделения Щетинина с "группой актива" в филиал, созданный специально для этого в поселке </a:t>
            </a:r>
            <a:r>
              <a:rPr lang="ru-RU" dirty="0" err="1" smtClean="0"/>
              <a:t>Текос</a:t>
            </a:r>
            <a:r>
              <a:rPr lang="ru-RU" dirty="0" smtClean="0"/>
              <a:t> под городом Геленджиком Краснодарского края. Этот шаг также был неожиданным для всех, а последующее отделение от экспериментальной школы, которая раньше была уже выделена из общеобразовательной, ознаменовалось цепью скандалов, шантажа и угроз со стороны отделившегося педагога-новатора.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Вторая фильтрация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</TotalTime>
  <Words>609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Новаторские идеи Щетинина в образовании 80-90 гг. 20 века</vt:lpstr>
      <vt:lpstr>Школа Щетинина</vt:lpstr>
      <vt:lpstr>Презентация PowerPoint</vt:lpstr>
      <vt:lpstr>Презентация PowerPoint</vt:lpstr>
      <vt:lpstr>Презентация PowerPoint</vt:lpstr>
      <vt:lpstr>Основные даты</vt:lpstr>
      <vt:lpstr>Первая фильтрация</vt:lpstr>
      <vt:lpstr>Презентация PowerPoint</vt:lpstr>
      <vt:lpstr>Вторая фильтрация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рап</dc:creator>
  <cp:lastModifiedBy>ASUS</cp:lastModifiedBy>
  <cp:revision>4</cp:revision>
  <dcterms:created xsi:type="dcterms:W3CDTF">2015-12-03T23:12:00Z</dcterms:created>
  <dcterms:modified xsi:type="dcterms:W3CDTF">2016-01-09T08:43:04Z</dcterms:modified>
</cp:coreProperties>
</file>