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7" r:id="rId16"/>
    <p:sldId id="275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-88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20EEA2-4166-4704-B212-6AE115F66BFC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E21341-EEAE-4C82-A2F2-12C0C8F54AD6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bg1"/>
              </a:solidFill>
            </a:rPr>
            <a:t>Средства нравственного воспитания </a:t>
          </a:r>
          <a:endParaRPr lang="ru-RU" sz="2400" dirty="0">
            <a:solidFill>
              <a:schemeClr val="bg1"/>
            </a:solidFill>
          </a:endParaRPr>
        </a:p>
      </dgm:t>
    </dgm:pt>
    <dgm:pt modelId="{2414BF63-0224-4A9A-BC86-9ED98A67F7C1}" type="parTrans" cxnId="{6CBB0238-E2CF-4FF8-AC3E-4D35A67CA8C1}">
      <dgm:prSet/>
      <dgm:spPr/>
      <dgm:t>
        <a:bodyPr/>
        <a:lstStyle/>
        <a:p>
          <a:endParaRPr lang="ru-RU"/>
        </a:p>
      </dgm:t>
    </dgm:pt>
    <dgm:pt modelId="{7470CD38-8AE1-4649-AE07-7C822F61094F}" type="sibTrans" cxnId="{6CBB0238-E2CF-4FF8-AC3E-4D35A67CA8C1}">
      <dgm:prSet/>
      <dgm:spPr/>
      <dgm:t>
        <a:bodyPr/>
        <a:lstStyle/>
        <a:p>
          <a:endParaRPr lang="ru-RU"/>
        </a:p>
      </dgm:t>
    </dgm:pt>
    <dgm:pt modelId="{6B869CE8-2782-46E8-818A-BFFEF4C21EE6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Убеждение</a:t>
          </a:r>
          <a:endParaRPr lang="ru-RU" sz="2400" dirty="0">
            <a:solidFill>
              <a:schemeClr val="tx1"/>
            </a:solidFill>
          </a:endParaRPr>
        </a:p>
      </dgm:t>
    </dgm:pt>
    <dgm:pt modelId="{A7AE5CA1-FBAC-4CDF-9AA6-DD4CCE15CAAD}" type="parTrans" cxnId="{76C38166-8728-426C-8D64-95AA3C641B12}">
      <dgm:prSet/>
      <dgm:spPr/>
      <dgm:t>
        <a:bodyPr/>
        <a:lstStyle/>
        <a:p>
          <a:endParaRPr lang="ru-RU"/>
        </a:p>
      </dgm:t>
    </dgm:pt>
    <dgm:pt modelId="{48C21EDC-2892-44CA-A1B8-45F60723B2D1}" type="sibTrans" cxnId="{76C38166-8728-426C-8D64-95AA3C641B12}">
      <dgm:prSet/>
      <dgm:spPr/>
      <dgm:t>
        <a:bodyPr/>
        <a:lstStyle/>
        <a:p>
          <a:endParaRPr lang="ru-RU"/>
        </a:p>
      </dgm:t>
    </dgm:pt>
    <dgm:pt modelId="{CDEDD194-F051-4A1D-B61E-F18184EAD2D0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Личный пример учителя</a:t>
          </a:r>
          <a:endParaRPr lang="ru-RU" sz="2400" dirty="0">
            <a:solidFill>
              <a:schemeClr val="tx1"/>
            </a:solidFill>
          </a:endParaRPr>
        </a:p>
      </dgm:t>
    </dgm:pt>
    <dgm:pt modelId="{F153CB0A-E41C-492F-AD0C-AAED72C4F540}" type="parTrans" cxnId="{45695B0B-2F60-4D92-B1A7-6DA6A9C0249D}">
      <dgm:prSet/>
      <dgm:spPr/>
      <dgm:t>
        <a:bodyPr/>
        <a:lstStyle/>
        <a:p>
          <a:endParaRPr lang="ru-RU"/>
        </a:p>
      </dgm:t>
    </dgm:pt>
    <dgm:pt modelId="{56C28E7C-86CF-495D-B1D3-C61D55E8E8DB}" type="sibTrans" cxnId="{45695B0B-2F60-4D92-B1A7-6DA6A9C0249D}">
      <dgm:prSet/>
      <dgm:spPr/>
      <dgm:t>
        <a:bodyPr/>
        <a:lstStyle/>
        <a:p>
          <a:endParaRPr lang="ru-RU"/>
        </a:p>
      </dgm:t>
    </dgm:pt>
    <dgm:pt modelId="{95148F04-B5CE-4AB9-AC16-908D13B13470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Умелое обращение с учащимися </a:t>
          </a:r>
          <a:endParaRPr lang="ru-RU" sz="2400" dirty="0">
            <a:solidFill>
              <a:schemeClr val="tx1"/>
            </a:solidFill>
          </a:endParaRPr>
        </a:p>
      </dgm:t>
    </dgm:pt>
    <dgm:pt modelId="{29A66D76-7976-4C03-8A23-8B6F1618499A}" type="parTrans" cxnId="{DF2E67F6-5CD8-403A-AAA7-7A42633A8578}">
      <dgm:prSet/>
      <dgm:spPr/>
      <dgm:t>
        <a:bodyPr/>
        <a:lstStyle/>
        <a:p>
          <a:endParaRPr lang="ru-RU"/>
        </a:p>
      </dgm:t>
    </dgm:pt>
    <dgm:pt modelId="{5D3084E8-4EC9-4A40-AC82-81D07E6E643F}" type="sibTrans" cxnId="{DF2E67F6-5CD8-403A-AAA7-7A42633A8578}">
      <dgm:prSet/>
      <dgm:spPr/>
      <dgm:t>
        <a:bodyPr/>
        <a:lstStyle/>
        <a:p>
          <a:endParaRPr lang="ru-RU"/>
        </a:p>
      </dgm:t>
    </dgm:pt>
    <dgm:pt modelId="{8374E1A4-7087-4AFC-8714-1733F52805C4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Меры предупреждения</a:t>
          </a:r>
          <a:endParaRPr lang="ru-RU" sz="2400" dirty="0">
            <a:solidFill>
              <a:schemeClr val="tx1"/>
            </a:solidFill>
          </a:endParaRPr>
        </a:p>
      </dgm:t>
    </dgm:pt>
    <dgm:pt modelId="{3E01F84E-D1A9-432D-84CA-BD543EF1CA38}" type="parTrans" cxnId="{D510CC34-B893-4B52-A490-EE5D830A0F5D}">
      <dgm:prSet/>
      <dgm:spPr/>
      <dgm:t>
        <a:bodyPr/>
        <a:lstStyle/>
        <a:p>
          <a:endParaRPr lang="ru-RU"/>
        </a:p>
      </dgm:t>
    </dgm:pt>
    <dgm:pt modelId="{F6F13AB1-07D5-4B91-9F00-D0642425C74C}" type="sibTrans" cxnId="{D510CC34-B893-4B52-A490-EE5D830A0F5D}">
      <dgm:prSet/>
      <dgm:spPr/>
      <dgm:t>
        <a:bodyPr/>
        <a:lstStyle/>
        <a:p>
          <a:endParaRPr lang="ru-RU"/>
        </a:p>
      </dgm:t>
    </dgm:pt>
    <dgm:pt modelId="{DFF6C062-EB0B-48FE-99D9-095D543233DE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Поощрения</a:t>
          </a:r>
          <a:endParaRPr lang="ru-RU" sz="2400" dirty="0">
            <a:solidFill>
              <a:schemeClr val="tx1"/>
            </a:solidFill>
          </a:endParaRPr>
        </a:p>
      </dgm:t>
    </dgm:pt>
    <dgm:pt modelId="{BD76501E-7B8F-423D-B8E7-59AD0B37A3BC}" type="parTrans" cxnId="{1BFEE9AE-62F8-48E9-8D7D-77DA97CC27F6}">
      <dgm:prSet/>
      <dgm:spPr/>
      <dgm:t>
        <a:bodyPr/>
        <a:lstStyle/>
        <a:p>
          <a:endParaRPr lang="ru-RU"/>
        </a:p>
      </dgm:t>
    </dgm:pt>
    <dgm:pt modelId="{4B5D61EF-D7C9-4814-9CCF-0AE7FD107451}" type="sibTrans" cxnId="{1BFEE9AE-62F8-48E9-8D7D-77DA97CC27F6}">
      <dgm:prSet/>
      <dgm:spPr/>
      <dgm:t>
        <a:bodyPr/>
        <a:lstStyle/>
        <a:p>
          <a:endParaRPr lang="ru-RU"/>
        </a:p>
      </dgm:t>
    </dgm:pt>
    <dgm:pt modelId="{464EE48C-8B27-4F2E-BA36-D9F6DFB6F07C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Взыскания</a:t>
          </a:r>
          <a:endParaRPr lang="ru-RU" sz="2400" dirty="0">
            <a:solidFill>
              <a:schemeClr val="tx1"/>
            </a:solidFill>
          </a:endParaRPr>
        </a:p>
      </dgm:t>
    </dgm:pt>
    <dgm:pt modelId="{3604D80F-39A2-4384-AB04-E06C6B6DA835}" type="parTrans" cxnId="{8E875124-2762-4243-9C91-9DDE74D8ABB5}">
      <dgm:prSet/>
      <dgm:spPr/>
      <dgm:t>
        <a:bodyPr/>
        <a:lstStyle/>
        <a:p>
          <a:endParaRPr lang="ru-RU"/>
        </a:p>
      </dgm:t>
    </dgm:pt>
    <dgm:pt modelId="{CFDBA2BC-4362-4E6C-98B8-014615673363}" type="sibTrans" cxnId="{8E875124-2762-4243-9C91-9DDE74D8ABB5}">
      <dgm:prSet/>
      <dgm:spPr/>
      <dgm:t>
        <a:bodyPr/>
        <a:lstStyle/>
        <a:p>
          <a:endParaRPr lang="ru-RU"/>
        </a:p>
      </dgm:t>
    </dgm:pt>
    <dgm:pt modelId="{B1717E0E-8A55-456A-B516-149C98E40507}" type="pres">
      <dgm:prSet presAssocID="{4A20EEA2-4166-4704-B212-6AE115F66BF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3DDA5B-ECB1-4A4A-A966-C01808089A4F}" type="pres">
      <dgm:prSet presAssocID="{CFE21341-EEAE-4C82-A2F2-12C0C8F54AD6}" presName="root1" presStyleCnt="0"/>
      <dgm:spPr/>
    </dgm:pt>
    <dgm:pt modelId="{DAF97E88-3CED-4BB3-982D-A23FEF8FA7F0}" type="pres">
      <dgm:prSet presAssocID="{CFE21341-EEAE-4C82-A2F2-12C0C8F54AD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66110A-58AA-4271-B416-75F6FBD6DA6A}" type="pres">
      <dgm:prSet presAssocID="{CFE21341-EEAE-4C82-A2F2-12C0C8F54AD6}" presName="level2hierChild" presStyleCnt="0"/>
      <dgm:spPr/>
    </dgm:pt>
    <dgm:pt modelId="{CAAC98F8-3F59-432D-A32A-0148E77352AF}" type="pres">
      <dgm:prSet presAssocID="{A7AE5CA1-FBAC-4CDF-9AA6-DD4CCE15CAAD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284085F9-5D8B-42F5-A29B-B8A1BED4F267}" type="pres">
      <dgm:prSet presAssocID="{A7AE5CA1-FBAC-4CDF-9AA6-DD4CCE15CAAD}" presName="connTx" presStyleLbl="parChTrans1D2" presStyleIdx="0" presStyleCnt="6"/>
      <dgm:spPr/>
      <dgm:t>
        <a:bodyPr/>
        <a:lstStyle/>
        <a:p>
          <a:endParaRPr lang="ru-RU"/>
        </a:p>
      </dgm:t>
    </dgm:pt>
    <dgm:pt modelId="{1561BD09-B23A-4FAE-B271-F73127CFA285}" type="pres">
      <dgm:prSet presAssocID="{6B869CE8-2782-46E8-818A-BFFEF4C21EE6}" presName="root2" presStyleCnt="0"/>
      <dgm:spPr/>
    </dgm:pt>
    <dgm:pt modelId="{B096A495-B42A-4824-8411-4B4904F42DD8}" type="pres">
      <dgm:prSet presAssocID="{6B869CE8-2782-46E8-818A-BFFEF4C21EE6}" presName="LevelTwoTextNode" presStyleLbl="node2" presStyleIdx="0" presStyleCnt="6" custScaleX="1849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94DE02-34DC-4CC1-9144-2EDC14BDA6C3}" type="pres">
      <dgm:prSet presAssocID="{6B869CE8-2782-46E8-818A-BFFEF4C21EE6}" presName="level3hierChild" presStyleCnt="0"/>
      <dgm:spPr/>
    </dgm:pt>
    <dgm:pt modelId="{AF95DF59-427D-492F-9FDE-E70DBC622AB5}" type="pres">
      <dgm:prSet presAssocID="{F153CB0A-E41C-492F-AD0C-AAED72C4F540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540EFDF7-A636-4EF9-A66C-AF6431351C1C}" type="pres">
      <dgm:prSet presAssocID="{F153CB0A-E41C-492F-AD0C-AAED72C4F540}" presName="connTx" presStyleLbl="parChTrans1D2" presStyleIdx="1" presStyleCnt="6"/>
      <dgm:spPr/>
      <dgm:t>
        <a:bodyPr/>
        <a:lstStyle/>
        <a:p>
          <a:endParaRPr lang="ru-RU"/>
        </a:p>
      </dgm:t>
    </dgm:pt>
    <dgm:pt modelId="{D428E5F6-0061-4570-8082-F5D2B53A5EAE}" type="pres">
      <dgm:prSet presAssocID="{CDEDD194-F051-4A1D-B61E-F18184EAD2D0}" presName="root2" presStyleCnt="0"/>
      <dgm:spPr/>
    </dgm:pt>
    <dgm:pt modelId="{63A1BDE4-8CEF-4EC9-A398-EF97E82EAF0A}" type="pres">
      <dgm:prSet presAssocID="{CDEDD194-F051-4A1D-B61E-F18184EAD2D0}" presName="LevelTwoTextNode" presStyleLbl="node2" presStyleIdx="1" presStyleCnt="6" custScaleX="1844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2A4225-5244-4E89-832E-916B4DF97B84}" type="pres">
      <dgm:prSet presAssocID="{CDEDD194-F051-4A1D-B61E-F18184EAD2D0}" presName="level3hierChild" presStyleCnt="0"/>
      <dgm:spPr/>
    </dgm:pt>
    <dgm:pt modelId="{D605486C-ABCE-4E26-AD4B-147F7EFC631D}" type="pres">
      <dgm:prSet presAssocID="{29A66D76-7976-4C03-8A23-8B6F1618499A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CEA6BB31-37E1-4AD0-8E88-4D08D93382D9}" type="pres">
      <dgm:prSet presAssocID="{29A66D76-7976-4C03-8A23-8B6F1618499A}" presName="connTx" presStyleLbl="parChTrans1D2" presStyleIdx="2" presStyleCnt="6"/>
      <dgm:spPr/>
      <dgm:t>
        <a:bodyPr/>
        <a:lstStyle/>
        <a:p>
          <a:endParaRPr lang="ru-RU"/>
        </a:p>
      </dgm:t>
    </dgm:pt>
    <dgm:pt modelId="{378CF135-4B15-45B1-994C-99D642E4EE48}" type="pres">
      <dgm:prSet presAssocID="{95148F04-B5CE-4AB9-AC16-908D13B13470}" presName="root2" presStyleCnt="0"/>
      <dgm:spPr/>
    </dgm:pt>
    <dgm:pt modelId="{99584A92-A9CF-4009-A419-58030312FBE3}" type="pres">
      <dgm:prSet presAssocID="{95148F04-B5CE-4AB9-AC16-908D13B13470}" presName="LevelTwoTextNode" presStyleLbl="node2" presStyleIdx="2" presStyleCnt="6" custScaleX="185676" custLinFactNeighborX="191" custLinFactNeighborY="-27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879159-4963-4EDE-AEC5-15106B5C62BA}" type="pres">
      <dgm:prSet presAssocID="{95148F04-B5CE-4AB9-AC16-908D13B13470}" presName="level3hierChild" presStyleCnt="0"/>
      <dgm:spPr/>
    </dgm:pt>
    <dgm:pt modelId="{7C86E7C6-D014-4781-A186-0C347EAFA92B}" type="pres">
      <dgm:prSet presAssocID="{3E01F84E-D1A9-432D-84CA-BD543EF1CA38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373D1F08-82D7-43E6-94D9-7839D325EED2}" type="pres">
      <dgm:prSet presAssocID="{3E01F84E-D1A9-432D-84CA-BD543EF1CA38}" presName="connTx" presStyleLbl="parChTrans1D2" presStyleIdx="3" presStyleCnt="6"/>
      <dgm:spPr/>
      <dgm:t>
        <a:bodyPr/>
        <a:lstStyle/>
        <a:p>
          <a:endParaRPr lang="ru-RU"/>
        </a:p>
      </dgm:t>
    </dgm:pt>
    <dgm:pt modelId="{9AFA2F33-3CE3-46EF-B0AF-855CAB797689}" type="pres">
      <dgm:prSet presAssocID="{8374E1A4-7087-4AFC-8714-1733F52805C4}" presName="root2" presStyleCnt="0"/>
      <dgm:spPr/>
    </dgm:pt>
    <dgm:pt modelId="{ED329A25-A5C0-4463-A4E5-C733C56BDAA8}" type="pres">
      <dgm:prSet presAssocID="{8374E1A4-7087-4AFC-8714-1733F52805C4}" presName="LevelTwoTextNode" presStyleLbl="node2" presStyleIdx="3" presStyleCnt="6" custScaleX="1878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7F11DA-347A-45F2-AB62-A4115B48595B}" type="pres">
      <dgm:prSet presAssocID="{8374E1A4-7087-4AFC-8714-1733F52805C4}" presName="level3hierChild" presStyleCnt="0"/>
      <dgm:spPr/>
    </dgm:pt>
    <dgm:pt modelId="{1AC73216-3070-4DE1-8E1E-231B3A219934}" type="pres">
      <dgm:prSet presAssocID="{BD76501E-7B8F-423D-B8E7-59AD0B37A3BC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DDCAA379-F33E-49CC-8A5A-B2394294E1FA}" type="pres">
      <dgm:prSet presAssocID="{BD76501E-7B8F-423D-B8E7-59AD0B37A3BC}" presName="connTx" presStyleLbl="parChTrans1D2" presStyleIdx="4" presStyleCnt="6"/>
      <dgm:spPr/>
      <dgm:t>
        <a:bodyPr/>
        <a:lstStyle/>
        <a:p>
          <a:endParaRPr lang="ru-RU"/>
        </a:p>
      </dgm:t>
    </dgm:pt>
    <dgm:pt modelId="{B0E5A49B-4DEB-4468-9EF6-2A7601A51A41}" type="pres">
      <dgm:prSet presAssocID="{DFF6C062-EB0B-48FE-99D9-095D543233DE}" presName="root2" presStyleCnt="0"/>
      <dgm:spPr/>
    </dgm:pt>
    <dgm:pt modelId="{BEC89473-E2D6-4A70-8907-20846F1C4BBB}" type="pres">
      <dgm:prSet presAssocID="{DFF6C062-EB0B-48FE-99D9-095D543233DE}" presName="LevelTwoTextNode" presStyleLbl="node2" presStyleIdx="4" presStyleCnt="6" custScaleX="1866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4161AB-7EE7-41B6-B89B-E7A56D42CFC4}" type="pres">
      <dgm:prSet presAssocID="{DFF6C062-EB0B-48FE-99D9-095D543233DE}" presName="level3hierChild" presStyleCnt="0"/>
      <dgm:spPr/>
    </dgm:pt>
    <dgm:pt modelId="{B548A250-69C1-472B-9273-B3AD2912239D}" type="pres">
      <dgm:prSet presAssocID="{3604D80F-39A2-4384-AB04-E06C6B6DA835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CE03CAC5-CBA0-4067-9C9D-45141C3FF7D2}" type="pres">
      <dgm:prSet presAssocID="{3604D80F-39A2-4384-AB04-E06C6B6DA835}" presName="connTx" presStyleLbl="parChTrans1D2" presStyleIdx="5" presStyleCnt="6"/>
      <dgm:spPr/>
      <dgm:t>
        <a:bodyPr/>
        <a:lstStyle/>
        <a:p>
          <a:endParaRPr lang="ru-RU"/>
        </a:p>
      </dgm:t>
    </dgm:pt>
    <dgm:pt modelId="{ED3A1343-8476-48F3-B971-78C23ED76A7A}" type="pres">
      <dgm:prSet presAssocID="{464EE48C-8B27-4F2E-BA36-D9F6DFB6F07C}" presName="root2" presStyleCnt="0"/>
      <dgm:spPr/>
    </dgm:pt>
    <dgm:pt modelId="{3C08F579-4B42-49A0-A5B4-40ECBEA28A73}" type="pres">
      <dgm:prSet presAssocID="{464EE48C-8B27-4F2E-BA36-D9F6DFB6F07C}" presName="LevelTwoTextNode" presStyleLbl="node2" presStyleIdx="5" presStyleCnt="6" custScaleX="1866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34DDEA-1E06-4E93-886A-5B93A48FBF53}" type="pres">
      <dgm:prSet presAssocID="{464EE48C-8B27-4F2E-BA36-D9F6DFB6F07C}" presName="level3hierChild" presStyleCnt="0"/>
      <dgm:spPr/>
    </dgm:pt>
  </dgm:ptLst>
  <dgm:cxnLst>
    <dgm:cxn modelId="{9233970C-2CA8-47B4-840A-CFF9B0AC54A4}" type="presOf" srcId="{BD76501E-7B8F-423D-B8E7-59AD0B37A3BC}" destId="{DDCAA379-F33E-49CC-8A5A-B2394294E1FA}" srcOrd="1" destOrd="0" presId="urn:microsoft.com/office/officeart/2008/layout/HorizontalMultiLevelHierarchy"/>
    <dgm:cxn modelId="{7725C27E-7E83-46A6-851E-12D66D88EFCE}" type="presOf" srcId="{3E01F84E-D1A9-432D-84CA-BD543EF1CA38}" destId="{7C86E7C6-D014-4781-A186-0C347EAFA92B}" srcOrd="0" destOrd="0" presId="urn:microsoft.com/office/officeart/2008/layout/HorizontalMultiLevelHierarchy"/>
    <dgm:cxn modelId="{45695B0B-2F60-4D92-B1A7-6DA6A9C0249D}" srcId="{CFE21341-EEAE-4C82-A2F2-12C0C8F54AD6}" destId="{CDEDD194-F051-4A1D-B61E-F18184EAD2D0}" srcOrd="1" destOrd="0" parTransId="{F153CB0A-E41C-492F-AD0C-AAED72C4F540}" sibTransId="{56C28E7C-86CF-495D-B1D3-C61D55E8E8DB}"/>
    <dgm:cxn modelId="{6CBB0238-E2CF-4FF8-AC3E-4D35A67CA8C1}" srcId="{4A20EEA2-4166-4704-B212-6AE115F66BFC}" destId="{CFE21341-EEAE-4C82-A2F2-12C0C8F54AD6}" srcOrd="0" destOrd="0" parTransId="{2414BF63-0224-4A9A-BC86-9ED98A67F7C1}" sibTransId="{7470CD38-8AE1-4649-AE07-7C822F61094F}"/>
    <dgm:cxn modelId="{5172B1D5-9ABA-4870-B03F-F7C1EBA36835}" type="presOf" srcId="{A7AE5CA1-FBAC-4CDF-9AA6-DD4CCE15CAAD}" destId="{CAAC98F8-3F59-432D-A32A-0148E77352AF}" srcOrd="0" destOrd="0" presId="urn:microsoft.com/office/officeart/2008/layout/HorizontalMultiLevelHierarchy"/>
    <dgm:cxn modelId="{76C38166-8728-426C-8D64-95AA3C641B12}" srcId="{CFE21341-EEAE-4C82-A2F2-12C0C8F54AD6}" destId="{6B869CE8-2782-46E8-818A-BFFEF4C21EE6}" srcOrd="0" destOrd="0" parTransId="{A7AE5CA1-FBAC-4CDF-9AA6-DD4CCE15CAAD}" sibTransId="{48C21EDC-2892-44CA-A1B8-45F60723B2D1}"/>
    <dgm:cxn modelId="{1550C1C6-EE0D-4286-A637-B91B78676BBD}" type="presOf" srcId="{3604D80F-39A2-4384-AB04-E06C6B6DA835}" destId="{CE03CAC5-CBA0-4067-9C9D-45141C3FF7D2}" srcOrd="1" destOrd="0" presId="urn:microsoft.com/office/officeart/2008/layout/HorizontalMultiLevelHierarchy"/>
    <dgm:cxn modelId="{8C0215DB-8538-49C1-939D-93EA177E58AC}" type="presOf" srcId="{F153CB0A-E41C-492F-AD0C-AAED72C4F540}" destId="{AF95DF59-427D-492F-9FDE-E70DBC622AB5}" srcOrd="0" destOrd="0" presId="urn:microsoft.com/office/officeart/2008/layout/HorizontalMultiLevelHierarchy"/>
    <dgm:cxn modelId="{8E875124-2762-4243-9C91-9DDE74D8ABB5}" srcId="{CFE21341-EEAE-4C82-A2F2-12C0C8F54AD6}" destId="{464EE48C-8B27-4F2E-BA36-D9F6DFB6F07C}" srcOrd="5" destOrd="0" parTransId="{3604D80F-39A2-4384-AB04-E06C6B6DA835}" sibTransId="{CFDBA2BC-4362-4E6C-98B8-014615673363}"/>
    <dgm:cxn modelId="{88F7B052-370A-42A6-AE3F-700809447135}" type="presOf" srcId="{4A20EEA2-4166-4704-B212-6AE115F66BFC}" destId="{B1717E0E-8A55-456A-B516-149C98E40507}" srcOrd="0" destOrd="0" presId="urn:microsoft.com/office/officeart/2008/layout/HorizontalMultiLevelHierarchy"/>
    <dgm:cxn modelId="{1C50941E-E2F6-428D-824B-D84459697395}" type="presOf" srcId="{DFF6C062-EB0B-48FE-99D9-095D543233DE}" destId="{BEC89473-E2D6-4A70-8907-20846F1C4BBB}" srcOrd="0" destOrd="0" presId="urn:microsoft.com/office/officeart/2008/layout/HorizontalMultiLevelHierarchy"/>
    <dgm:cxn modelId="{B986266B-E263-427E-8586-6A1FDB9D8C09}" type="presOf" srcId="{3604D80F-39A2-4384-AB04-E06C6B6DA835}" destId="{B548A250-69C1-472B-9273-B3AD2912239D}" srcOrd="0" destOrd="0" presId="urn:microsoft.com/office/officeart/2008/layout/HorizontalMultiLevelHierarchy"/>
    <dgm:cxn modelId="{1BFEE9AE-62F8-48E9-8D7D-77DA97CC27F6}" srcId="{CFE21341-EEAE-4C82-A2F2-12C0C8F54AD6}" destId="{DFF6C062-EB0B-48FE-99D9-095D543233DE}" srcOrd="4" destOrd="0" parTransId="{BD76501E-7B8F-423D-B8E7-59AD0B37A3BC}" sibTransId="{4B5D61EF-D7C9-4814-9CCF-0AE7FD107451}"/>
    <dgm:cxn modelId="{4F66C2DA-D0E3-48ED-9529-17C86E5FD6B6}" type="presOf" srcId="{29A66D76-7976-4C03-8A23-8B6F1618499A}" destId="{CEA6BB31-37E1-4AD0-8E88-4D08D93382D9}" srcOrd="1" destOrd="0" presId="urn:microsoft.com/office/officeart/2008/layout/HorizontalMultiLevelHierarchy"/>
    <dgm:cxn modelId="{27E21298-3356-4416-8FE9-E0A5C30CB297}" type="presOf" srcId="{29A66D76-7976-4C03-8A23-8B6F1618499A}" destId="{D605486C-ABCE-4E26-AD4B-147F7EFC631D}" srcOrd="0" destOrd="0" presId="urn:microsoft.com/office/officeart/2008/layout/HorizontalMultiLevelHierarchy"/>
    <dgm:cxn modelId="{C160EE32-C29F-4C61-808E-A4D943DAED78}" type="presOf" srcId="{6B869CE8-2782-46E8-818A-BFFEF4C21EE6}" destId="{B096A495-B42A-4824-8411-4B4904F42DD8}" srcOrd="0" destOrd="0" presId="urn:microsoft.com/office/officeart/2008/layout/HorizontalMultiLevelHierarchy"/>
    <dgm:cxn modelId="{EBD88AD1-605D-4788-84AA-0DEB83B1C00A}" type="presOf" srcId="{A7AE5CA1-FBAC-4CDF-9AA6-DD4CCE15CAAD}" destId="{284085F9-5D8B-42F5-A29B-B8A1BED4F267}" srcOrd="1" destOrd="0" presId="urn:microsoft.com/office/officeart/2008/layout/HorizontalMultiLevelHierarchy"/>
    <dgm:cxn modelId="{535E2C10-A132-491B-9C46-A4500440F9C3}" type="presOf" srcId="{3E01F84E-D1A9-432D-84CA-BD543EF1CA38}" destId="{373D1F08-82D7-43E6-94D9-7839D325EED2}" srcOrd="1" destOrd="0" presId="urn:microsoft.com/office/officeart/2008/layout/HorizontalMultiLevelHierarchy"/>
    <dgm:cxn modelId="{2A84D4F0-6DE0-4D76-A084-910E1A824C9B}" type="presOf" srcId="{BD76501E-7B8F-423D-B8E7-59AD0B37A3BC}" destId="{1AC73216-3070-4DE1-8E1E-231B3A219934}" srcOrd="0" destOrd="0" presId="urn:microsoft.com/office/officeart/2008/layout/HorizontalMultiLevelHierarchy"/>
    <dgm:cxn modelId="{90276177-5A2B-43AB-A57B-1DFD6B297BC9}" type="presOf" srcId="{CDEDD194-F051-4A1D-B61E-F18184EAD2D0}" destId="{63A1BDE4-8CEF-4EC9-A398-EF97E82EAF0A}" srcOrd="0" destOrd="0" presId="urn:microsoft.com/office/officeart/2008/layout/HorizontalMultiLevelHierarchy"/>
    <dgm:cxn modelId="{4F1D83B9-74DF-46D6-B644-8DDFF8CDA77F}" type="presOf" srcId="{CFE21341-EEAE-4C82-A2F2-12C0C8F54AD6}" destId="{DAF97E88-3CED-4BB3-982D-A23FEF8FA7F0}" srcOrd="0" destOrd="0" presId="urn:microsoft.com/office/officeart/2008/layout/HorizontalMultiLevelHierarchy"/>
    <dgm:cxn modelId="{8FAE8125-56F1-4140-A001-FBD80DF52626}" type="presOf" srcId="{F153CB0A-E41C-492F-AD0C-AAED72C4F540}" destId="{540EFDF7-A636-4EF9-A66C-AF6431351C1C}" srcOrd="1" destOrd="0" presId="urn:microsoft.com/office/officeart/2008/layout/HorizontalMultiLevelHierarchy"/>
    <dgm:cxn modelId="{A3DC7908-4B24-4604-BFCB-40065CF5CE40}" type="presOf" srcId="{464EE48C-8B27-4F2E-BA36-D9F6DFB6F07C}" destId="{3C08F579-4B42-49A0-A5B4-40ECBEA28A73}" srcOrd="0" destOrd="0" presId="urn:microsoft.com/office/officeart/2008/layout/HorizontalMultiLevelHierarchy"/>
    <dgm:cxn modelId="{4F1CFAC2-FBFB-4882-8C4C-44DC851C0778}" type="presOf" srcId="{95148F04-B5CE-4AB9-AC16-908D13B13470}" destId="{99584A92-A9CF-4009-A419-58030312FBE3}" srcOrd="0" destOrd="0" presId="urn:microsoft.com/office/officeart/2008/layout/HorizontalMultiLevelHierarchy"/>
    <dgm:cxn modelId="{D510CC34-B893-4B52-A490-EE5D830A0F5D}" srcId="{CFE21341-EEAE-4C82-A2F2-12C0C8F54AD6}" destId="{8374E1A4-7087-4AFC-8714-1733F52805C4}" srcOrd="3" destOrd="0" parTransId="{3E01F84E-D1A9-432D-84CA-BD543EF1CA38}" sibTransId="{F6F13AB1-07D5-4B91-9F00-D0642425C74C}"/>
    <dgm:cxn modelId="{DF2E67F6-5CD8-403A-AAA7-7A42633A8578}" srcId="{CFE21341-EEAE-4C82-A2F2-12C0C8F54AD6}" destId="{95148F04-B5CE-4AB9-AC16-908D13B13470}" srcOrd="2" destOrd="0" parTransId="{29A66D76-7976-4C03-8A23-8B6F1618499A}" sibTransId="{5D3084E8-4EC9-4A40-AC82-81D07E6E643F}"/>
    <dgm:cxn modelId="{AFFA3798-19C2-40B0-A476-00AB9944FCB9}" type="presOf" srcId="{8374E1A4-7087-4AFC-8714-1733F52805C4}" destId="{ED329A25-A5C0-4463-A4E5-C733C56BDAA8}" srcOrd="0" destOrd="0" presId="urn:microsoft.com/office/officeart/2008/layout/HorizontalMultiLevelHierarchy"/>
    <dgm:cxn modelId="{CDE4DF92-C8E5-41B1-A812-5FBADBE53982}" type="presParOf" srcId="{B1717E0E-8A55-456A-B516-149C98E40507}" destId="{FD3DDA5B-ECB1-4A4A-A966-C01808089A4F}" srcOrd="0" destOrd="0" presId="urn:microsoft.com/office/officeart/2008/layout/HorizontalMultiLevelHierarchy"/>
    <dgm:cxn modelId="{689C69A8-1751-4B53-9D86-D30BC1113DF6}" type="presParOf" srcId="{FD3DDA5B-ECB1-4A4A-A966-C01808089A4F}" destId="{DAF97E88-3CED-4BB3-982D-A23FEF8FA7F0}" srcOrd="0" destOrd="0" presId="urn:microsoft.com/office/officeart/2008/layout/HorizontalMultiLevelHierarchy"/>
    <dgm:cxn modelId="{AB5CA2A7-A6CF-4403-B85C-24C19D0542AA}" type="presParOf" srcId="{FD3DDA5B-ECB1-4A4A-A966-C01808089A4F}" destId="{6366110A-58AA-4271-B416-75F6FBD6DA6A}" srcOrd="1" destOrd="0" presId="urn:microsoft.com/office/officeart/2008/layout/HorizontalMultiLevelHierarchy"/>
    <dgm:cxn modelId="{5926B84A-6E93-4CD6-BDEE-E080F77F9312}" type="presParOf" srcId="{6366110A-58AA-4271-B416-75F6FBD6DA6A}" destId="{CAAC98F8-3F59-432D-A32A-0148E77352AF}" srcOrd="0" destOrd="0" presId="urn:microsoft.com/office/officeart/2008/layout/HorizontalMultiLevelHierarchy"/>
    <dgm:cxn modelId="{40AA23DA-767E-4DB7-9EBD-51652529CB9A}" type="presParOf" srcId="{CAAC98F8-3F59-432D-A32A-0148E77352AF}" destId="{284085F9-5D8B-42F5-A29B-B8A1BED4F267}" srcOrd="0" destOrd="0" presId="urn:microsoft.com/office/officeart/2008/layout/HorizontalMultiLevelHierarchy"/>
    <dgm:cxn modelId="{21AF5CA6-8EB4-4C3A-AD95-E22AFB84FAB9}" type="presParOf" srcId="{6366110A-58AA-4271-B416-75F6FBD6DA6A}" destId="{1561BD09-B23A-4FAE-B271-F73127CFA285}" srcOrd="1" destOrd="0" presId="urn:microsoft.com/office/officeart/2008/layout/HorizontalMultiLevelHierarchy"/>
    <dgm:cxn modelId="{9D423FF0-07FD-4179-8ACF-C2AA7ACB8C3D}" type="presParOf" srcId="{1561BD09-B23A-4FAE-B271-F73127CFA285}" destId="{B096A495-B42A-4824-8411-4B4904F42DD8}" srcOrd="0" destOrd="0" presId="urn:microsoft.com/office/officeart/2008/layout/HorizontalMultiLevelHierarchy"/>
    <dgm:cxn modelId="{4944C9C9-A7F2-4487-B0F9-5F25181C6CD8}" type="presParOf" srcId="{1561BD09-B23A-4FAE-B271-F73127CFA285}" destId="{CF94DE02-34DC-4CC1-9144-2EDC14BDA6C3}" srcOrd="1" destOrd="0" presId="urn:microsoft.com/office/officeart/2008/layout/HorizontalMultiLevelHierarchy"/>
    <dgm:cxn modelId="{C3A6B80D-10AB-4B5D-978E-D0F2D10C204C}" type="presParOf" srcId="{6366110A-58AA-4271-B416-75F6FBD6DA6A}" destId="{AF95DF59-427D-492F-9FDE-E70DBC622AB5}" srcOrd="2" destOrd="0" presId="urn:microsoft.com/office/officeart/2008/layout/HorizontalMultiLevelHierarchy"/>
    <dgm:cxn modelId="{2D73DDF6-B71E-4FD3-874E-918E91F4077A}" type="presParOf" srcId="{AF95DF59-427D-492F-9FDE-E70DBC622AB5}" destId="{540EFDF7-A636-4EF9-A66C-AF6431351C1C}" srcOrd="0" destOrd="0" presId="urn:microsoft.com/office/officeart/2008/layout/HorizontalMultiLevelHierarchy"/>
    <dgm:cxn modelId="{2852587E-62DF-4735-AA39-1145E632587A}" type="presParOf" srcId="{6366110A-58AA-4271-B416-75F6FBD6DA6A}" destId="{D428E5F6-0061-4570-8082-F5D2B53A5EAE}" srcOrd="3" destOrd="0" presId="urn:microsoft.com/office/officeart/2008/layout/HorizontalMultiLevelHierarchy"/>
    <dgm:cxn modelId="{0D0CCFB5-EB36-410C-9ED8-BCA40FA31EFC}" type="presParOf" srcId="{D428E5F6-0061-4570-8082-F5D2B53A5EAE}" destId="{63A1BDE4-8CEF-4EC9-A398-EF97E82EAF0A}" srcOrd="0" destOrd="0" presId="urn:microsoft.com/office/officeart/2008/layout/HorizontalMultiLevelHierarchy"/>
    <dgm:cxn modelId="{CB6C51C7-EAA4-4759-86A1-465F18EB3421}" type="presParOf" srcId="{D428E5F6-0061-4570-8082-F5D2B53A5EAE}" destId="{8E2A4225-5244-4E89-832E-916B4DF97B84}" srcOrd="1" destOrd="0" presId="urn:microsoft.com/office/officeart/2008/layout/HorizontalMultiLevelHierarchy"/>
    <dgm:cxn modelId="{305FA046-9119-495F-83FF-2A6CF48D5EAF}" type="presParOf" srcId="{6366110A-58AA-4271-B416-75F6FBD6DA6A}" destId="{D605486C-ABCE-4E26-AD4B-147F7EFC631D}" srcOrd="4" destOrd="0" presId="urn:microsoft.com/office/officeart/2008/layout/HorizontalMultiLevelHierarchy"/>
    <dgm:cxn modelId="{5838FAD9-936F-46C2-B427-9C67E9431F91}" type="presParOf" srcId="{D605486C-ABCE-4E26-AD4B-147F7EFC631D}" destId="{CEA6BB31-37E1-4AD0-8E88-4D08D93382D9}" srcOrd="0" destOrd="0" presId="urn:microsoft.com/office/officeart/2008/layout/HorizontalMultiLevelHierarchy"/>
    <dgm:cxn modelId="{F28EDEE6-7E0A-45B1-8C0A-B4E01491F464}" type="presParOf" srcId="{6366110A-58AA-4271-B416-75F6FBD6DA6A}" destId="{378CF135-4B15-45B1-994C-99D642E4EE48}" srcOrd="5" destOrd="0" presId="urn:microsoft.com/office/officeart/2008/layout/HorizontalMultiLevelHierarchy"/>
    <dgm:cxn modelId="{FF78F018-D660-4389-BE8F-7108002DA698}" type="presParOf" srcId="{378CF135-4B15-45B1-994C-99D642E4EE48}" destId="{99584A92-A9CF-4009-A419-58030312FBE3}" srcOrd="0" destOrd="0" presId="urn:microsoft.com/office/officeart/2008/layout/HorizontalMultiLevelHierarchy"/>
    <dgm:cxn modelId="{44CBD8CB-01DD-4223-B9FF-9BB518B50E66}" type="presParOf" srcId="{378CF135-4B15-45B1-994C-99D642E4EE48}" destId="{11879159-4963-4EDE-AEC5-15106B5C62BA}" srcOrd="1" destOrd="0" presId="urn:microsoft.com/office/officeart/2008/layout/HorizontalMultiLevelHierarchy"/>
    <dgm:cxn modelId="{227D47B3-A73E-4CFA-8D6B-AF5B36C9DF88}" type="presParOf" srcId="{6366110A-58AA-4271-B416-75F6FBD6DA6A}" destId="{7C86E7C6-D014-4781-A186-0C347EAFA92B}" srcOrd="6" destOrd="0" presId="urn:microsoft.com/office/officeart/2008/layout/HorizontalMultiLevelHierarchy"/>
    <dgm:cxn modelId="{530FC9EF-658C-4218-8212-1AFA3809B965}" type="presParOf" srcId="{7C86E7C6-D014-4781-A186-0C347EAFA92B}" destId="{373D1F08-82D7-43E6-94D9-7839D325EED2}" srcOrd="0" destOrd="0" presId="urn:microsoft.com/office/officeart/2008/layout/HorizontalMultiLevelHierarchy"/>
    <dgm:cxn modelId="{B53B70B4-6993-40AA-8FD7-B90219E24FCA}" type="presParOf" srcId="{6366110A-58AA-4271-B416-75F6FBD6DA6A}" destId="{9AFA2F33-3CE3-46EF-B0AF-855CAB797689}" srcOrd="7" destOrd="0" presId="urn:microsoft.com/office/officeart/2008/layout/HorizontalMultiLevelHierarchy"/>
    <dgm:cxn modelId="{27415CEF-39BE-4190-8DCB-67749F009DF4}" type="presParOf" srcId="{9AFA2F33-3CE3-46EF-B0AF-855CAB797689}" destId="{ED329A25-A5C0-4463-A4E5-C733C56BDAA8}" srcOrd="0" destOrd="0" presId="urn:microsoft.com/office/officeart/2008/layout/HorizontalMultiLevelHierarchy"/>
    <dgm:cxn modelId="{04147275-F0E0-4A9F-865F-DE349DAC6C95}" type="presParOf" srcId="{9AFA2F33-3CE3-46EF-B0AF-855CAB797689}" destId="{E57F11DA-347A-45F2-AB62-A4115B48595B}" srcOrd="1" destOrd="0" presId="urn:microsoft.com/office/officeart/2008/layout/HorizontalMultiLevelHierarchy"/>
    <dgm:cxn modelId="{C8C844BB-0FB9-4E5F-8191-27ECB72680A3}" type="presParOf" srcId="{6366110A-58AA-4271-B416-75F6FBD6DA6A}" destId="{1AC73216-3070-4DE1-8E1E-231B3A219934}" srcOrd="8" destOrd="0" presId="urn:microsoft.com/office/officeart/2008/layout/HorizontalMultiLevelHierarchy"/>
    <dgm:cxn modelId="{F2908AC3-0A8E-40E2-B2C7-A4C2CC3EF9CD}" type="presParOf" srcId="{1AC73216-3070-4DE1-8E1E-231B3A219934}" destId="{DDCAA379-F33E-49CC-8A5A-B2394294E1FA}" srcOrd="0" destOrd="0" presId="urn:microsoft.com/office/officeart/2008/layout/HorizontalMultiLevelHierarchy"/>
    <dgm:cxn modelId="{464ADA31-1435-4F58-B24F-3494AB6054A3}" type="presParOf" srcId="{6366110A-58AA-4271-B416-75F6FBD6DA6A}" destId="{B0E5A49B-4DEB-4468-9EF6-2A7601A51A41}" srcOrd="9" destOrd="0" presId="urn:microsoft.com/office/officeart/2008/layout/HorizontalMultiLevelHierarchy"/>
    <dgm:cxn modelId="{1747429A-D97E-4C8F-A32C-9B7C5C7045DF}" type="presParOf" srcId="{B0E5A49B-4DEB-4468-9EF6-2A7601A51A41}" destId="{BEC89473-E2D6-4A70-8907-20846F1C4BBB}" srcOrd="0" destOrd="0" presId="urn:microsoft.com/office/officeart/2008/layout/HorizontalMultiLevelHierarchy"/>
    <dgm:cxn modelId="{B08B63D9-6E88-4B0F-9586-815DDAB5DDAA}" type="presParOf" srcId="{B0E5A49B-4DEB-4468-9EF6-2A7601A51A41}" destId="{A04161AB-7EE7-41B6-B89B-E7A56D42CFC4}" srcOrd="1" destOrd="0" presId="urn:microsoft.com/office/officeart/2008/layout/HorizontalMultiLevelHierarchy"/>
    <dgm:cxn modelId="{2BD2926D-DE13-4AE7-9DA0-D8DA478BC4D5}" type="presParOf" srcId="{6366110A-58AA-4271-B416-75F6FBD6DA6A}" destId="{B548A250-69C1-472B-9273-B3AD2912239D}" srcOrd="10" destOrd="0" presId="urn:microsoft.com/office/officeart/2008/layout/HorizontalMultiLevelHierarchy"/>
    <dgm:cxn modelId="{B383C222-C22C-4712-B345-C8B6D359E42F}" type="presParOf" srcId="{B548A250-69C1-472B-9273-B3AD2912239D}" destId="{CE03CAC5-CBA0-4067-9C9D-45141C3FF7D2}" srcOrd="0" destOrd="0" presId="urn:microsoft.com/office/officeart/2008/layout/HorizontalMultiLevelHierarchy"/>
    <dgm:cxn modelId="{093E3AFE-740D-42D8-8EE3-789F9AE179A9}" type="presParOf" srcId="{6366110A-58AA-4271-B416-75F6FBD6DA6A}" destId="{ED3A1343-8476-48F3-B971-78C23ED76A7A}" srcOrd="11" destOrd="0" presId="urn:microsoft.com/office/officeart/2008/layout/HorizontalMultiLevelHierarchy"/>
    <dgm:cxn modelId="{C858BD3B-D783-4A33-BAC8-228C22ABDA60}" type="presParOf" srcId="{ED3A1343-8476-48F3-B971-78C23ED76A7A}" destId="{3C08F579-4B42-49A0-A5B4-40ECBEA28A73}" srcOrd="0" destOrd="0" presId="urn:microsoft.com/office/officeart/2008/layout/HorizontalMultiLevelHierarchy"/>
    <dgm:cxn modelId="{CEDA2922-77D8-4D30-9D9B-539C1D8A57FC}" type="presParOf" srcId="{ED3A1343-8476-48F3-B971-78C23ED76A7A}" destId="{4D34DDEA-1E06-4E93-886A-5B93A48FBF5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2C72F6-34B0-4A39-BCF3-CC5C00EC1F64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8BDA587F-22AA-4D85-B3C9-AA893387380D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Принципы построения обучения</a:t>
          </a:r>
          <a:endParaRPr lang="ru-RU" dirty="0">
            <a:solidFill>
              <a:srgbClr val="0070C0"/>
            </a:solidFill>
          </a:endParaRPr>
        </a:p>
      </dgm:t>
    </dgm:pt>
    <dgm:pt modelId="{59B24BA6-AF09-47AB-A3C5-2402460A65DB}" type="parTrans" cxnId="{8F336D70-2D72-45C9-B57F-0259F91EA5C8}">
      <dgm:prSet/>
      <dgm:spPr/>
      <dgm:t>
        <a:bodyPr/>
        <a:lstStyle/>
        <a:p>
          <a:endParaRPr lang="ru-RU"/>
        </a:p>
      </dgm:t>
    </dgm:pt>
    <dgm:pt modelId="{9230FDD2-5AE1-4C65-A484-03C82E4EF7B9}" type="sibTrans" cxnId="{8F336D70-2D72-45C9-B57F-0259F91EA5C8}">
      <dgm:prSet/>
      <dgm:spPr/>
      <dgm:t>
        <a:bodyPr/>
        <a:lstStyle/>
        <a:p>
          <a:endParaRPr lang="ru-RU"/>
        </a:p>
      </dgm:t>
    </dgm:pt>
    <dgm:pt modelId="{CC39A2A4-492A-4BE0-924C-E8C239CCEDF7}">
      <dgm:prSet phldrT="[Текст]" custT="1"/>
      <dgm:spPr/>
      <dgm:t>
        <a:bodyPr/>
        <a:lstStyle/>
        <a:p>
          <a:r>
            <a:rPr lang="ru-RU" sz="2800" dirty="0" smtClean="0"/>
            <a:t>Последователь-</a:t>
          </a:r>
          <a:r>
            <a:rPr lang="ru-RU" sz="2800" dirty="0" err="1" smtClean="0"/>
            <a:t>ность</a:t>
          </a:r>
          <a:endParaRPr lang="ru-RU" sz="2800" dirty="0"/>
        </a:p>
      </dgm:t>
    </dgm:pt>
    <dgm:pt modelId="{59246E00-6E9E-46C2-93DA-C6B246242BB8}" type="parTrans" cxnId="{1CC1D958-7E76-4289-B8E3-BC7A4785E5E7}">
      <dgm:prSet/>
      <dgm:spPr/>
      <dgm:t>
        <a:bodyPr/>
        <a:lstStyle/>
        <a:p>
          <a:endParaRPr lang="ru-RU"/>
        </a:p>
      </dgm:t>
    </dgm:pt>
    <dgm:pt modelId="{36EC8DB7-16B0-4262-AD8C-76E08A6E14A0}" type="sibTrans" cxnId="{1CC1D958-7E76-4289-B8E3-BC7A4785E5E7}">
      <dgm:prSet/>
      <dgm:spPr/>
      <dgm:t>
        <a:bodyPr/>
        <a:lstStyle/>
        <a:p>
          <a:endParaRPr lang="ru-RU"/>
        </a:p>
      </dgm:t>
    </dgm:pt>
    <dgm:pt modelId="{A49528AE-AEEF-4C72-B13B-074C2F9D48B6}">
      <dgm:prSet phldrT="[Текст]" custT="1"/>
      <dgm:spPr/>
      <dgm:t>
        <a:bodyPr/>
        <a:lstStyle/>
        <a:p>
          <a:r>
            <a:rPr lang="ru-RU" sz="2800" dirty="0" smtClean="0"/>
            <a:t>Единство обучения и воспитания</a:t>
          </a:r>
          <a:endParaRPr lang="ru-RU" sz="2800" dirty="0"/>
        </a:p>
      </dgm:t>
    </dgm:pt>
    <dgm:pt modelId="{BE0E1D40-C1E3-418D-A21B-C034CBA05715}" type="parTrans" cxnId="{0DE92BD1-28F6-4671-8067-B9E7ABAA0E33}">
      <dgm:prSet/>
      <dgm:spPr/>
      <dgm:t>
        <a:bodyPr/>
        <a:lstStyle/>
        <a:p>
          <a:endParaRPr lang="ru-RU"/>
        </a:p>
      </dgm:t>
    </dgm:pt>
    <dgm:pt modelId="{F66BF78E-84F0-4323-8A9C-33069949A228}" type="sibTrans" cxnId="{0DE92BD1-28F6-4671-8067-B9E7ABAA0E33}">
      <dgm:prSet/>
      <dgm:spPr/>
      <dgm:t>
        <a:bodyPr/>
        <a:lstStyle/>
        <a:p>
          <a:endParaRPr lang="ru-RU"/>
        </a:p>
      </dgm:t>
    </dgm:pt>
    <dgm:pt modelId="{80F032C8-A2AE-4FC7-9E62-245BBC517D6D}">
      <dgm:prSet phldrT="[Текст]" custT="1"/>
      <dgm:spPr/>
      <dgm:t>
        <a:bodyPr/>
        <a:lstStyle/>
        <a:p>
          <a:r>
            <a:rPr lang="ru-RU" sz="2800" dirty="0" smtClean="0"/>
            <a:t>Наглядность</a:t>
          </a:r>
          <a:endParaRPr lang="ru-RU" sz="2800" dirty="0"/>
        </a:p>
      </dgm:t>
    </dgm:pt>
    <dgm:pt modelId="{3C76B84D-41D9-4D87-9798-421A9E826A78}" type="parTrans" cxnId="{D0BD65C7-27CB-4C1D-9462-0E2661116B4B}">
      <dgm:prSet/>
      <dgm:spPr/>
      <dgm:t>
        <a:bodyPr/>
        <a:lstStyle/>
        <a:p>
          <a:endParaRPr lang="ru-RU"/>
        </a:p>
      </dgm:t>
    </dgm:pt>
    <dgm:pt modelId="{B0DDB5F3-DF5C-4B5B-AB67-1C57BC4BE7BE}" type="sibTrans" cxnId="{D0BD65C7-27CB-4C1D-9462-0E2661116B4B}">
      <dgm:prSet/>
      <dgm:spPr/>
      <dgm:t>
        <a:bodyPr/>
        <a:lstStyle/>
        <a:p>
          <a:endParaRPr lang="ru-RU"/>
        </a:p>
      </dgm:t>
    </dgm:pt>
    <dgm:pt modelId="{04365877-D5AF-493D-8C80-61781E88E230}" type="pres">
      <dgm:prSet presAssocID="{F32C72F6-34B0-4A39-BCF3-CC5C00EC1F6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35FD3B9-C3D5-42B3-8EE9-DCCB004D6A06}" type="pres">
      <dgm:prSet presAssocID="{8BDA587F-22AA-4D85-B3C9-AA893387380D}" presName="singleCycle" presStyleCnt="0"/>
      <dgm:spPr/>
    </dgm:pt>
    <dgm:pt modelId="{47949805-A3BD-427B-A419-9F3A9CEF4A6B}" type="pres">
      <dgm:prSet presAssocID="{8BDA587F-22AA-4D85-B3C9-AA893387380D}" presName="singleCenter" presStyleLbl="node1" presStyleIdx="0" presStyleCnt="4" custScaleX="204475" custScaleY="143035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F46451C-1254-42DD-AF2C-A259840CF21C}" type="pres">
      <dgm:prSet presAssocID="{59246E00-6E9E-46C2-93DA-C6B246242BB8}" presName="Name56" presStyleLbl="parChTrans1D2" presStyleIdx="0" presStyleCnt="3"/>
      <dgm:spPr/>
      <dgm:t>
        <a:bodyPr/>
        <a:lstStyle/>
        <a:p>
          <a:endParaRPr lang="ru-RU"/>
        </a:p>
      </dgm:t>
    </dgm:pt>
    <dgm:pt modelId="{A09972B2-7A15-40E8-95A0-B3E57165BD6C}" type="pres">
      <dgm:prSet presAssocID="{CC39A2A4-492A-4BE0-924C-E8C239CCEDF7}" presName="text0" presStyleLbl="node1" presStyleIdx="1" presStyleCnt="4" custScaleX="270605" custScaleY="168499" custRadScaleRad="108831" custRadScaleInc="-1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EBA459-C211-46E6-8B61-EC5E3A3952A5}" type="pres">
      <dgm:prSet presAssocID="{BE0E1D40-C1E3-418D-A21B-C034CBA05715}" presName="Name56" presStyleLbl="parChTrans1D2" presStyleIdx="1" presStyleCnt="3"/>
      <dgm:spPr/>
      <dgm:t>
        <a:bodyPr/>
        <a:lstStyle/>
        <a:p>
          <a:endParaRPr lang="ru-RU"/>
        </a:p>
      </dgm:t>
    </dgm:pt>
    <dgm:pt modelId="{59BF3EAD-EA38-4B9C-8DFF-50A309E4EB68}" type="pres">
      <dgm:prSet presAssocID="{A49528AE-AEEF-4C72-B13B-074C2F9D48B6}" presName="text0" presStyleLbl="node1" presStyleIdx="2" presStyleCnt="4" custScaleX="240521" custScaleY="172593" custRadScaleRad="149007" custRadScaleInc="-16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173159-C92F-490D-B9E2-B74D61AA3F6B}" type="pres">
      <dgm:prSet presAssocID="{3C76B84D-41D9-4D87-9798-421A9E826A78}" presName="Name56" presStyleLbl="parChTrans1D2" presStyleIdx="2" presStyleCnt="3"/>
      <dgm:spPr/>
      <dgm:t>
        <a:bodyPr/>
        <a:lstStyle/>
        <a:p>
          <a:endParaRPr lang="ru-RU"/>
        </a:p>
      </dgm:t>
    </dgm:pt>
    <dgm:pt modelId="{65A8AAB6-6778-40A2-A6AC-C76D0E790E80}" type="pres">
      <dgm:prSet presAssocID="{80F032C8-A2AE-4FC7-9E62-245BBC517D6D}" presName="text0" presStyleLbl="node1" presStyleIdx="3" presStyleCnt="4" custScaleX="230657" custScaleY="169634" custRadScaleRad="146601" custRadScaleInc="16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E1EA07-3689-4AA6-B2DF-627C2ECFD98A}" type="presOf" srcId="{3C76B84D-41D9-4D87-9798-421A9E826A78}" destId="{CE173159-C92F-490D-B9E2-B74D61AA3F6B}" srcOrd="0" destOrd="0" presId="urn:microsoft.com/office/officeart/2008/layout/RadialCluster"/>
    <dgm:cxn modelId="{B135833D-C2BC-4908-B674-6D284ED55C3A}" type="presOf" srcId="{A49528AE-AEEF-4C72-B13B-074C2F9D48B6}" destId="{59BF3EAD-EA38-4B9C-8DFF-50A309E4EB68}" srcOrd="0" destOrd="0" presId="urn:microsoft.com/office/officeart/2008/layout/RadialCluster"/>
    <dgm:cxn modelId="{808EAB03-C49C-4FAD-9C82-5B6720A033D1}" type="presOf" srcId="{F32C72F6-34B0-4A39-BCF3-CC5C00EC1F64}" destId="{04365877-D5AF-493D-8C80-61781E88E230}" srcOrd="0" destOrd="0" presId="urn:microsoft.com/office/officeart/2008/layout/RadialCluster"/>
    <dgm:cxn modelId="{1CC1D958-7E76-4289-B8E3-BC7A4785E5E7}" srcId="{8BDA587F-22AA-4D85-B3C9-AA893387380D}" destId="{CC39A2A4-492A-4BE0-924C-E8C239CCEDF7}" srcOrd="0" destOrd="0" parTransId="{59246E00-6E9E-46C2-93DA-C6B246242BB8}" sibTransId="{36EC8DB7-16B0-4262-AD8C-76E08A6E14A0}"/>
    <dgm:cxn modelId="{603C44B4-9C1B-4886-9042-8F3884ACDA41}" type="presOf" srcId="{80F032C8-A2AE-4FC7-9E62-245BBC517D6D}" destId="{65A8AAB6-6778-40A2-A6AC-C76D0E790E80}" srcOrd="0" destOrd="0" presId="urn:microsoft.com/office/officeart/2008/layout/RadialCluster"/>
    <dgm:cxn modelId="{F815563E-606B-4074-9875-8C065B77F905}" type="presOf" srcId="{CC39A2A4-492A-4BE0-924C-E8C239CCEDF7}" destId="{A09972B2-7A15-40E8-95A0-B3E57165BD6C}" srcOrd="0" destOrd="0" presId="urn:microsoft.com/office/officeart/2008/layout/RadialCluster"/>
    <dgm:cxn modelId="{0DE3C4FE-9A83-4236-976E-AD5AC050A96C}" type="presOf" srcId="{8BDA587F-22AA-4D85-B3C9-AA893387380D}" destId="{47949805-A3BD-427B-A419-9F3A9CEF4A6B}" srcOrd="0" destOrd="0" presId="urn:microsoft.com/office/officeart/2008/layout/RadialCluster"/>
    <dgm:cxn modelId="{0DE92BD1-28F6-4671-8067-B9E7ABAA0E33}" srcId="{8BDA587F-22AA-4D85-B3C9-AA893387380D}" destId="{A49528AE-AEEF-4C72-B13B-074C2F9D48B6}" srcOrd="1" destOrd="0" parTransId="{BE0E1D40-C1E3-418D-A21B-C034CBA05715}" sibTransId="{F66BF78E-84F0-4323-8A9C-33069949A228}"/>
    <dgm:cxn modelId="{FE715036-6B81-4D5E-809E-97C84E127AA7}" type="presOf" srcId="{59246E00-6E9E-46C2-93DA-C6B246242BB8}" destId="{FF46451C-1254-42DD-AF2C-A259840CF21C}" srcOrd="0" destOrd="0" presId="urn:microsoft.com/office/officeart/2008/layout/RadialCluster"/>
    <dgm:cxn modelId="{8F336D70-2D72-45C9-B57F-0259F91EA5C8}" srcId="{F32C72F6-34B0-4A39-BCF3-CC5C00EC1F64}" destId="{8BDA587F-22AA-4D85-B3C9-AA893387380D}" srcOrd="0" destOrd="0" parTransId="{59B24BA6-AF09-47AB-A3C5-2402460A65DB}" sibTransId="{9230FDD2-5AE1-4C65-A484-03C82E4EF7B9}"/>
    <dgm:cxn modelId="{1ED1BAE4-05E8-45A2-8FCF-CD748B1E4340}" type="presOf" srcId="{BE0E1D40-C1E3-418D-A21B-C034CBA05715}" destId="{EFEBA459-C211-46E6-8B61-EC5E3A3952A5}" srcOrd="0" destOrd="0" presId="urn:microsoft.com/office/officeart/2008/layout/RadialCluster"/>
    <dgm:cxn modelId="{D0BD65C7-27CB-4C1D-9462-0E2661116B4B}" srcId="{8BDA587F-22AA-4D85-B3C9-AA893387380D}" destId="{80F032C8-A2AE-4FC7-9E62-245BBC517D6D}" srcOrd="2" destOrd="0" parTransId="{3C76B84D-41D9-4D87-9798-421A9E826A78}" sibTransId="{B0DDB5F3-DF5C-4B5B-AB67-1C57BC4BE7BE}"/>
    <dgm:cxn modelId="{156DE52A-6DF9-42C0-BE77-52FAC440254D}" type="presParOf" srcId="{04365877-D5AF-493D-8C80-61781E88E230}" destId="{435FD3B9-C3D5-42B3-8EE9-DCCB004D6A06}" srcOrd="0" destOrd="0" presId="urn:microsoft.com/office/officeart/2008/layout/RadialCluster"/>
    <dgm:cxn modelId="{1D767FFC-2951-4B5B-B97C-7343659BB6B6}" type="presParOf" srcId="{435FD3B9-C3D5-42B3-8EE9-DCCB004D6A06}" destId="{47949805-A3BD-427B-A419-9F3A9CEF4A6B}" srcOrd="0" destOrd="0" presId="urn:microsoft.com/office/officeart/2008/layout/RadialCluster"/>
    <dgm:cxn modelId="{D118165A-F674-4E51-A003-D189109667CC}" type="presParOf" srcId="{435FD3B9-C3D5-42B3-8EE9-DCCB004D6A06}" destId="{FF46451C-1254-42DD-AF2C-A259840CF21C}" srcOrd="1" destOrd="0" presId="urn:microsoft.com/office/officeart/2008/layout/RadialCluster"/>
    <dgm:cxn modelId="{F452B43C-5A41-4646-96D7-D8827E1F0ED5}" type="presParOf" srcId="{435FD3B9-C3D5-42B3-8EE9-DCCB004D6A06}" destId="{A09972B2-7A15-40E8-95A0-B3E57165BD6C}" srcOrd="2" destOrd="0" presId="urn:microsoft.com/office/officeart/2008/layout/RadialCluster"/>
    <dgm:cxn modelId="{52719429-FFE0-46BD-86C0-644C83B32D8A}" type="presParOf" srcId="{435FD3B9-C3D5-42B3-8EE9-DCCB004D6A06}" destId="{EFEBA459-C211-46E6-8B61-EC5E3A3952A5}" srcOrd="3" destOrd="0" presId="urn:microsoft.com/office/officeart/2008/layout/RadialCluster"/>
    <dgm:cxn modelId="{9EC0B57F-E63F-4691-8204-7F40CD62A4CC}" type="presParOf" srcId="{435FD3B9-C3D5-42B3-8EE9-DCCB004D6A06}" destId="{59BF3EAD-EA38-4B9C-8DFF-50A309E4EB68}" srcOrd="4" destOrd="0" presId="urn:microsoft.com/office/officeart/2008/layout/RadialCluster"/>
    <dgm:cxn modelId="{2DA46717-2ACF-46C8-9FF1-F7F3C1A4CEEA}" type="presParOf" srcId="{435FD3B9-C3D5-42B3-8EE9-DCCB004D6A06}" destId="{CE173159-C92F-490D-B9E2-B74D61AA3F6B}" srcOrd="5" destOrd="0" presId="urn:microsoft.com/office/officeart/2008/layout/RadialCluster"/>
    <dgm:cxn modelId="{CAA3434D-71A6-4173-B3D7-2E52A5DA9792}" type="presParOf" srcId="{435FD3B9-C3D5-42B3-8EE9-DCCB004D6A06}" destId="{65A8AAB6-6778-40A2-A6AC-C76D0E790E80}" srcOrd="6" destOrd="0" presId="urn:microsoft.com/office/officeart/2008/layout/RadialCluster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48A250-69C1-472B-9273-B3AD2912239D}">
      <dsp:nvSpPr>
        <dsp:cNvPr id="0" name=""/>
        <dsp:cNvSpPr/>
      </dsp:nvSpPr>
      <dsp:spPr>
        <a:xfrm>
          <a:off x="3039461" y="2351750"/>
          <a:ext cx="424955" cy="2024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2477" y="0"/>
              </a:lnTo>
              <a:lnTo>
                <a:pt x="212477" y="2024368"/>
              </a:lnTo>
              <a:lnTo>
                <a:pt x="424955" y="202436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3200226" y="3312222"/>
        <a:ext cx="103424" cy="103424"/>
      </dsp:txXfrm>
    </dsp:sp>
    <dsp:sp modelId="{1AC73216-3070-4DE1-8E1E-231B3A219934}">
      <dsp:nvSpPr>
        <dsp:cNvPr id="0" name=""/>
        <dsp:cNvSpPr/>
      </dsp:nvSpPr>
      <dsp:spPr>
        <a:xfrm>
          <a:off x="3039461" y="2351750"/>
          <a:ext cx="424955" cy="1214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2477" y="0"/>
              </a:lnTo>
              <a:lnTo>
                <a:pt x="212477" y="1214620"/>
              </a:lnTo>
              <a:lnTo>
                <a:pt x="424955" y="1214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19768" y="2926891"/>
        <a:ext cx="64340" cy="64340"/>
      </dsp:txXfrm>
    </dsp:sp>
    <dsp:sp modelId="{7C86E7C6-D014-4781-A186-0C347EAFA92B}">
      <dsp:nvSpPr>
        <dsp:cNvPr id="0" name=""/>
        <dsp:cNvSpPr/>
      </dsp:nvSpPr>
      <dsp:spPr>
        <a:xfrm>
          <a:off x="3039461" y="2351750"/>
          <a:ext cx="424955" cy="4048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2477" y="0"/>
              </a:lnTo>
              <a:lnTo>
                <a:pt x="212477" y="404873"/>
              </a:lnTo>
              <a:lnTo>
                <a:pt x="424955" y="40487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37265" y="2539514"/>
        <a:ext cx="29347" cy="29347"/>
      </dsp:txXfrm>
    </dsp:sp>
    <dsp:sp modelId="{D605486C-ABCE-4E26-AD4B-147F7EFC631D}">
      <dsp:nvSpPr>
        <dsp:cNvPr id="0" name=""/>
        <dsp:cNvSpPr/>
      </dsp:nvSpPr>
      <dsp:spPr>
        <a:xfrm>
          <a:off x="3039461" y="1929173"/>
          <a:ext cx="429013" cy="422577"/>
        </a:xfrm>
        <a:custGeom>
          <a:avLst/>
          <a:gdLst/>
          <a:ahLst/>
          <a:cxnLst/>
          <a:rect l="0" t="0" r="0" b="0"/>
          <a:pathLst>
            <a:path>
              <a:moveTo>
                <a:pt x="0" y="422577"/>
              </a:moveTo>
              <a:lnTo>
                <a:pt x="214506" y="422577"/>
              </a:lnTo>
              <a:lnTo>
                <a:pt x="214506" y="0"/>
              </a:lnTo>
              <a:lnTo>
                <a:pt x="429013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38913" y="2125407"/>
        <a:ext cx="30109" cy="30109"/>
      </dsp:txXfrm>
    </dsp:sp>
    <dsp:sp modelId="{AF95DF59-427D-492F-9FDE-E70DBC622AB5}">
      <dsp:nvSpPr>
        <dsp:cNvPr id="0" name=""/>
        <dsp:cNvSpPr/>
      </dsp:nvSpPr>
      <dsp:spPr>
        <a:xfrm>
          <a:off x="3039461" y="1137130"/>
          <a:ext cx="424955" cy="1214620"/>
        </a:xfrm>
        <a:custGeom>
          <a:avLst/>
          <a:gdLst/>
          <a:ahLst/>
          <a:cxnLst/>
          <a:rect l="0" t="0" r="0" b="0"/>
          <a:pathLst>
            <a:path>
              <a:moveTo>
                <a:pt x="0" y="1214620"/>
              </a:moveTo>
              <a:lnTo>
                <a:pt x="212477" y="1214620"/>
              </a:lnTo>
              <a:lnTo>
                <a:pt x="212477" y="0"/>
              </a:lnTo>
              <a:lnTo>
                <a:pt x="42495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219768" y="1712270"/>
        <a:ext cx="64340" cy="64340"/>
      </dsp:txXfrm>
    </dsp:sp>
    <dsp:sp modelId="{CAAC98F8-3F59-432D-A32A-0148E77352AF}">
      <dsp:nvSpPr>
        <dsp:cNvPr id="0" name=""/>
        <dsp:cNvSpPr/>
      </dsp:nvSpPr>
      <dsp:spPr>
        <a:xfrm>
          <a:off x="3039461" y="327382"/>
          <a:ext cx="424955" cy="2024368"/>
        </a:xfrm>
        <a:custGeom>
          <a:avLst/>
          <a:gdLst/>
          <a:ahLst/>
          <a:cxnLst/>
          <a:rect l="0" t="0" r="0" b="0"/>
          <a:pathLst>
            <a:path>
              <a:moveTo>
                <a:pt x="0" y="2024368"/>
              </a:moveTo>
              <a:lnTo>
                <a:pt x="212477" y="2024368"/>
              </a:lnTo>
              <a:lnTo>
                <a:pt x="212477" y="0"/>
              </a:lnTo>
              <a:lnTo>
                <a:pt x="42495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3200226" y="1287854"/>
        <a:ext cx="103424" cy="103424"/>
      </dsp:txXfrm>
    </dsp:sp>
    <dsp:sp modelId="{DAF97E88-3CED-4BB3-982D-A23FEF8FA7F0}">
      <dsp:nvSpPr>
        <dsp:cNvPr id="0" name=""/>
        <dsp:cNvSpPr/>
      </dsp:nvSpPr>
      <dsp:spPr>
        <a:xfrm rot="16200000">
          <a:off x="1010831" y="2027852"/>
          <a:ext cx="3409462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bg1"/>
              </a:solidFill>
            </a:rPr>
            <a:t>Средства нравственного воспитания 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010831" y="2027852"/>
        <a:ext cx="3409462" cy="647797"/>
      </dsp:txXfrm>
    </dsp:sp>
    <dsp:sp modelId="{B096A495-B42A-4824-8411-4B4904F42DD8}">
      <dsp:nvSpPr>
        <dsp:cNvPr id="0" name=""/>
        <dsp:cNvSpPr/>
      </dsp:nvSpPr>
      <dsp:spPr>
        <a:xfrm>
          <a:off x="3464416" y="3483"/>
          <a:ext cx="3928924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Убеждение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4416" y="3483"/>
        <a:ext cx="3928924" cy="647797"/>
      </dsp:txXfrm>
    </dsp:sp>
    <dsp:sp modelId="{63A1BDE4-8CEF-4EC9-A398-EF97E82EAF0A}">
      <dsp:nvSpPr>
        <dsp:cNvPr id="0" name=""/>
        <dsp:cNvSpPr/>
      </dsp:nvSpPr>
      <dsp:spPr>
        <a:xfrm>
          <a:off x="3464416" y="813231"/>
          <a:ext cx="3918152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Личный пример учителя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4416" y="813231"/>
        <a:ext cx="3918152" cy="647797"/>
      </dsp:txXfrm>
    </dsp:sp>
    <dsp:sp modelId="{99584A92-A9CF-4009-A419-58030312FBE3}">
      <dsp:nvSpPr>
        <dsp:cNvPr id="0" name=""/>
        <dsp:cNvSpPr/>
      </dsp:nvSpPr>
      <dsp:spPr>
        <a:xfrm>
          <a:off x="3468475" y="1605274"/>
          <a:ext cx="3945200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Умелое обращение с учащимися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8475" y="1605274"/>
        <a:ext cx="3945200" cy="647797"/>
      </dsp:txXfrm>
    </dsp:sp>
    <dsp:sp modelId="{ED329A25-A5C0-4463-A4E5-C733C56BDAA8}">
      <dsp:nvSpPr>
        <dsp:cNvPr id="0" name=""/>
        <dsp:cNvSpPr/>
      </dsp:nvSpPr>
      <dsp:spPr>
        <a:xfrm>
          <a:off x="3464416" y="2432725"/>
          <a:ext cx="3991350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Меры предупреждения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4416" y="2432725"/>
        <a:ext cx="3991350" cy="647797"/>
      </dsp:txXfrm>
    </dsp:sp>
    <dsp:sp modelId="{BEC89473-E2D6-4A70-8907-20846F1C4BBB}">
      <dsp:nvSpPr>
        <dsp:cNvPr id="0" name=""/>
        <dsp:cNvSpPr/>
      </dsp:nvSpPr>
      <dsp:spPr>
        <a:xfrm>
          <a:off x="3464416" y="3242472"/>
          <a:ext cx="3966937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Поощрения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4416" y="3242472"/>
        <a:ext cx="3966937" cy="647797"/>
      </dsp:txXfrm>
    </dsp:sp>
    <dsp:sp modelId="{3C08F579-4B42-49A0-A5B4-40ECBEA28A73}">
      <dsp:nvSpPr>
        <dsp:cNvPr id="0" name=""/>
        <dsp:cNvSpPr/>
      </dsp:nvSpPr>
      <dsp:spPr>
        <a:xfrm>
          <a:off x="3464416" y="4052220"/>
          <a:ext cx="3966937" cy="6477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Взыскания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464416" y="4052220"/>
        <a:ext cx="3966937" cy="6477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949805-A3BD-427B-A419-9F3A9CEF4A6B}">
      <dsp:nvSpPr>
        <dsp:cNvPr id="0" name=""/>
        <dsp:cNvSpPr/>
      </dsp:nvSpPr>
      <dsp:spPr>
        <a:xfrm>
          <a:off x="3065524" y="1996602"/>
          <a:ext cx="3072478" cy="21492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rgbClr val="0070C0"/>
              </a:solidFill>
            </a:rPr>
            <a:t>Принципы построения обучения</a:t>
          </a:r>
          <a:endParaRPr lang="ru-RU" sz="3400" kern="1200" dirty="0">
            <a:solidFill>
              <a:srgbClr val="0070C0"/>
            </a:solidFill>
          </a:endParaRPr>
        </a:p>
      </dsp:txBody>
      <dsp:txXfrm>
        <a:off x="3170443" y="2101521"/>
        <a:ext cx="2862640" cy="1939432"/>
      </dsp:txXfrm>
    </dsp:sp>
    <dsp:sp modelId="{FF46451C-1254-42DD-AF2C-A259840CF21C}">
      <dsp:nvSpPr>
        <dsp:cNvPr id="0" name=""/>
        <dsp:cNvSpPr/>
      </dsp:nvSpPr>
      <dsp:spPr>
        <a:xfrm rot="16159570">
          <a:off x="4393897" y="1803657"/>
          <a:ext cx="38591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916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9972B2-7A15-40E8-95A0-B3E57165BD6C}">
      <dsp:nvSpPr>
        <dsp:cNvPr id="0" name=""/>
        <dsp:cNvSpPr/>
      </dsp:nvSpPr>
      <dsp:spPr>
        <a:xfrm>
          <a:off x="3212447" y="-85658"/>
          <a:ext cx="2724327" cy="169637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Последователь-</a:t>
          </a:r>
          <a:r>
            <a:rPr lang="ru-RU" sz="2800" kern="1200" dirty="0" err="1" smtClean="0"/>
            <a:t>ность</a:t>
          </a:r>
          <a:endParaRPr lang="ru-RU" sz="2800" kern="1200" dirty="0"/>
        </a:p>
      </dsp:txBody>
      <dsp:txXfrm>
        <a:off x="3295257" y="-2848"/>
        <a:ext cx="2558707" cy="1530750"/>
      </dsp:txXfrm>
    </dsp:sp>
    <dsp:sp modelId="{EFEBA459-C211-46E6-8B61-EC5E3A3952A5}">
      <dsp:nvSpPr>
        <dsp:cNvPr id="0" name=""/>
        <dsp:cNvSpPr/>
      </dsp:nvSpPr>
      <dsp:spPr>
        <a:xfrm rot="1181392">
          <a:off x="6123136" y="3706657"/>
          <a:ext cx="50855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08553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BF3EAD-EA38-4B9C-8DFF-50A309E4EB68}">
      <dsp:nvSpPr>
        <dsp:cNvPr id="0" name=""/>
        <dsp:cNvSpPr/>
      </dsp:nvSpPr>
      <dsp:spPr>
        <a:xfrm>
          <a:off x="6616822" y="3356799"/>
          <a:ext cx="2421455" cy="173758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Единство обучения и воспитания</a:t>
          </a:r>
          <a:endParaRPr lang="ru-RU" sz="2800" kern="1200" dirty="0"/>
        </a:p>
      </dsp:txBody>
      <dsp:txXfrm>
        <a:off x="6701644" y="3441621"/>
        <a:ext cx="2251811" cy="1567943"/>
      </dsp:txXfrm>
    </dsp:sp>
    <dsp:sp modelId="{CE173159-C92F-490D-B9E2-B74D61AA3F6B}">
      <dsp:nvSpPr>
        <dsp:cNvPr id="0" name=""/>
        <dsp:cNvSpPr/>
      </dsp:nvSpPr>
      <dsp:spPr>
        <a:xfrm rot="9603505">
          <a:off x="2565737" y="3716473"/>
          <a:ext cx="5152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5233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A8AAB6-6778-40A2-A6AC-C76D0E790E80}">
      <dsp:nvSpPr>
        <dsp:cNvPr id="0" name=""/>
        <dsp:cNvSpPr/>
      </dsp:nvSpPr>
      <dsp:spPr>
        <a:xfrm>
          <a:off x="259034" y="3371693"/>
          <a:ext cx="2322149" cy="1707797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Наглядность</a:t>
          </a:r>
          <a:endParaRPr lang="ru-RU" sz="2800" kern="1200" dirty="0"/>
        </a:p>
      </dsp:txBody>
      <dsp:txXfrm>
        <a:off x="342402" y="3455061"/>
        <a:ext cx="2155413" cy="15410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550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81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180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9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5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856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594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78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01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218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41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787D1-B2AE-474C-9476-81973D838859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38947-1669-4E9A-A9B2-8054261D64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33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1418" y="1760561"/>
            <a:ext cx="10429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«Вклад К.Д Ушинского в развитие отечественного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образования и педагогики»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2621" y="3794078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73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14359" y="310065"/>
            <a:ext cx="4963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Дидактика К.Д. Ушинского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4275" y="1228297"/>
            <a:ext cx="110819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 мнению К.Д. Ушинского, обучение может выполнять образовательные и воспитательные задачи лишь в том случае, если оно будет соблюдать три основных условия: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4275" y="2801540"/>
            <a:ext cx="78611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связь с жизнью,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соответствие с природой ребенка и особенностями его психофизического развития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 smtClean="0"/>
              <a:t>обучения на родном языке.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358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41403759"/>
              </p:ext>
            </p:extLst>
          </p:nvPr>
        </p:nvGraphicFramePr>
        <p:xfrm>
          <a:off x="1469409" y="1310184"/>
          <a:ext cx="9253182" cy="5008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614359" y="310065"/>
            <a:ext cx="4963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Дидактика К.Д. Ушинского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26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81426" y="310065"/>
            <a:ext cx="8829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Ушинский о народном учителе и его подготовке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2089" y="163743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75732" y="1337480"/>
            <a:ext cx="104405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Проблема подготовки современного учителя - одна из важнейших социально-педагогических проблем. Разрабатывая педагогику как науку, К.Д. Ушинский особое внимание уделил проблеме учителя и системе его подготовки. Взгляды по этому вопросу изложены им в целом ряде работ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2418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9003" y="1276978"/>
            <a:ext cx="1131399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Высокое общественное значение учителя определяет, по мнению Ушинского, серьезные требования к нему. Одним из важнейших качеств, которым должен обладать учитель, является убеждение: «Учитель обязан воспитать у своих воспитанников определенные взгляды, а это возможно лишь в том случае, если он имеет свое мировоззрение. «Главнейшая дорога человеческого воспитания есть убеждение, а на убеждение можно только действовать убеждением». Убеждения учителя нельзя заменить ни инструкциями, ни контролем, никакими программно-методическими указаниями. Учитель, лишенный твердых убеждений, превращается в слепого исполнителя чужих инструкций.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81426" y="310065"/>
            <a:ext cx="8829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Ушинский о народном учителе и его подготовке</a:t>
            </a:r>
          </a:p>
        </p:txBody>
      </p:sp>
    </p:spTree>
    <p:extLst>
      <p:ext uri="{BB962C8B-B14F-4D97-AF65-F5344CB8AC3E}">
        <p14:creationId xmlns:p14="http://schemas.microsoft.com/office/powerpoint/2010/main" val="18749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81426" y="310065"/>
            <a:ext cx="8829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Ушинский о народном учителе и его подготовке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14317" y="1312414"/>
            <a:ext cx="1056336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самом начале своей педагогической деятельности К.Д. Ушинский в ряде статей показывает, что «самый существенный недостаток в деле русского народного просвещения есть недостаток хороших наставников, специально подготовленных к исполнению своих обязанностей» Понятие «народный учитель» в профессиональном смысле отсутствовало, поскольку не существовало и народной школы как типа массового учебного заведения, В 60-е гг. учителями немногочисленных неродных школ работали дьячки, пономари, отставные солдаты, т.е. люди, не имеющие достаточного общего и тем более педагогического образования.</a:t>
            </a:r>
          </a:p>
          <a:p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389797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388" y="1105469"/>
            <a:ext cx="107817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статье «О пользе педагогической литературы» (1857) К, Д. Ушинский делает попытку поднять авторитет учителя, показать его огромную общественную роль. В ней был представлен яркий образ народного учителя и сформулированы основные требования к нему. Прежде всего К, Д. Ушинский утвердил мысль о том, что учитель - самый важный элемент в педагогическом процессе: «…</a:t>
            </a:r>
            <a:r>
              <a:rPr lang="ru-RU" sz="2800" i="1" dirty="0" smtClean="0"/>
              <a:t>влияние личности воспитателя на молодую душу составляет ту воспитательную силу, которую нельзя заменить ни учебниками, ни моральными сентенциями, ни системой наказаний и поощрений</a:t>
            </a:r>
            <a:r>
              <a:rPr lang="ru-RU" sz="2800" dirty="0" smtClean="0"/>
              <a:t>».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81426" y="310065"/>
            <a:ext cx="8829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Ушинский о народном учителе и его подготовке</a:t>
            </a:r>
          </a:p>
        </p:txBody>
      </p:sp>
    </p:spTree>
    <p:extLst>
      <p:ext uri="{BB962C8B-B14F-4D97-AF65-F5344CB8AC3E}">
        <p14:creationId xmlns:p14="http://schemas.microsoft.com/office/powerpoint/2010/main" val="278592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967" y="1146412"/>
            <a:ext cx="1154600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При всем разнообразии и многоплановости взгляды К.Д. Ушинского на учителя и его подготовку проникнуты большой любовью к народному учителю и его благородному труду. Ушинский высоко поднял общественное значение учителя, разработал систему его научной и педагогической подготовки. Значительную часть своих работ он посвятил именно народному учителю. Его понимание проблемы народного учителя было прогрессивным в свое время и теперь остается созвучным нашей эпохе. Идеи К.Д. Ушинского сохраняют свою творческую силу, зовут к новому научному поиску, они действенны в руках нынешних педагогов. Во всей системе педагогической подготовки, учителей плодотворно используется прогрессивное наследие великого русского педагога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81426" y="310065"/>
            <a:ext cx="8829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Ушинский о народном учителе и его подготовке</a:t>
            </a:r>
          </a:p>
        </p:txBody>
      </p:sp>
    </p:spTree>
    <p:extLst>
      <p:ext uri="{BB962C8B-B14F-4D97-AF65-F5344CB8AC3E}">
        <p14:creationId xmlns:p14="http://schemas.microsoft.com/office/powerpoint/2010/main" val="149865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32587" y="1719619"/>
            <a:ext cx="432682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за </a:t>
            </a:r>
          </a:p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внимание!!!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16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5164" y="1230025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К.Д Ушинский вошёл в историю российской педагогики как великий педагог и психолог. Он является основоположником народной школы в России, создателем глубокой, стройной педагогической системы, автором замечательных учебных книг.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441" y="1326747"/>
            <a:ext cx="3657600" cy="46958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14300" y="282769"/>
            <a:ext cx="65634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Константин Дмитриевич Ушинский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42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32413" y="555724"/>
            <a:ext cx="65634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Константин Дмитриевич Ушинский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5052" y="1274733"/>
            <a:ext cx="64917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Ушинский родился 19 февраля (2 марта) 1824 года в Туле в семье Дмитрия Григорьевича Ушинского - отставного офицера, участника Отечественной войны 1812 года, мелкопоместного дворянина. Все детство и отрочество Ушинского прошло в небольшом имении родителей, расположенного вблизи Новгорода-Северского Черниговской губернии.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67326" y="5977778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(1824- 1870)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699" y="1297514"/>
            <a:ext cx="3191089" cy="468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1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2295" y="583019"/>
            <a:ext cx="10687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Идея народности воспитания в педагогике К.Д. Ушинского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2295" y="1473958"/>
            <a:ext cx="1076808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основе педагогической системы К.Д. Ушинского лежит </a:t>
            </a:r>
            <a:r>
              <a:rPr lang="ru-RU" sz="2800" i="1" dirty="0" smtClean="0"/>
              <a:t>идея народности</a:t>
            </a:r>
            <a:r>
              <a:rPr lang="ru-RU" sz="2800" dirty="0" smtClean="0"/>
              <a:t>. В статье «О народности в общественном воспитании» он писал: «Есть одна только общая для всех прирожденная наклонность, на которую всегда может рассчитывать воспитание: это то, что мы называем народностью… воспитание, созданное самим народом и основанное на народных началах, имеет ту воспитательную силу, которой нет в самых лучших системах, основанных на абстрактных идеях или заимствованных у другого народа… Всякая живая историческая народность есть самое прекрасное создание божие на земле, и воспитанию остается только черпать из этого богатого и чистого источника»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223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2295" y="1323832"/>
            <a:ext cx="108499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Константин Дмитриевич подчеркивает, что одной из характерных черт воспитания русского народа является развитие у детей патриотизма, глубокой любви к родине. Поскольку лучшим выражением народности, по его мнению, является родной язык, в основу обучения русских детей должен быть положен русский язык. Это было передовым демократическим требованием.</a:t>
            </a:r>
          </a:p>
          <a:p>
            <a:endParaRPr lang="ru-RU" sz="2800" dirty="0" smtClean="0"/>
          </a:p>
          <a:p>
            <a:r>
              <a:rPr lang="ru-RU" sz="2800" dirty="0" smtClean="0"/>
              <a:t>Он доказывал, что школа, обучающая на чужом языке, задерживает естественное развитие сил и способностей детей, что она бессильна и бесполезна для развития детей и народа.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2295" y="583019"/>
            <a:ext cx="10687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Идея народности воспитания в педагогике К.Д. Ушинского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57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934" y="1596788"/>
            <a:ext cx="10508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 мнению Ушинского, родной язык «это не только лучший выразитель духовных свойств народа, но и лучший народный наставник, учивший народ еще тогда, когда не было еще ни книг, ни школ. Усваивая родной язык, ребенок воспринимает не одни только звуки, их сочетания и видоизменения, но и бесконечное множество понятий, воззрений, чувств, художественных образов».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2295" y="583019"/>
            <a:ext cx="10687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Идея народности воспитания в педагогике К.Д. Ушинского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6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0440" y="351009"/>
            <a:ext cx="9011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Пути и средства нравственного воспитания детей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5910" y="1058613"/>
            <a:ext cx="114914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Важнейшим средством нравственного воспитания Ушинский считал </a:t>
            </a:r>
            <a:r>
              <a:rPr lang="ru-RU" sz="2800" b="1" dirty="0" smtClean="0"/>
              <a:t>обучение. 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06991721"/>
              </p:ext>
            </p:extLst>
          </p:nvPr>
        </p:nvGraphicFramePr>
        <p:xfrm>
          <a:off x="1069098" y="1871003"/>
          <a:ext cx="9847431" cy="4703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18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5192" y="1403830"/>
            <a:ext cx="963636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Необходимым условием нравственного воспитания является, как указывал Ушинский, труд. Он высказал замечательные мысли о роли труда в жизни человека в своей статье «</a:t>
            </a:r>
            <a:r>
              <a:rPr lang="ru-RU" sz="2800" i="1" dirty="0" smtClean="0"/>
              <a:t>Труд в его психическом и воспитательном значении»: «Самое воспитание, если оно желает счастья человеку, должно воспитывать его не для счастья, а приготовлять к труду жизни…»; «Воспитание должно развивать в человеке привычку и любовь к труду; оно должно дать ему возможность отыскать для себя труд в жизни».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90440" y="351009"/>
            <a:ext cx="9011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Пути и средства нравственного воспитания детей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32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1654" y="310065"/>
            <a:ext cx="4963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Дидактика К.Д. Ушинского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877" y="851090"/>
            <a:ext cx="116688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К.Д. Ушинский разработал цельную </a:t>
            </a:r>
            <a:r>
              <a:rPr lang="ru-RU" sz="2800" i="1" dirty="0" smtClean="0"/>
              <a:t>дидактическую систему</a:t>
            </a:r>
            <a:r>
              <a:rPr lang="ru-RU" sz="2800" dirty="0" smtClean="0"/>
              <a:t>. Он требовал, чтобы содержание обучения было построено с учетом возрастных этапов развития детей и их психологических особенностей. Вместе с тем изучаемый материал должен требовать от детей определенных усилий для его усвоения.</a:t>
            </a:r>
          </a:p>
          <a:p>
            <a:r>
              <a:rPr lang="ru-RU" sz="2800" dirty="0" smtClean="0"/>
              <a:t>Ушинский считал, что </a:t>
            </a:r>
            <a:r>
              <a:rPr lang="ru-RU" sz="2800" i="1" dirty="0" smtClean="0"/>
              <a:t>цель воспитания </a:t>
            </a:r>
            <a:r>
              <a:rPr lang="ru-RU" sz="2800" dirty="0" smtClean="0"/>
              <a:t>заключается в том, чтобы дать человеку деятельность, которая бы наполнила его душу и превратилась бы в цель жизни. Эта цель никак не противоречит природе ребенка, а полностью созвучна с ней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8877" y="4657635"/>
            <a:ext cx="103541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Цель обучения</a:t>
            </a:r>
            <a:r>
              <a:rPr lang="ru-RU" sz="2800" dirty="0" smtClean="0"/>
              <a:t>, по Ушинскому, - развитие мышления, способностей, на определенной сумме знаний, которые необходимы в жизни, а </a:t>
            </a:r>
            <a:r>
              <a:rPr lang="ru-RU" sz="2800" i="1" dirty="0" smtClean="0"/>
              <a:t>задача обучения </a:t>
            </a:r>
            <a:r>
              <a:rPr lang="ru-RU" sz="2800" dirty="0" smtClean="0"/>
              <a:t>- создать условия для разнообразной деятельности ребенка.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6417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1135</Words>
  <Application>Microsoft Office PowerPoint</Application>
  <PresentationFormat>Произвольный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Базалий</dc:creator>
  <cp:lastModifiedBy>Власова </cp:lastModifiedBy>
  <cp:revision>12</cp:revision>
  <dcterms:created xsi:type="dcterms:W3CDTF">2014-10-15T16:36:27Z</dcterms:created>
  <dcterms:modified xsi:type="dcterms:W3CDTF">2015-04-21T06:49:07Z</dcterms:modified>
</cp:coreProperties>
</file>