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58" r:id="rId5"/>
    <p:sldId id="260" r:id="rId6"/>
    <p:sldId id="262" r:id="rId7"/>
    <p:sldId id="263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-88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0C5D4-F70A-4080-82F8-E226891B7D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8524C-1D57-4A79-A77C-2CA6F8598E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428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8524C-1D57-4A79-A77C-2CA6F8598E4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950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308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189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923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969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022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151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708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735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700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615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301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55000">
              <a:schemeClr val="accent1">
                <a:lumMod val="60000"/>
                <a:lumOff val="4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5C598-D310-4433-ACAB-D28305638DE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AFB2D-AA8B-4DB5-8D8E-D0D02E21BA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102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9588" y="1378424"/>
            <a:ext cx="97842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«В.Ф ШАТАЛОВ, </a:t>
            </a:r>
          </a:p>
          <a:p>
            <a:pPr algn="ctr"/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НОВАТОРСКИЕ ИДЕИ В ОБРАЗОВАНИИ». 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51677" y="3795663"/>
            <a:ext cx="253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</a:t>
            </a:r>
            <a:endParaRPr lang="ru-RU" sz="2400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548" y="2766597"/>
            <a:ext cx="4722410" cy="325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72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4711" y="409431"/>
            <a:ext cx="7259471" cy="79157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ШАТАЛОВ ВИКТОР ФЕДОРОВИЧ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694" y="1201003"/>
            <a:ext cx="3548969" cy="53398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0684" y="1317602"/>
            <a:ext cx="637350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Народный учитель СССР и Украины, почётный доктор Академии педагогических наук Украины, заслуженный учитель Украины, профессор Открытого университета г. Донецка. Автор системы интенсивного обучения, позволяющей максимально раскрыть и развить способности каждого ученика.</a:t>
            </a:r>
          </a:p>
          <a:p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В.Ф. Шаталов отдал школе 60 лет своей жизни. Результатом более чем полувекового труда стало появление уникальной авторской системы, 56 изданных трудов по педагогике, более 90 кандидатских и докторских диссертаций, написанных его учениками, и поистине народная слава педагога-новатора.</a:t>
            </a:r>
          </a:p>
          <a:p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24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3325" y="436729"/>
            <a:ext cx="5853752" cy="69440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«МЕТОД ШАТАЛОВА»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54" y="1323833"/>
            <a:ext cx="5048534" cy="47540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927677" y="1284805"/>
            <a:ext cx="59640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3 ноября 1971 года в газете Комсомольская Правда появилась статья Симона Соловейчика «Метод Шаталова», которая направила движение педагогической общественности на новое русло, в сторону Педагогики сотрудничества. Виктор Федорович Шаталов представил на всю страну свою авторскую дидактическую систему, благодаря которой учителям можно научиться учить всех детей предметам математика, физика, химия, астрономия, и другим, успешно и быстро, и независимо от подготовки детей и материального уровня их родителей.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6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0049" y="354842"/>
            <a:ext cx="7991901" cy="78993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ЧЕМ СУТЬ МЕТОДИКИ ШАТАЛОВА?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8184" y="1288495"/>
            <a:ext cx="1109563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Он создал систему обучения, позволяющую решить труднейшую педагогическую проблему – приобщение каждого школьника к ежедневному напряженному умственному труду, воспитание познавательной активности как качества личности, укрепление в каждом ученике чувства собственного достоинства, уверенности в своих силах и способностях.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123" y="3217317"/>
            <a:ext cx="4257105" cy="336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18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1406" y="351478"/>
            <a:ext cx="9315734" cy="86317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ОСОБЕННОСТЬ СИСТЕМЫ ШАТАЛОВА В.Ф.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6092" y="1214652"/>
            <a:ext cx="10066361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Особенностью системы Шаталова стало создание широкой мотивационной среды для успешного обучения. Для этого он использует метод ассоциации («опорные сигналы») в сочетании с крупноблочной подачей учебного материала высокой сложности. </a:t>
            </a:r>
          </a:p>
          <a:p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Новаторство Шаталова заключается в том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, что он не только предоставил учащимся глубоко проработанную передовую учебную технологию (кодировка-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декодировка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«опорных» конспектов по учебному материалу, проговаривание, заучивание конспекта наизусть, ответы на опросах), но и со своей стороны обеспечил максимальную интенсивность педагогического наблюдения: обязательный поэтапный контроль, гласность успехов каждого, открытая возможность исправления любой отметки за любой период, гуманно-личностный подход.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80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4361" y="474307"/>
            <a:ext cx="8838063" cy="75399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ПРИМЕНЕНИЕ МЕТОДИЧЕСКИХ ПРИЕМОВ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1958" y="1351158"/>
            <a:ext cx="1046555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Применение методики Шаталова обеспечивает полную и всеобщую активность учащихся на уроке, а схемные и знаковые модели развивают мышление, облегчают систематизацию и обобщение учебного материала. Поэтому курс полной средней школы </a:t>
            </a:r>
            <a:r>
              <a:rPr lang="ru-RU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шаталовские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ученики проходят за 9 лет. </a:t>
            </a:r>
          </a:p>
          <a:p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6920"/>
          <a:stretch/>
        </p:blipFill>
        <p:spPr>
          <a:xfrm>
            <a:off x="889379" y="3073721"/>
            <a:ext cx="4762500" cy="332472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29300" y="3073721"/>
            <a:ext cx="500872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Помимо этого Виктор Федорович использует широкий набор методических приемов: решение задач по выбору, решение в 4 руки, шестой балл, поощрение подсказки, удар «по мозгам», релейные контрольные работы, приемы для снятия напряжения (паузы, музыка, свет) и др.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8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8880" y="543515"/>
            <a:ext cx="1713931" cy="6632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КНИГИ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6710" y="1308576"/>
            <a:ext cx="1063956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В.Ф. Шаталов – автор книг «Куда и как исчезли тройки», «Опорные конспекты по кинематике и динамике», «Опорные сигналы в физике. 6 класс, 7 класс», «Педагогическая проза», «Психологические контакты», «Точка опоры», «Эксперимент продолжается» и др.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5828" t="6238" r="25655" b="6928"/>
          <a:stretch/>
        </p:blipFill>
        <p:spPr>
          <a:xfrm>
            <a:off x="8185399" y="3796169"/>
            <a:ext cx="1978925" cy="28334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9644" t="6639" r="27013" b="6047"/>
          <a:stretch/>
        </p:blipFill>
        <p:spPr>
          <a:xfrm>
            <a:off x="10111345" y="2971045"/>
            <a:ext cx="1842448" cy="29692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9251" t="-1486" r="18329"/>
          <a:stretch/>
        </p:blipFill>
        <p:spPr>
          <a:xfrm>
            <a:off x="1927127" y="2971045"/>
            <a:ext cx="1920463" cy="31224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3675" y="3382751"/>
            <a:ext cx="4145639" cy="31153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251" y="3657592"/>
            <a:ext cx="2205252" cy="297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69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55581" y="1821837"/>
            <a:ext cx="4644221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</a:p>
          <a:p>
            <a:pPr algn="ctr"/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</a:t>
            </a:r>
          </a:p>
          <a:p>
            <a:pPr algn="ctr"/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ВНИМАНИЕ!</a:t>
            </a:r>
            <a:endParaRPr 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54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479</Words>
  <Application>Microsoft Office PowerPoint</Application>
  <PresentationFormat>Произвольный</PresentationFormat>
  <Paragraphs>24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ШАТАЛОВ ВИКТОР ФЕДОРОВИЧ</vt:lpstr>
      <vt:lpstr>«МЕТОД ШАТАЛОВА» </vt:lpstr>
      <vt:lpstr>В ЧЕМ СУТЬ МЕТОДИКИ ШАТАЛОВА? </vt:lpstr>
      <vt:lpstr>ОСОБЕННОСТЬ СИСТЕМЫ ШАТАЛОВА В.Ф.</vt:lpstr>
      <vt:lpstr>ПРИМЕНЕНИЕ МЕТОДИЧЕСКИХ ПРИЕМОВ</vt:lpstr>
      <vt:lpstr>КНИГИ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Славутя</dc:creator>
  <cp:lastModifiedBy>Власова </cp:lastModifiedBy>
  <cp:revision>12</cp:revision>
  <dcterms:created xsi:type="dcterms:W3CDTF">2014-12-10T17:02:13Z</dcterms:created>
  <dcterms:modified xsi:type="dcterms:W3CDTF">2015-04-21T07:19:49Z</dcterms:modified>
</cp:coreProperties>
</file>