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3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4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5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6"/>
  </p:notesMasterIdLst>
  <p:sldIdLst>
    <p:sldId id="257" r:id="rId4"/>
    <p:sldId id="258" r:id="rId5"/>
    <p:sldId id="270" r:id="rId6"/>
    <p:sldId id="260" r:id="rId7"/>
    <p:sldId id="261" r:id="rId8"/>
    <p:sldId id="272" r:id="rId9"/>
    <p:sldId id="271" r:id="rId10"/>
    <p:sldId id="263" r:id="rId11"/>
    <p:sldId id="264" r:id="rId12"/>
    <p:sldId id="274" r:id="rId13"/>
    <p:sldId id="265" r:id="rId14"/>
    <p:sldId id="266" r:id="rId15"/>
    <p:sldId id="275" r:id="rId16"/>
    <p:sldId id="276" r:id="rId17"/>
    <p:sldId id="277" r:id="rId18"/>
    <p:sldId id="278" r:id="rId19"/>
    <p:sldId id="279" r:id="rId20"/>
    <p:sldId id="280" r:id="rId21"/>
    <p:sldId id="268" r:id="rId22"/>
    <p:sldId id="282" r:id="rId23"/>
    <p:sldId id="284" r:id="rId24"/>
    <p:sldId id="26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568" autoAdjust="0"/>
  </p:normalViewPr>
  <p:slideViewPr>
    <p:cSldViewPr>
      <p:cViewPr varScale="1">
        <p:scale>
          <a:sx n="73" d="100"/>
          <a:sy n="73" d="100"/>
        </p:scale>
        <p:origin x="-114" y="-9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ШКОЛЬНИК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15C848C7-9E5A-4DBD-984A-63A2EA7E0671}">
      <dgm:prSet/>
      <dgm:spPr/>
      <dgm:t>
        <a:bodyPr/>
        <a:lstStyle/>
        <a:p>
          <a:pPr rtl="0"/>
          <a:r>
            <a:rPr lang="ru-RU" dirty="0" smtClean="0"/>
            <a:t>ДОШКОЛЬНИК</a:t>
          </a:r>
          <a:endParaRPr lang="ru-RU" dirty="0"/>
        </a:p>
      </dgm:t>
    </dgm:pt>
    <dgm:pt modelId="{B000A999-868B-416E-8E10-6701FD3A0CDB}" type="parTrans" cxnId="{D6A0770B-5727-463B-9E7D-6FB81D759EE3}">
      <dgm:prSet/>
      <dgm:spPr/>
      <dgm:t>
        <a:bodyPr/>
        <a:lstStyle/>
        <a:p>
          <a:endParaRPr lang="ru-RU"/>
        </a:p>
      </dgm:t>
    </dgm:pt>
    <dgm:pt modelId="{0E0C35E7-5F64-483B-B600-16AE128773E6}" type="sibTrans" cxnId="{D6A0770B-5727-463B-9E7D-6FB81D759EE3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  <dgm:pt modelId="{AF877FF9-0C94-4F24-97F2-632409C6464F}" type="pres">
      <dgm:prSet presAssocID="{15C848C7-9E5A-4DBD-984A-63A2EA7E0671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E2A99-03A9-4599-A6C6-4B4B86425102}" type="pres">
      <dgm:prSet presAssocID="{15C848C7-9E5A-4DBD-984A-63A2EA7E0671}" presName="aSpace" presStyleCnt="0"/>
      <dgm:spPr/>
    </dgm:pt>
  </dgm:ptLst>
  <dgm:cxnLst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30E832A7-04EC-40BD-86C3-66EC504A4C15}" type="presOf" srcId="{2A7C71BD-A929-4030-A6AF-CB00E23641A1}" destId="{4A74D791-7FA7-4DA6-8BE2-73630AAEA484}" srcOrd="0" destOrd="0" presId="urn:microsoft.com/office/officeart/2005/8/layout/pyramid2"/>
    <dgm:cxn modelId="{D6A0770B-5727-463B-9E7D-6FB81D759EE3}" srcId="{BD80034F-88ED-4C8E-AF00-24AACADE9D32}" destId="{15C848C7-9E5A-4DBD-984A-63A2EA7E0671}" srcOrd="2" destOrd="0" parTransId="{B000A999-868B-416E-8E10-6701FD3A0CDB}" sibTransId="{0E0C35E7-5F64-483B-B600-16AE128773E6}"/>
    <dgm:cxn modelId="{3FF8C3C9-84FD-43D0-84B1-12805F5852CD}" type="presOf" srcId="{15C848C7-9E5A-4DBD-984A-63A2EA7E0671}" destId="{AF877FF9-0C94-4F24-97F2-632409C6464F}" srcOrd="0" destOrd="0" presId="urn:microsoft.com/office/officeart/2005/8/layout/pyramid2"/>
    <dgm:cxn modelId="{899BB532-15B6-4D68-92BE-E4DE120CA466}" type="presOf" srcId="{BD80034F-88ED-4C8E-AF00-24AACADE9D32}" destId="{3B70EDF1-A257-4A79-827B-7C286A2B8006}" srcOrd="0" destOrd="0" presId="urn:microsoft.com/office/officeart/2005/8/layout/pyramid2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9E1D168A-85FC-4A3F-90E6-68CF11A4E129}" type="presOf" srcId="{9A47F088-0816-4361-A83C-52858296A3C8}" destId="{B87B1998-17B1-455D-B988-707908C1EBF3}" srcOrd="0" destOrd="0" presId="urn:microsoft.com/office/officeart/2005/8/layout/pyramid2"/>
    <dgm:cxn modelId="{62A9F0CA-33D0-457C-B66F-60C7F6C4F691}" type="presParOf" srcId="{3B70EDF1-A257-4A79-827B-7C286A2B8006}" destId="{4E8658DC-DB68-40F8-9763-1BE12CF029F2}" srcOrd="0" destOrd="0" presId="urn:microsoft.com/office/officeart/2005/8/layout/pyramid2"/>
    <dgm:cxn modelId="{60DD27E8-5D39-495E-9FF2-56FD2A27119B}" type="presParOf" srcId="{3B70EDF1-A257-4A79-827B-7C286A2B8006}" destId="{5E49CC71-38DE-4E16-B862-E0C19A520AA0}" srcOrd="1" destOrd="0" presId="urn:microsoft.com/office/officeart/2005/8/layout/pyramid2"/>
    <dgm:cxn modelId="{C29918FE-6D5E-4ECC-BF91-6E885638A99F}" type="presParOf" srcId="{5E49CC71-38DE-4E16-B862-E0C19A520AA0}" destId="{B87B1998-17B1-455D-B988-707908C1EBF3}" srcOrd="0" destOrd="0" presId="urn:microsoft.com/office/officeart/2005/8/layout/pyramid2"/>
    <dgm:cxn modelId="{E5218F1A-AE5C-4DEC-BBD7-FDE9BF8C2310}" type="presParOf" srcId="{5E49CC71-38DE-4E16-B862-E0C19A520AA0}" destId="{C1EC8512-06A6-459E-83D8-2D219A847C69}" srcOrd="1" destOrd="0" presId="urn:microsoft.com/office/officeart/2005/8/layout/pyramid2"/>
    <dgm:cxn modelId="{4E730F86-2E1E-4ADB-AC96-4E82B39D24AD}" type="presParOf" srcId="{5E49CC71-38DE-4E16-B862-E0C19A520AA0}" destId="{4A74D791-7FA7-4DA6-8BE2-73630AAEA484}" srcOrd="2" destOrd="0" presId="urn:microsoft.com/office/officeart/2005/8/layout/pyramid2"/>
    <dgm:cxn modelId="{3E5A1AFD-4E04-4199-9896-AA3AC4299FCE}" type="presParOf" srcId="{5E49CC71-38DE-4E16-B862-E0C19A520AA0}" destId="{2B2C5AC4-4ACB-4F31-ADE2-B27AA1817705}" srcOrd="3" destOrd="0" presId="urn:microsoft.com/office/officeart/2005/8/layout/pyramid2"/>
    <dgm:cxn modelId="{D227F819-9B97-4F9C-AD76-7FBF84D9988C}" type="presParOf" srcId="{5E49CC71-38DE-4E16-B862-E0C19A520AA0}" destId="{AF877FF9-0C94-4F24-97F2-632409C6464F}" srcOrd="4" destOrd="0" presId="urn:microsoft.com/office/officeart/2005/8/layout/pyramid2"/>
    <dgm:cxn modelId="{5287E3B3-5F6B-4893-88D9-C993BFDD05D6}" type="presParOf" srcId="{5E49CC71-38DE-4E16-B862-E0C19A520AA0}" destId="{9E0E2A99-03A9-4599-A6C6-4B4B8642510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E18A1DA-9544-413E-B3B3-6D2EF5EEFAF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C4409F-8433-4C78-ABD4-0B11BE7DBC66}">
      <dgm:prSet phldrT="[Текст]" custT="1"/>
      <dgm:spPr/>
      <dgm:t>
        <a:bodyPr/>
        <a:lstStyle/>
        <a:p>
          <a:r>
            <a:rPr lang="ru-RU" sz="4000" dirty="0" smtClean="0"/>
            <a:t>ПОТРЕБНОСТИ</a:t>
          </a:r>
          <a:endParaRPr lang="ru-RU" sz="4000" dirty="0"/>
        </a:p>
      </dgm:t>
    </dgm:pt>
    <dgm:pt modelId="{E6DAE3FD-3D1D-40C1-ACF8-B711CD419440}" type="parTrans" cxnId="{6DA0E9BD-2DAC-4833-BDE6-239509519D48}">
      <dgm:prSet/>
      <dgm:spPr/>
      <dgm:t>
        <a:bodyPr/>
        <a:lstStyle/>
        <a:p>
          <a:endParaRPr lang="ru-RU"/>
        </a:p>
      </dgm:t>
    </dgm:pt>
    <dgm:pt modelId="{13C98A8B-2093-4F91-9CB4-9D82647B0B69}" type="sibTrans" cxnId="{6DA0E9BD-2DAC-4833-BDE6-239509519D48}">
      <dgm:prSet/>
      <dgm:spPr/>
      <dgm:t>
        <a:bodyPr/>
        <a:lstStyle/>
        <a:p>
          <a:endParaRPr lang="ru-RU"/>
        </a:p>
      </dgm:t>
    </dgm:pt>
    <dgm:pt modelId="{CC027D67-7451-48C6-B364-CD3BD34A682F}">
      <dgm:prSet phldrT="[Текст]" custT="1"/>
      <dgm:spPr/>
      <dgm:t>
        <a:bodyPr/>
        <a:lstStyle/>
        <a:p>
          <a:pPr algn="r"/>
          <a:r>
            <a:rPr lang="ru-RU" sz="2000" b="1" dirty="0" smtClean="0"/>
            <a:t>Биологические</a:t>
          </a:r>
          <a:r>
            <a:rPr lang="ru-RU" sz="2000" dirty="0" smtClean="0"/>
            <a:t> </a:t>
          </a:r>
          <a:r>
            <a:rPr lang="ru-RU" sz="1300" dirty="0" smtClean="0"/>
            <a:t>- </a:t>
          </a:r>
          <a:r>
            <a:rPr lang="ru-RU" sz="1400" dirty="0" smtClean="0"/>
            <a:t>потребление от природы (родители, Земля, космос) определенной энергетики, необходимой для жизни</a:t>
          </a:r>
          <a:endParaRPr lang="ru-RU" sz="1400" dirty="0"/>
        </a:p>
      </dgm:t>
    </dgm:pt>
    <dgm:pt modelId="{DE1CC292-9358-4918-8253-4718ADA92F38}" type="parTrans" cxnId="{0004242E-1965-4B6F-A8FB-8D6CCB3534AB}">
      <dgm:prSet/>
      <dgm:spPr/>
      <dgm:t>
        <a:bodyPr/>
        <a:lstStyle/>
        <a:p>
          <a:endParaRPr lang="ru-RU"/>
        </a:p>
      </dgm:t>
    </dgm:pt>
    <dgm:pt modelId="{33C64F5D-9BEE-4029-B07A-AF2C3749B1AE}" type="sibTrans" cxnId="{0004242E-1965-4B6F-A8FB-8D6CCB3534AB}">
      <dgm:prSet/>
      <dgm:spPr/>
      <dgm:t>
        <a:bodyPr/>
        <a:lstStyle/>
        <a:p>
          <a:endParaRPr lang="ru-RU"/>
        </a:p>
      </dgm:t>
    </dgm:pt>
    <dgm:pt modelId="{31540775-3711-420C-8B18-47A2DB590644}">
      <dgm:prSet phldrT="[Текст]" custT="1"/>
      <dgm:spPr/>
      <dgm:t>
        <a:bodyPr/>
        <a:lstStyle/>
        <a:p>
          <a:pPr algn="r"/>
          <a:r>
            <a:rPr lang="ru-RU" sz="2000" dirty="0" smtClean="0"/>
            <a:t>Духовные</a:t>
          </a:r>
          <a:r>
            <a:rPr lang="ru-RU" sz="2100" dirty="0" smtClean="0"/>
            <a:t> – </a:t>
          </a:r>
          <a:r>
            <a:rPr lang="ru-RU" sz="1400" dirty="0" smtClean="0"/>
            <a:t>предпочтения, направленность </a:t>
          </a:r>
        </a:p>
        <a:p>
          <a:pPr algn="r"/>
          <a:r>
            <a:rPr lang="ru-RU" sz="1400" dirty="0" smtClean="0"/>
            <a:t>действий, поступков, поведения человека, ценности</a:t>
          </a:r>
          <a:endParaRPr lang="ru-RU" sz="1400" dirty="0"/>
        </a:p>
      </dgm:t>
    </dgm:pt>
    <dgm:pt modelId="{4A91C80E-A1D4-45C4-BF46-FAAF54CF8124}" type="parTrans" cxnId="{B1738478-EDB7-45D6-A196-4BCC1B0D002E}">
      <dgm:prSet/>
      <dgm:spPr/>
      <dgm:t>
        <a:bodyPr/>
        <a:lstStyle/>
        <a:p>
          <a:endParaRPr lang="ru-RU"/>
        </a:p>
      </dgm:t>
    </dgm:pt>
    <dgm:pt modelId="{991FC1DD-BD56-479D-B7CB-B81415D518D5}" type="sibTrans" cxnId="{B1738478-EDB7-45D6-A196-4BCC1B0D002E}">
      <dgm:prSet/>
      <dgm:spPr/>
      <dgm:t>
        <a:bodyPr/>
        <a:lstStyle/>
        <a:p>
          <a:endParaRPr lang="ru-RU"/>
        </a:p>
      </dgm:t>
    </dgm:pt>
    <dgm:pt modelId="{A8747C55-1FED-4234-89E7-D714920ADEA3}">
      <dgm:prSet phldrT="[Текст]" custT="1"/>
      <dgm:spPr/>
      <dgm:t>
        <a:bodyPr/>
        <a:lstStyle/>
        <a:p>
          <a:pPr algn="r"/>
          <a:r>
            <a:rPr lang="ru-RU" sz="2000" dirty="0" smtClean="0"/>
            <a:t>Социальные</a:t>
          </a:r>
          <a:r>
            <a:rPr lang="ru-RU" sz="1400" dirty="0" smtClean="0"/>
            <a:t> – потребление от общества (семья, коллектив) определенной продукции – материальной, эмоциональной, интеллектуальной</a:t>
          </a:r>
          <a:endParaRPr lang="ru-RU" sz="1400" dirty="0"/>
        </a:p>
      </dgm:t>
    </dgm:pt>
    <dgm:pt modelId="{6329BF44-979A-4088-B656-B41963640FFD}" type="parTrans" cxnId="{D8124DD4-EA21-4547-B991-519E2C9368AF}">
      <dgm:prSet/>
      <dgm:spPr/>
      <dgm:t>
        <a:bodyPr/>
        <a:lstStyle/>
        <a:p>
          <a:endParaRPr lang="ru-RU"/>
        </a:p>
      </dgm:t>
    </dgm:pt>
    <dgm:pt modelId="{77D7973C-3CDB-44F1-A276-FE1F73F7E5F2}" type="sibTrans" cxnId="{D8124DD4-EA21-4547-B991-519E2C9368AF}">
      <dgm:prSet/>
      <dgm:spPr/>
      <dgm:t>
        <a:bodyPr/>
        <a:lstStyle/>
        <a:p>
          <a:endParaRPr lang="ru-RU"/>
        </a:p>
      </dgm:t>
    </dgm:pt>
    <dgm:pt modelId="{B65B004C-A63F-408F-9FED-30B05FEC0251}" type="pres">
      <dgm:prSet presAssocID="{8E18A1DA-9544-413E-B3B3-6D2EF5EEFAF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2A6A83-E15B-4738-B299-28038BC3F62F}" type="pres">
      <dgm:prSet presAssocID="{EFC4409F-8433-4C78-ABD4-0B11BE7DBC66}" presName="root1" presStyleCnt="0"/>
      <dgm:spPr/>
    </dgm:pt>
    <dgm:pt modelId="{E27DB53F-71E7-4498-9079-35DC54A9BEED}" type="pres">
      <dgm:prSet presAssocID="{EFC4409F-8433-4C78-ABD4-0B11BE7DBC6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A555F9-9833-40D6-BF9C-8D154998B3AC}" type="pres">
      <dgm:prSet presAssocID="{EFC4409F-8433-4C78-ABD4-0B11BE7DBC66}" presName="level2hierChild" presStyleCnt="0"/>
      <dgm:spPr/>
    </dgm:pt>
    <dgm:pt modelId="{AA6E49B0-5C6C-46DA-844B-70FEAB4C7058}" type="pres">
      <dgm:prSet presAssocID="{DE1CC292-9358-4918-8253-4718ADA92F38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47C11F01-8178-42D4-924B-C1F06178B177}" type="pres">
      <dgm:prSet presAssocID="{DE1CC292-9358-4918-8253-4718ADA92F38}" presName="connTx" presStyleLbl="parChTrans1D2" presStyleIdx="0" presStyleCnt="3"/>
      <dgm:spPr/>
      <dgm:t>
        <a:bodyPr/>
        <a:lstStyle/>
        <a:p>
          <a:endParaRPr lang="ru-RU"/>
        </a:p>
      </dgm:t>
    </dgm:pt>
    <dgm:pt modelId="{E0B44167-94C2-4358-AFA9-ABA6B4903B85}" type="pres">
      <dgm:prSet presAssocID="{CC027D67-7451-48C6-B364-CD3BD34A682F}" presName="root2" presStyleCnt="0"/>
      <dgm:spPr/>
    </dgm:pt>
    <dgm:pt modelId="{3DE54AC3-D468-4E8A-BF5F-34492DA26103}" type="pres">
      <dgm:prSet presAssocID="{CC027D67-7451-48C6-B364-CD3BD34A682F}" presName="LevelTwoTextNode" presStyleLbl="node2" presStyleIdx="0" presStyleCnt="3" custScaleX="149801" custScaleY="1185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81E068-30CF-43B5-9CF6-2EC5483C9259}" type="pres">
      <dgm:prSet presAssocID="{CC027D67-7451-48C6-B364-CD3BD34A682F}" presName="level3hierChild" presStyleCnt="0"/>
      <dgm:spPr/>
    </dgm:pt>
    <dgm:pt modelId="{D32AF7DC-2D44-4A5D-8D0E-211A7E5AB421}" type="pres">
      <dgm:prSet presAssocID="{6329BF44-979A-4088-B656-B41963640FFD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66C55A5-5FF0-486E-95CF-1487F61C6A60}" type="pres">
      <dgm:prSet presAssocID="{6329BF44-979A-4088-B656-B41963640FFD}" presName="connTx" presStyleLbl="parChTrans1D2" presStyleIdx="1" presStyleCnt="3"/>
      <dgm:spPr/>
      <dgm:t>
        <a:bodyPr/>
        <a:lstStyle/>
        <a:p>
          <a:endParaRPr lang="ru-RU"/>
        </a:p>
      </dgm:t>
    </dgm:pt>
    <dgm:pt modelId="{C184E54C-F9D6-4BA6-8F72-89D372EAF806}" type="pres">
      <dgm:prSet presAssocID="{A8747C55-1FED-4234-89E7-D714920ADEA3}" presName="root2" presStyleCnt="0"/>
      <dgm:spPr/>
    </dgm:pt>
    <dgm:pt modelId="{A3ECC2D9-8FF1-403E-AECF-349B96F99E34}" type="pres">
      <dgm:prSet presAssocID="{A8747C55-1FED-4234-89E7-D714920ADEA3}" presName="LevelTwoTextNode" presStyleLbl="node2" presStyleIdx="1" presStyleCnt="3" custScaleX="171570" custScaleY="1477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C8C1EA-A164-46DD-99DA-E41D50DF8D5F}" type="pres">
      <dgm:prSet presAssocID="{A8747C55-1FED-4234-89E7-D714920ADEA3}" presName="level3hierChild" presStyleCnt="0"/>
      <dgm:spPr/>
    </dgm:pt>
    <dgm:pt modelId="{B6400364-7835-4642-8A27-6DCCBE888379}" type="pres">
      <dgm:prSet presAssocID="{4A91C80E-A1D4-45C4-BF46-FAAF54CF812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DC3152BE-FC3E-48FB-BBC0-616DD744D64A}" type="pres">
      <dgm:prSet presAssocID="{4A91C80E-A1D4-45C4-BF46-FAAF54CF812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5F92A847-37FF-467F-A76C-E4F76C22A41D}" type="pres">
      <dgm:prSet presAssocID="{31540775-3711-420C-8B18-47A2DB590644}" presName="root2" presStyleCnt="0"/>
      <dgm:spPr/>
    </dgm:pt>
    <dgm:pt modelId="{F928464D-1D33-435F-8C8A-1D306232EE25}" type="pres">
      <dgm:prSet presAssocID="{31540775-3711-420C-8B18-47A2DB590644}" presName="LevelTwoTextNode" presStyleLbl="node2" presStyleIdx="2" presStyleCnt="3" custScaleX="195410" custScaleY="13205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7316C6-57A3-4672-A663-E1872C3746B4}" type="pres">
      <dgm:prSet presAssocID="{31540775-3711-420C-8B18-47A2DB590644}" presName="level3hierChild" presStyleCnt="0"/>
      <dgm:spPr/>
    </dgm:pt>
  </dgm:ptLst>
  <dgm:cxnLst>
    <dgm:cxn modelId="{FE7A14FB-F997-4C0A-80BA-74CBD890C4A4}" type="presOf" srcId="{CC027D67-7451-48C6-B364-CD3BD34A682F}" destId="{3DE54AC3-D468-4E8A-BF5F-34492DA26103}" srcOrd="0" destOrd="0" presId="urn:microsoft.com/office/officeart/2008/layout/HorizontalMultiLevelHierarchy"/>
    <dgm:cxn modelId="{FB71F4EE-B871-4460-9DDD-E71694B10DB8}" type="presOf" srcId="{4A91C80E-A1D4-45C4-BF46-FAAF54CF8124}" destId="{B6400364-7835-4642-8A27-6DCCBE888379}" srcOrd="0" destOrd="0" presId="urn:microsoft.com/office/officeart/2008/layout/HorizontalMultiLevelHierarchy"/>
    <dgm:cxn modelId="{F38F012A-5972-47A2-8EBE-9A3BB9E207E3}" type="presOf" srcId="{4A91C80E-A1D4-45C4-BF46-FAAF54CF8124}" destId="{DC3152BE-FC3E-48FB-BBC0-616DD744D64A}" srcOrd="1" destOrd="0" presId="urn:microsoft.com/office/officeart/2008/layout/HorizontalMultiLevelHierarchy"/>
    <dgm:cxn modelId="{CC2E37B8-5820-445E-81EF-1B2931089876}" type="presOf" srcId="{8E18A1DA-9544-413E-B3B3-6D2EF5EEFAFA}" destId="{B65B004C-A63F-408F-9FED-30B05FEC0251}" srcOrd="0" destOrd="0" presId="urn:microsoft.com/office/officeart/2008/layout/HorizontalMultiLevelHierarchy"/>
    <dgm:cxn modelId="{6DA0E9BD-2DAC-4833-BDE6-239509519D48}" srcId="{8E18A1DA-9544-413E-B3B3-6D2EF5EEFAFA}" destId="{EFC4409F-8433-4C78-ABD4-0B11BE7DBC66}" srcOrd="0" destOrd="0" parTransId="{E6DAE3FD-3D1D-40C1-ACF8-B711CD419440}" sibTransId="{13C98A8B-2093-4F91-9CB4-9D82647B0B69}"/>
    <dgm:cxn modelId="{007E81C0-98F1-41E4-8F79-E0890774B4C9}" type="presOf" srcId="{EFC4409F-8433-4C78-ABD4-0B11BE7DBC66}" destId="{E27DB53F-71E7-4498-9079-35DC54A9BEED}" srcOrd="0" destOrd="0" presId="urn:microsoft.com/office/officeart/2008/layout/HorizontalMultiLevelHierarchy"/>
    <dgm:cxn modelId="{B1738478-EDB7-45D6-A196-4BCC1B0D002E}" srcId="{EFC4409F-8433-4C78-ABD4-0B11BE7DBC66}" destId="{31540775-3711-420C-8B18-47A2DB590644}" srcOrd="2" destOrd="0" parTransId="{4A91C80E-A1D4-45C4-BF46-FAAF54CF8124}" sibTransId="{991FC1DD-BD56-479D-B7CB-B81415D518D5}"/>
    <dgm:cxn modelId="{1ADB4CBF-BBB3-4A30-B36D-C7ED2B807CB8}" type="presOf" srcId="{6329BF44-979A-4088-B656-B41963640FFD}" destId="{F66C55A5-5FF0-486E-95CF-1487F61C6A60}" srcOrd="1" destOrd="0" presId="urn:microsoft.com/office/officeart/2008/layout/HorizontalMultiLevelHierarchy"/>
    <dgm:cxn modelId="{ED9C2A2C-2F74-4B0F-9D2F-31D9E86E8001}" type="presOf" srcId="{A8747C55-1FED-4234-89E7-D714920ADEA3}" destId="{A3ECC2D9-8FF1-403E-AECF-349B96F99E34}" srcOrd="0" destOrd="0" presId="urn:microsoft.com/office/officeart/2008/layout/HorizontalMultiLevelHierarchy"/>
    <dgm:cxn modelId="{91A0B454-730A-46C4-9231-8097E33CF6E2}" type="presOf" srcId="{DE1CC292-9358-4918-8253-4718ADA92F38}" destId="{AA6E49B0-5C6C-46DA-844B-70FEAB4C7058}" srcOrd="0" destOrd="0" presId="urn:microsoft.com/office/officeart/2008/layout/HorizontalMultiLevelHierarchy"/>
    <dgm:cxn modelId="{1B0C00C4-BBBE-4665-BA8B-D5CF840EEAF2}" type="presOf" srcId="{31540775-3711-420C-8B18-47A2DB590644}" destId="{F928464D-1D33-435F-8C8A-1D306232EE25}" srcOrd="0" destOrd="0" presId="urn:microsoft.com/office/officeart/2008/layout/HorizontalMultiLevelHierarchy"/>
    <dgm:cxn modelId="{0004242E-1965-4B6F-A8FB-8D6CCB3534AB}" srcId="{EFC4409F-8433-4C78-ABD4-0B11BE7DBC66}" destId="{CC027D67-7451-48C6-B364-CD3BD34A682F}" srcOrd="0" destOrd="0" parTransId="{DE1CC292-9358-4918-8253-4718ADA92F38}" sibTransId="{33C64F5D-9BEE-4029-B07A-AF2C3749B1AE}"/>
    <dgm:cxn modelId="{F92E0482-D375-4703-987B-5000D777B749}" type="presOf" srcId="{DE1CC292-9358-4918-8253-4718ADA92F38}" destId="{47C11F01-8178-42D4-924B-C1F06178B177}" srcOrd="1" destOrd="0" presId="urn:microsoft.com/office/officeart/2008/layout/HorizontalMultiLevelHierarchy"/>
    <dgm:cxn modelId="{D8124DD4-EA21-4547-B991-519E2C9368AF}" srcId="{EFC4409F-8433-4C78-ABD4-0B11BE7DBC66}" destId="{A8747C55-1FED-4234-89E7-D714920ADEA3}" srcOrd="1" destOrd="0" parTransId="{6329BF44-979A-4088-B656-B41963640FFD}" sibTransId="{77D7973C-3CDB-44F1-A276-FE1F73F7E5F2}"/>
    <dgm:cxn modelId="{99B6CFAE-4A3A-4373-A504-BB9A46A0026C}" type="presOf" srcId="{6329BF44-979A-4088-B656-B41963640FFD}" destId="{D32AF7DC-2D44-4A5D-8D0E-211A7E5AB421}" srcOrd="0" destOrd="0" presId="urn:microsoft.com/office/officeart/2008/layout/HorizontalMultiLevelHierarchy"/>
    <dgm:cxn modelId="{0B26FA70-78F8-4476-BCA6-9589DB98BAD6}" type="presParOf" srcId="{B65B004C-A63F-408F-9FED-30B05FEC0251}" destId="{822A6A83-E15B-4738-B299-28038BC3F62F}" srcOrd="0" destOrd="0" presId="urn:microsoft.com/office/officeart/2008/layout/HorizontalMultiLevelHierarchy"/>
    <dgm:cxn modelId="{370DA414-EF8B-4FA4-8D95-9604C88837ED}" type="presParOf" srcId="{822A6A83-E15B-4738-B299-28038BC3F62F}" destId="{E27DB53F-71E7-4498-9079-35DC54A9BEED}" srcOrd="0" destOrd="0" presId="urn:microsoft.com/office/officeart/2008/layout/HorizontalMultiLevelHierarchy"/>
    <dgm:cxn modelId="{5B0363C2-6A3A-4273-B039-8900F44C9656}" type="presParOf" srcId="{822A6A83-E15B-4738-B299-28038BC3F62F}" destId="{0FA555F9-9833-40D6-BF9C-8D154998B3AC}" srcOrd="1" destOrd="0" presId="urn:microsoft.com/office/officeart/2008/layout/HorizontalMultiLevelHierarchy"/>
    <dgm:cxn modelId="{5101C1DD-47E1-4386-9DEC-1FA3539EF5BC}" type="presParOf" srcId="{0FA555F9-9833-40D6-BF9C-8D154998B3AC}" destId="{AA6E49B0-5C6C-46DA-844B-70FEAB4C7058}" srcOrd="0" destOrd="0" presId="urn:microsoft.com/office/officeart/2008/layout/HorizontalMultiLevelHierarchy"/>
    <dgm:cxn modelId="{8312E231-6ADB-44A3-8EF3-69DBC7AECC91}" type="presParOf" srcId="{AA6E49B0-5C6C-46DA-844B-70FEAB4C7058}" destId="{47C11F01-8178-42D4-924B-C1F06178B177}" srcOrd="0" destOrd="0" presId="urn:microsoft.com/office/officeart/2008/layout/HorizontalMultiLevelHierarchy"/>
    <dgm:cxn modelId="{6D31C9AE-7ED7-4041-9988-D50CA2CF11BC}" type="presParOf" srcId="{0FA555F9-9833-40D6-BF9C-8D154998B3AC}" destId="{E0B44167-94C2-4358-AFA9-ABA6B4903B85}" srcOrd="1" destOrd="0" presId="urn:microsoft.com/office/officeart/2008/layout/HorizontalMultiLevelHierarchy"/>
    <dgm:cxn modelId="{55FE2F54-6D1D-4F10-8787-AE7E48EF3F69}" type="presParOf" srcId="{E0B44167-94C2-4358-AFA9-ABA6B4903B85}" destId="{3DE54AC3-D468-4E8A-BF5F-34492DA26103}" srcOrd="0" destOrd="0" presId="urn:microsoft.com/office/officeart/2008/layout/HorizontalMultiLevelHierarchy"/>
    <dgm:cxn modelId="{844C5DEF-7A42-45D8-9235-94EB93E00EC2}" type="presParOf" srcId="{E0B44167-94C2-4358-AFA9-ABA6B4903B85}" destId="{4281E068-30CF-43B5-9CF6-2EC5483C9259}" srcOrd="1" destOrd="0" presId="urn:microsoft.com/office/officeart/2008/layout/HorizontalMultiLevelHierarchy"/>
    <dgm:cxn modelId="{A27BB82F-7C1A-4113-9A18-ADF889554F70}" type="presParOf" srcId="{0FA555F9-9833-40D6-BF9C-8D154998B3AC}" destId="{D32AF7DC-2D44-4A5D-8D0E-211A7E5AB421}" srcOrd="2" destOrd="0" presId="urn:microsoft.com/office/officeart/2008/layout/HorizontalMultiLevelHierarchy"/>
    <dgm:cxn modelId="{5D4BC3EC-B370-4D73-B3BB-97A140EAFABF}" type="presParOf" srcId="{D32AF7DC-2D44-4A5D-8D0E-211A7E5AB421}" destId="{F66C55A5-5FF0-486E-95CF-1487F61C6A60}" srcOrd="0" destOrd="0" presId="urn:microsoft.com/office/officeart/2008/layout/HorizontalMultiLevelHierarchy"/>
    <dgm:cxn modelId="{F8010015-49D5-47F1-892E-4F459DF6841A}" type="presParOf" srcId="{0FA555F9-9833-40D6-BF9C-8D154998B3AC}" destId="{C184E54C-F9D6-4BA6-8F72-89D372EAF806}" srcOrd="3" destOrd="0" presId="urn:microsoft.com/office/officeart/2008/layout/HorizontalMultiLevelHierarchy"/>
    <dgm:cxn modelId="{CCC87CC7-75B2-404F-A4D5-D4980E8A7F60}" type="presParOf" srcId="{C184E54C-F9D6-4BA6-8F72-89D372EAF806}" destId="{A3ECC2D9-8FF1-403E-AECF-349B96F99E34}" srcOrd="0" destOrd="0" presId="urn:microsoft.com/office/officeart/2008/layout/HorizontalMultiLevelHierarchy"/>
    <dgm:cxn modelId="{B268CA1B-03BE-420C-8F34-5444DF591CAF}" type="presParOf" srcId="{C184E54C-F9D6-4BA6-8F72-89D372EAF806}" destId="{85C8C1EA-A164-46DD-99DA-E41D50DF8D5F}" srcOrd="1" destOrd="0" presId="urn:microsoft.com/office/officeart/2008/layout/HorizontalMultiLevelHierarchy"/>
    <dgm:cxn modelId="{78B0C955-5C60-47B6-9DD7-3D9D5A0E8090}" type="presParOf" srcId="{0FA555F9-9833-40D6-BF9C-8D154998B3AC}" destId="{B6400364-7835-4642-8A27-6DCCBE888379}" srcOrd="4" destOrd="0" presId="urn:microsoft.com/office/officeart/2008/layout/HorizontalMultiLevelHierarchy"/>
    <dgm:cxn modelId="{E04292C8-4980-48A7-A94F-1885DE449107}" type="presParOf" srcId="{B6400364-7835-4642-8A27-6DCCBE888379}" destId="{DC3152BE-FC3E-48FB-BBC0-616DD744D64A}" srcOrd="0" destOrd="0" presId="urn:microsoft.com/office/officeart/2008/layout/HorizontalMultiLevelHierarchy"/>
    <dgm:cxn modelId="{9375EE6A-A49B-4310-915A-EA11213E6165}" type="presParOf" srcId="{0FA555F9-9833-40D6-BF9C-8D154998B3AC}" destId="{5F92A847-37FF-467F-A76C-E4F76C22A41D}" srcOrd="5" destOrd="0" presId="urn:microsoft.com/office/officeart/2008/layout/HorizontalMultiLevelHierarchy"/>
    <dgm:cxn modelId="{1FFA850E-3742-4F22-8B8B-2CC3ACAE06B1}" type="presParOf" srcId="{5F92A847-37FF-467F-A76C-E4F76C22A41D}" destId="{F928464D-1D33-435F-8C8A-1D306232EE25}" srcOrd="0" destOrd="0" presId="urn:microsoft.com/office/officeart/2008/layout/HorizontalMultiLevelHierarchy"/>
    <dgm:cxn modelId="{D2F8AABE-4523-47D1-B8EC-7E38A87AB053}" type="presParOf" srcId="{5F92A847-37FF-467F-A76C-E4F76C22A41D}" destId="{7C7316C6-57A3-4672-A663-E1872C3746B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E18A1DA-9544-413E-B3B3-6D2EF5EEFAF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C4409F-8433-4C78-ABD4-0B11BE7DBC66}">
      <dgm:prSet phldrT="[Текст]" custT="1"/>
      <dgm:spPr/>
      <dgm:t>
        <a:bodyPr/>
        <a:lstStyle/>
        <a:p>
          <a:r>
            <a:rPr lang="ru-RU" sz="4000" dirty="0" smtClean="0"/>
            <a:t>ПОТРЕБНОСТИ</a:t>
          </a:r>
          <a:endParaRPr lang="ru-RU" sz="4000" dirty="0"/>
        </a:p>
      </dgm:t>
    </dgm:pt>
    <dgm:pt modelId="{E6DAE3FD-3D1D-40C1-ACF8-B711CD419440}" type="parTrans" cxnId="{6DA0E9BD-2DAC-4833-BDE6-239509519D48}">
      <dgm:prSet/>
      <dgm:spPr/>
      <dgm:t>
        <a:bodyPr/>
        <a:lstStyle/>
        <a:p>
          <a:endParaRPr lang="ru-RU"/>
        </a:p>
      </dgm:t>
    </dgm:pt>
    <dgm:pt modelId="{13C98A8B-2093-4F91-9CB4-9D82647B0B69}" type="sibTrans" cxnId="{6DA0E9BD-2DAC-4833-BDE6-239509519D48}">
      <dgm:prSet/>
      <dgm:spPr/>
      <dgm:t>
        <a:bodyPr/>
        <a:lstStyle/>
        <a:p>
          <a:endParaRPr lang="ru-RU"/>
        </a:p>
      </dgm:t>
    </dgm:pt>
    <dgm:pt modelId="{CC027D67-7451-48C6-B364-CD3BD34A682F}">
      <dgm:prSet phldrT="[Текст]" custT="1"/>
      <dgm:spPr/>
      <dgm:t>
        <a:bodyPr/>
        <a:lstStyle/>
        <a:p>
          <a:pPr algn="r"/>
          <a:r>
            <a:rPr lang="ru-RU" sz="2000" b="1" dirty="0" smtClean="0"/>
            <a:t>Биологические</a:t>
          </a:r>
          <a:r>
            <a:rPr lang="ru-RU" sz="2000" dirty="0" smtClean="0"/>
            <a:t> – здоровье – психологическое, физиологическое</a:t>
          </a:r>
          <a:endParaRPr lang="ru-RU" sz="2000" dirty="0"/>
        </a:p>
      </dgm:t>
    </dgm:pt>
    <dgm:pt modelId="{DE1CC292-9358-4918-8253-4718ADA92F38}" type="parTrans" cxnId="{0004242E-1965-4B6F-A8FB-8D6CCB3534AB}">
      <dgm:prSet/>
      <dgm:spPr/>
      <dgm:t>
        <a:bodyPr/>
        <a:lstStyle/>
        <a:p>
          <a:endParaRPr lang="ru-RU"/>
        </a:p>
      </dgm:t>
    </dgm:pt>
    <dgm:pt modelId="{33C64F5D-9BEE-4029-B07A-AF2C3749B1AE}" type="sibTrans" cxnId="{0004242E-1965-4B6F-A8FB-8D6CCB3534AB}">
      <dgm:prSet/>
      <dgm:spPr/>
      <dgm:t>
        <a:bodyPr/>
        <a:lstStyle/>
        <a:p>
          <a:endParaRPr lang="ru-RU"/>
        </a:p>
      </dgm:t>
    </dgm:pt>
    <dgm:pt modelId="{31540775-3711-420C-8B18-47A2DB590644}">
      <dgm:prSet phldrT="[Текст]" custT="1"/>
      <dgm:spPr/>
      <dgm:t>
        <a:bodyPr/>
        <a:lstStyle/>
        <a:p>
          <a:pPr algn="r"/>
          <a:r>
            <a:rPr lang="ru-RU" sz="2000" b="1" dirty="0" smtClean="0"/>
            <a:t>Духовные</a:t>
          </a:r>
          <a:r>
            <a:rPr lang="ru-RU" sz="2100" dirty="0" smtClean="0"/>
            <a:t> – разум – эмоциональные, интеллектуальные</a:t>
          </a:r>
          <a:endParaRPr lang="ru-RU" sz="1400" dirty="0"/>
        </a:p>
      </dgm:t>
    </dgm:pt>
    <dgm:pt modelId="{4A91C80E-A1D4-45C4-BF46-FAAF54CF8124}" type="parTrans" cxnId="{B1738478-EDB7-45D6-A196-4BCC1B0D002E}">
      <dgm:prSet/>
      <dgm:spPr/>
      <dgm:t>
        <a:bodyPr/>
        <a:lstStyle/>
        <a:p>
          <a:endParaRPr lang="ru-RU"/>
        </a:p>
      </dgm:t>
    </dgm:pt>
    <dgm:pt modelId="{991FC1DD-BD56-479D-B7CB-B81415D518D5}" type="sibTrans" cxnId="{B1738478-EDB7-45D6-A196-4BCC1B0D002E}">
      <dgm:prSet/>
      <dgm:spPr/>
      <dgm:t>
        <a:bodyPr/>
        <a:lstStyle/>
        <a:p>
          <a:endParaRPr lang="ru-RU"/>
        </a:p>
      </dgm:t>
    </dgm:pt>
    <dgm:pt modelId="{A8747C55-1FED-4234-89E7-D714920ADEA3}">
      <dgm:prSet phldrT="[Текст]" custT="1"/>
      <dgm:spPr/>
      <dgm:t>
        <a:bodyPr/>
        <a:lstStyle/>
        <a:p>
          <a:pPr algn="r"/>
          <a:r>
            <a:rPr lang="ru-RU" sz="2000" b="1" dirty="0" smtClean="0"/>
            <a:t>Социальные</a:t>
          </a:r>
          <a:r>
            <a:rPr lang="ru-RU" sz="2000" dirty="0" smtClean="0"/>
            <a:t> – совесть – уважение, безопасность</a:t>
          </a:r>
          <a:endParaRPr lang="ru-RU" sz="2000" dirty="0"/>
        </a:p>
      </dgm:t>
    </dgm:pt>
    <dgm:pt modelId="{6329BF44-979A-4088-B656-B41963640FFD}" type="parTrans" cxnId="{D8124DD4-EA21-4547-B991-519E2C9368AF}">
      <dgm:prSet/>
      <dgm:spPr/>
      <dgm:t>
        <a:bodyPr/>
        <a:lstStyle/>
        <a:p>
          <a:endParaRPr lang="ru-RU"/>
        </a:p>
      </dgm:t>
    </dgm:pt>
    <dgm:pt modelId="{77D7973C-3CDB-44F1-A276-FE1F73F7E5F2}" type="sibTrans" cxnId="{D8124DD4-EA21-4547-B991-519E2C9368AF}">
      <dgm:prSet/>
      <dgm:spPr/>
      <dgm:t>
        <a:bodyPr/>
        <a:lstStyle/>
        <a:p>
          <a:endParaRPr lang="ru-RU"/>
        </a:p>
      </dgm:t>
    </dgm:pt>
    <dgm:pt modelId="{B65B004C-A63F-408F-9FED-30B05FEC0251}" type="pres">
      <dgm:prSet presAssocID="{8E18A1DA-9544-413E-B3B3-6D2EF5EEFAF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2A6A83-E15B-4738-B299-28038BC3F62F}" type="pres">
      <dgm:prSet presAssocID="{EFC4409F-8433-4C78-ABD4-0B11BE7DBC66}" presName="root1" presStyleCnt="0"/>
      <dgm:spPr/>
    </dgm:pt>
    <dgm:pt modelId="{E27DB53F-71E7-4498-9079-35DC54A9BEED}" type="pres">
      <dgm:prSet presAssocID="{EFC4409F-8433-4C78-ABD4-0B11BE7DBC6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A555F9-9833-40D6-BF9C-8D154998B3AC}" type="pres">
      <dgm:prSet presAssocID="{EFC4409F-8433-4C78-ABD4-0B11BE7DBC66}" presName="level2hierChild" presStyleCnt="0"/>
      <dgm:spPr/>
    </dgm:pt>
    <dgm:pt modelId="{AA6E49B0-5C6C-46DA-844B-70FEAB4C7058}" type="pres">
      <dgm:prSet presAssocID="{DE1CC292-9358-4918-8253-4718ADA92F38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47C11F01-8178-42D4-924B-C1F06178B177}" type="pres">
      <dgm:prSet presAssocID="{DE1CC292-9358-4918-8253-4718ADA92F38}" presName="connTx" presStyleLbl="parChTrans1D2" presStyleIdx="0" presStyleCnt="3"/>
      <dgm:spPr/>
      <dgm:t>
        <a:bodyPr/>
        <a:lstStyle/>
        <a:p>
          <a:endParaRPr lang="ru-RU"/>
        </a:p>
      </dgm:t>
    </dgm:pt>
    <dgm:pt modelId="{E0B44167-94C2-4358-AFA9-ABA6B4903B85}" type="pres">
      <dgm:prSet presAssocID="{CC027D67-7451-48C6-B364-CD3BD34A682F}" presName="root2" presStyleCnt="0"/>
      <dgm:spPr/>
    </dgm:pt>
    <dgm:pt modelId="{3DE54AC3-D468-4E8A-BF5F-34492DA26103}" type="pres">
      <dgm:prSet presAssocID="{CC027D67-7451-48C6-B364-CD3BD34A682F}" presName="LevelTwoTextNode" presStyleLbl="node2" presStyleIdx="0" presStyleCnt="3" custScaleX="136398" custScaleY="11855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81E068-30CF-43B5-9CF6-2EC5483C9259}" type="pres">
      <dgm:prSet presAssocID="{CC027D67-7451-48C6-B364-CD3BD34A682F}" presName="level3hierChild" presStyleCnt="0"/>
      <dgm:spPr/>
    </dgm:pt>
    <dgm:pt modelId="{D32AF7DC-2D44-4A5D-8D0E-211A7E5AB421}" type="pres">
      <dgm:prSet presAssocID="{6329BF44-979A-4088-B656-B41963640FFD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66C55A5-5FF0-486E-95CF-1487F61C6A60}" type="pres">
      <dgm:prSet presAssocID="{6329BF44-979A-4088-B656-B41963640FFD}" presName="connTx" presStyleLbl="parChTrans1D2" presStyleIdx="1" presStyleCnt="3"/>
      <dgm:spPr/>
      <dgm:t>
        <a:bodyPr/>
        <a:lstStyle/>
        <a:p>
          <a:endParaRPr lang="ru-RU"/>
        </a:p>
      </dgm:t>
    </dgm:pt>
    <dgm:pt modelId="{C184E54C-F9D6-4BA6-8F72-89D372EAF806}" type="pres">
      <dgm:prSet presAssocID="{A8747C55-1FED-4234-89E7-D714920ADEA3}" presName="root2" presStyleCnt="0"/>
      <dgm:spPr/>
    </dgm:pt>
    <dgm:pt modelId="{A3ECC2D9-8FF1-403E-AECF-349B96F99E34}" type="pres">
      <dgm:prSet presAssocID="{A8747C55-1FED-4234-89E7-D714920ADEA3}" presName="LevelTwoTextNode" presStyleLbl="node2" presStyleIdx="1" presStyleCnt="3" custScaleX="171570" custScaleY="11638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C8C1EA-A164-46DD-99DA-E41D50DF8D5F}" type="pres">
      <dgm:prSet presAssocID="{A8747C55-1FED-4234-89E7-D714920ADEA3}" presName="level3hierChild" presStyleCnt="0"/>
      <dgm:spPr/>
    </dgm:pt>
    <dgm:pt modelId="{B6400364-7835-4642-8A27-6DCCBE888379}" type="pres">
      <dgm:prSet presAssocID="{4A91C80E-A1D4-45C4-BF46-FAAF54CF812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DC3152BE-FC3E-48FB-BBC0-616DD744D64A}" type="pres">
      <dgm:prSet presAssocID="{4A91C80E-A1D4-45C4-BF46-FAAF54CF812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5F92A847-37FF-467F-A76C-E4F76C22A41D}" type="pres">
      <dgm:prSet presAssocID="{31540775-3711-420C-8B18-47A2DB590644}" presName="root2" presStyleCnt="0"/>
      <dgm:spPr/>
    </dgm:pt>
    <dgm:pt modelId="{F928464D-1D33-435F-8C8A-1D306232EE25}" type="pres">
      <dgm:prSet presAssocID="{31540775-3711-420C-8B18-47A2DB590644}" presName="LevelTwoTextNode" presStyleLbl="node2" presStyleIdx="2" presStyleCnt="3" custScaleX="195410" custScaleY="1477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7316C6-57A3-4672-A663-E1872C3746B4}" type="pres">
      <dgm:prSet presAssocID="{31540775-3711-420C-8B18-47A2DB590644}" presName="level3hierChild" presStyleCnt="0"/>
      <dgm:spPr/>
    </dgm:pt>
  </dgm:ptLst>
  <dgm:cxnLst>
    <dgm:cxn modelId="{A929AB1C-49C1-4E5D-8BA6-37FB3588D133}" type="presOf" srcId="{4A91C80E-A1D4-45C4-BF46-FAAF54CF8124}" destId="{DC3152BE-FC3E-48FB-BBC0-616DD744D64A}" srcOrd="1" destOrd="0" presId="urn:microsoft.com/office/officeart/2008/layout/HorizontalMultiLevelHierarchy"/>
    <dgm:cxn modelId="{6DA0E9BD-2DAC-4833-BDE6-239509519D48}" srcId="{8E18A1DA-9544-413E-B3B3-6D2EF5EEFAFA}" destId="{EFC4409F-8433-4C78-ABD4-0B11BE7DBC66}" srcOrd="0" destOrd="0" parTransId="{E6DAE3FD-3D1D-40C1-ACF8-B711CD419440}" sibTransId="{13C98A8B-2093-4F91-9CB4-9D82647B0B69}"/>
    <dgm:cxn modelId="{F5633733-1E7A-4DF3-920E-98529A925240}" type="presOf" srcId="{CC027D67-7451-48C6-B364-CD3BD34A682F}" destId="{3DE54AC3-D468-4E8A-BF5F-34492DA26103}" srcOrd="0" destOrd="0" presId="urn:microsoft.com/office/officeart/2008/layout/HorizontalMultiLevelHierarchy"/>
    <dgm:cxn modelId="{C927FDD2-D975-4F22-A278-F2BC0EF534C8}" type="presOf" srcId="{6329BF44-979A-4088-B656-B41963640FFD}" destId="{D32AF7DC-2D44-4A5D-8D0E-211A7E5AB421}" srcOrd="0" destOrd="0" presId="urn:microsoft.com/office/officeart/2008/layout/HorizontalMultiLevelHierarchy"/>
    <dgm:cxn modelId="{BC17B923-D6B5-4BA9-9333-44BA91EFC1C5}" type="presOf" srcId="{8E18A1DA-9544-413E-B3B3-6D2EF5EEFAFA}" destId="{B65B004C-A63F-408F-9FED-30B05FEC0251}" srcOrd="0" destOrd="0" presId="urn:microsoft.com/office/officeart/2008/layout/HorizontalMultiLevelHierarchy"/>
    <dgm:cxn modelId="{2AC830D1-1325-4297-BEDD-65E8366BB03E}" type="presOf" srcId="{DE1CC292-9358-4918-8253-4718ADA92F38}" destId="{47C11F01-8178-42D4-924B-C1F06178B177}" srcOrd="1" destOrd="0" presId="urn:microsoft.com/office/officeart/2008/layout/HorizontalMultiLevelHierarchy"/>
    <dgm:cxn modelId="{B1738478-EDB7-45D6-A196-4BCC1B0D002E}" srcId="{EFC4409F-8433-4C78-ABD4-0B11BE7DBC66}" destId="{31540775-3711-420C-8B18-47A2DB590644}" srcOrd="2" destOrd="0" parTransId="{4A91C80E-A1D4-45C4-BF46-FAAF54CF8124}" sibTransId="{991FC1DD-BD56-479D-B7CB-B81415D518D5}"/>
    <dgm:cxn modelId="{2DFA123F-DEB6-45C1-8F08-6A1990D4A516}" type="presOf" srcId="{DE1CC292-9358-4918-8253-4718ADA92F38}" destId="{AA6E49B0-5C6C-46DA-844B-70FEAB4C7058}" srcOrd="0" destOrd="0" presId="urn:microsoft.com/office/officeart/2008/layout/HorizontalMultiLevelHierarchy"/>
    <dgm:cxn modelId="{082C29D0-47C4-4E56-B8D3-B26F0B417337}" type="presOf" srcId="{6329BF44-979A-4088-B656-B41963640FFD}" destId="{F66C55A5-5FF0-486E-95CF-1487F61C6A60}" srcOrd="1" destOrd="0" presId="urn:microsoft.com/office/officeart/2008/layout/HorizontalMultiLevelHierarchy"/>
    <dgm:cxn modelId="{E2CB890B-CB51-4CE5-85E6-1D637143DA98}" type="presOf" srcId="{EFC4409F-8433-4C78-ABD4-0B11BE7DBC66}" destId="{E27DB53F-71E7-4498-9079-35DC54A9BEED}" srcOrd="0" destOrd="0" presId="urn:microsoft.com/office/officeart/2008/layout/HorizontalMultiLevelHierarchy"/>
    <dgm:cxn modelId="{0004242E-1965-4B6F-A8FB-8D6CCB3534AB}" srcId="{EFC4409F-8433-4C78-ABD4-0B11BE7DBC66}" destId="{CC027D67-7451-48C6-B364-CD3BD34A682F}" srcOrd="0" destOrd="0" parTransId="{DE1CC292-9358-4918-8253-4718ADA92F38}" sibTransId="{33C64F5D-9BEE-4029-B07A-AF2C3749B1AE}"/>
    <dgm:cxn modelId="{16F72720-DED9-410F-852F-AA1A4F546EDF}" type="presOf" srcId="{A8747C55-1FED-4234-89E7-D714920ADEA3}" destId="{A3ECC2D9-8FF1-403E-AECF-349B96F99E34}" srcOrd="0" destOrd="0" presId="urn:microsoft.com/office/officeart/2008/layout/HorizontalMultiLevelHierarchy"/>
    <dgm:cxn modelId="{D8124DD4-EA21-4547-B991-519E2C9368AF}" srcId="{EFC4409F-8433-4C78-ABD4-0B11BE7DBC66}" destId="{A8747C55-1FED-4234-89E7-D714920ADEA3}" srcOrd="1" destOrd="0" parTransId="{6329BF44-979A-4088-B656-B41963640FFD}" sibTransId="{77D7973C-3CDB-44F1-A276-FE1F73F7E5F2}"/>
    <dgm:cxn modelId="{7E59E141-6FDA-49E7-9ED5-1ED06DB8869C}" type="presOf" srcId="{31540775-3711-420C-8B18-47A2DB590644}" destId="{F928464D-1D33-435F-8C8A-1D306232EE25}" srcOrd="0" destOrd="0" presId="urn:microsoft.com/office/officeart/2008/layout/HorizontalMultiLevelHierarchy"/>
    <dgm:cxn modelId="{7735CBC3-D4FC-4C54-9539-AEFFFDF86750}" type="presOf" srcId="{4A91C80E-A1D4-45C4-BF46-FAAF54CF8124}" destId="{B6400364-7835-4642-8A27-6DCCBE888379}" srcOrd="0" destOrd="0" presId="urn:microsoft.com/office/officeart/2008/layout/HorizontalMultiLevelHierarchy"/>
    <dgm:cxn modelId="{DC90B0AF-AD77-47F1-8C6C-22C9E2E9E72A}" type="presParOf" srcId="{B65B004C-A63F-408F-9FED-30B05FEC0251}" destId="{822A6A83-E15B-4738-B299-28038BC3F62F}" srcOrd="0" destOrd="0" presId="urn:microsoft.com/office/officeart/2008/layout/HorizontalMultiLevelHierarchy"/>
    <dgm:cxn modelId="{CF7F3F3C-554B-4145-9D73-AFAE4BE7A7D5}" type="presParOf" srcId="{822A6A83-E15B-4738-B299-28038BC3F62F}" destId="{E27DB53F-71E7-4498-9079-35DC54A9BEED}" srcOrd="0" destOrd="0" presId="urn:microsoft.com/office/officeart/2008/layout/HorizontalMultiLevelHierarchy"/>
    <dgm:cxn modelId="{C73E1C75-5206-4C1E-9C7D-C7AD024E08E9}" type="presParOf" srcId="{822A6A83-E15B-4738-B299-28038BC3F62F}" destId="{0FA555F9-9833-40D6-BF9C-8D154998B3AC}" srcOrd="1" destOrd="0" presId="urn:microsoft.com/office/officeart/2008/layout/HorizontalMultiLevelHierarchy"/>
    <dgm:cxn modelId="{2DF1C13E-AADC-4201-B3C3-CF0581816AD9}" type="presParOf" srcId="{0FA555F9-9833-40D6-BF9C-8D154998B3AC}" destId="{AA6E49B0-5C6C-46DA-844B-70FEAB4C7058}" srcOrd="0" destOrd="0" presId="urn:microsoft.com/office/officeart/2008/layout/HorizontalMultiLevelHierarchy"/>
    <dgm:cxn modelId="{01C2CEC2-BC45-42DC-8EF2-0797F85B4C0C}" type="presParOf" srcId="{AA6E49B0-5C6C-46DA-844B-70FEAB4C7058}" destId="{47C11F01-8178-42D4-924B-C1F06178B177}" srcOrd="0" destOrd="0" presId="urn:microsoft.com/office/officeart/2008/layout/HorizontalMultiLevelHierarchy"/>
    <dgm:cxn modelId="{10E144C2-47D3-4DC7-925D-A3BEE5A55046}" type="presParOf" srcId="{0FA555F9-9833-40D6-BF9C-8D154998B3AC}" destId="{E0B44167-94C2-4358-AFA9-ABA6B4903B85}" srcOrd="1" destOrd="0" presId="urn:microsoft.com/office/officeart/2008/layout/HorizontalMultiLevelHierarchy"/>
    <dgm:cxn modelId="{1B8EEA7F-0D87-4B56-BB25-2749F9813815}" type="presParOf" srcId="{E0B44167-94C2-4358-AFA9-ABA6B4903B85}" destId="{3DE54AC3-D468-4E8A-BF5F-34492DA26103}" srcOrd="0" destOrd="0" presId="urn:microsoft.com/office/officeart/2008/layout/HorizontalMultiLevelHierarchy"/>
    <dgm:cxn modelId="{F27B9965-2F81-44F0-A29E-01EAFBE9B00E}" type="presParOf" srcId="{E0B44167-94C2-4358-AFA9-ABA6B4903B85}" destId="{4281E068-30CF-43B5-9CF6-2EC5483C9259}" srcOrd="1" destOrd="0" presId="urn:microsoft.com/office/officeart/2008/layout/HorizontalMultiLevelHierarchy"/>
    <dgm:cxn modelId="{56BDDF15-58A6-4E6A-B359-4AD4DB34644C}" type="presParOf" srcId="{0FA555F9-9833-40D6-BF9C-8D154998B3AC}" destId="{D32AF7DC-2D44-4A5D-8D0E-211A7E5AB421}" srcOrd="2" destOrd="0" presId="urn:microsoft.com/office/officeart/2008/layout/HorizontalMultiLevelHierarchy"/>
    <dgm:cxn modelId="{A158535C-7AB5-4861-A170-AD276C608769}" type="presParOf" srcId="{D32AF7DC-2D44-4A5D-8D0E-211A7E5AB421}" destId="{F66C55A5-5FF0-486E-95CF-1487F61C6A60}" srcOrd="0" destOrd="0" presId="urn:microsoft.com/office/officeart/2008/layout/HorizontalMultiLevelHierarchy"/>
    <dgm:cxn modelId="{83157171-2522-4827-8E18-8A0E95703065}" type="presParOf" srcId="{0FA555F9-9833-40D6-BF9C-8D154998B3AC}" destId="{C184E54C-F9D6-4BA6-8F72-89D372EAF806}" srcOrd="3" destOrd="0" presId="urn:microsoft.com/office/officeart/2008/layout/HorizontalMultiLevelHierarchy"/>
    <dgm:cxn modelId="{3C414C35-25A0-49E1-9BBE-E1000B872B84}" type="presParOf" srcId="{C184E54C-F9D6-4BA6-8F72-89D372EAF806}" destId="{A3ECC2D9-8FF1-403E-AECF-349B96F99E34}" srcOrd="0" destOrd="0" presId="urn:microsoft.com/office/officeart/2008/layout/HorizontalMultiLevelHierarchy"/>
    <dgm:cxn modelId="{99A3E1AD-44E9-40E3-A9DE-5D817F894F3D}" type="presParOf" srcId="{C184E54C-F9D6-4BA6-8F72-89D372EAF806}" destId="{85C8C1EA-A164-46DD-99DA-E41D50DF8D5F}" srcOrd="1" destOrd="0" presId="urn:microsoft.com/office/officeart/2008/layout/HorizontalMultiLevelHierarchy"/>
    <dgm:cxn modelId="{330A2F28-C4A0-4F99-B0F6-CEF50215B92F}" type="presParOf" srcId="{0FA555F9-9833-40D6-BF9C-8D154998B3AC}" destId="{B6400364-7835-4642-8A27-6DCCBE888379}" srcOrd="4" destOrd="0" presId="urn:microsoft.com/office/officeart/2008/layout/HorizontalMultiLevelHierarchy"/>
    <dgm:cxn modelId="{80003C52-3631-41F9-840D-9B922547ED34}" type="presParOf" srcId="{B6400364-7835-4642-8A27-6DCCBE888379}" destId="{DC3152BE-FC3E-48FB-BBC0-616DD744D64A}" srcOrd="0" destOrd="0" presId="urn:microsoft.com/office/officeart/2008/layout/HorizontalMultiLevelHierarchy"/>
    <dgm:cxn modelId="{8C0C7C91-4705-496A-99FB-3F3E93EEA691}" type="presParOf" srcId="{0FA555F9-9833-40D6-BF9C-8D154998B3AC}" destId="{5F92A847-37FF-467F-A76C-E4F76C22A41D}" srcOrd="5" destOrd="0" presId="urn:microsoft.com/office/officeart/2008/layout/HorizontalMultiLevelHierarchy"/>
    <dgm:cxn modelId="{57BA25AC-29AA-4437-96CB-6871AF94679B}" type="presParOf" srcId="{5F92A847-37FF-467F-A76C-E4F76C22A41D}" destId="{F928464D-1D33-435F-8C8A-1D306232EE25}" srcOrd="0" destOrd="0" presId="urn:microsoft.com/office/officeart/2008/layout/HorizontalMultiLevelHierarchy"/>
    <dgm:cxn modelId="{4E5848C6-F392-4796-A2F6-8D948B99ECD7}" type="presParOf" srcId="{5F92A847-37FF-467F-A76C-E4F76C22A41D}" destId="{7C7316C6-57A3-4672-A663-E1872C3746B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255E587-FEA3-4D79-9AB6-783AAEBC1A0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600000"/>
          </a:camera>
          <a:lightRig rig="threePt" dir="t"/>
        </a:scene3d>
      </dgm:spPr>
    </dgm:pt>
    <dgm:pt modelId="{C214ABC6-FFFC-422B-A8B9-961B491761CA}">
      <dgm:prSet phldrT="[Текст]"/>
      <dgm:spPr/>
      <dgm:t>
        <a:bodyPr/>
        <a:lstStyle/>
        <a:p>
          <a:r>
            <a:rPr lang="ru-RU" dirty="0" smtClean="0"/>
            <a:t>СТАБИЛЬНОСТЬ – основное качество личности, определяющее взаимоотношение с окружающим миром</a:t>
          </a:r>
          <a:endParaRPr lang="ru-RU" dirty="0"/>
        </a:p>
      </dgm:t>
    </dgm:pt>
    <dgm:pt modelId="{3EA0D840-CE90-4D29-ADC0-C3E881F38961}" type="parTrans" cxnId="{4A8BDFBA-C636-4908-94C2-817F850C0CF2}">
      <dgm:prSet/>
      <dgm:spPr/>
      <dgm:t>
        <a:bodyPr/>
        <a:lstStyle/>
        <a:p>
          <a:endParaRPr lang="ru-RU"/>
        </a:p>
      </dgm:t>
    </dgm:pt>
    <dgm:pt modelId="{1B269441-3806-4B61-A3C6-BAE9D7FB80DA}" type="sibTrans" cxnId="{4A8BDFBA-C636-4908-94C2-817F850C0CF2}">
      <dgm:prSet/>
      <dgm:spPr/>
      <dgm:t>
        <a:bodyPr/>
        <a:lstStyle/>
        <a:p>
          <a:endParaRPr lang="ru-RU"/>
        </a:p>
      </dgm:t>
    </dgm:pt>
    <dgm:pt modelId="{1A4E3E0E-4DE5-4900-902C-D27CDA328D3E}">
      <dgm:prSet phldrT="[Текст]"/>
      <dgm:spPr/>
      <dgm:t>
        <a:bodyPr/>
        <a:lstStyle/>
        <a:p>
          <a:r>
            <a:rPr lang="ru-RU" dirty="0" smtClean="0"/>
            <a:t>СОСТОЯНИЕ – промежуточный результат процесса управления потребностями</a:t>
          </a:r>
          <a:endParaRPr lang="ru-RU" dirty="0"/>
        </a:p>
      </dgm:t>
    </dgm:pt>
    <dgm:pt modelId="{D8A87EB7-4F6D-489F-BBDF-1220910F4596}" type="parTrans" cxnId="{511268D9-F398-4301-BAB6-ABA196E41057}">
      <dgm:prSet/>
      <dgm:spPr/>
      <dgm:t>
        <a:bodyPr/>
        <a:lstStyle/>
        <a:p>
          <a:endParaRPr lang="ru-RU"/>
        </a:p>
      </dgm:t>
    </dgm:pt>
    <dgm:pt modelId="{92ECBE14-844E-4BD6-8B9B-4397B86B464C}" type="sibTrans" cxnId="{511268D9-F398-4301-BAB6-ABA196E41057}">
      <dgm:prSet/>
      <dgm:spPr/>
      <dgm:t>
        <a:bodyPr/>
        <a:lstStyle/>
        <a:p>
          <a:endParaRPr lang="ru-RU"/>
        </a:p>
      </dgm:t>
    </dgm:pt>
    <dgm:pt modelId="{97DDBA8D-C9C2-456C-AFC3-AE1C1A7F44D7}">
      <dgm:prSet phldrT="[Текст]"/>
      <dgm:spPr/>
      <dgm:t>
        <a:bodyPr/>
        <a:lstStyle/>
        <a:p>
          <a:r>
            <a:rPr lang="ru-RU" dirty="0" smtClean="0"/>
            <a:t>ИЗМЕНЧИВОСТЬ – непрерывный процесс изменения под влиянием внешних условий и внутреннего состояния </a:t>
          </a:r>
          <a:endParaRPr lang="ru-RU" dirty="0"/>
        </a:p>
      </dgm:t>
    </dgm:pt>
    <dgm:pt modelId="{207B3282-F2B4-447D-9DBF-6D9B0F9C1A6A}" type="parTrans" cxnId="{A6BCEF3C-8658-48CA-8230-A5E6B7AB1A8F}">
      <dgm:prSet/>
      <dgm:spPr/>
      <dgm:t>
        <a:bodyPr/>
        <a:lstStyle/>
        <a:p>
          <a:endParaRPr lang="ru-RU"/>
        </a:p>
      </dgm:t>
    </dgm:pt>
    <dgm:pt modelId="{E8E2D44D-8A59-47F1-A183-3A9CEF904C45}" type="sibTrans" cxnId="{A6BCEF3C-8658-48CA-8230-A5E6B7AB1A8F}">
      <dgm:prSet/>
      <dgm:spPr/>
      <dgm:t>
        <a:bodyPr/>
        <a:lstStyle/>
        <a:p>
          <a:endParaRPr lang="ru-RU"/>
        </a:p>
      </dgm:t>
    </dgm:pt>
    <dgm:pt modelId="{8FEF0E49-DB79-4033-A533-90526EB159C1}" type="pres">
      <dgm:prSet presAssocID="{3255E587-FEA3-4D79-9AB6-783AAEBC1A07}" presName="CompostProcess" presStyleCnt="0">
        <dgm:presLayoutVars>
          <dgm:dir/>
          <dgm:resizeHandles val="exact"/>
        </dgm:presLayoutVars>
      </dgm:prSet>
      <dgm:spPr/>
    </dgm:pt>
    <dgm:pt modelId="{43976166-2739-4E5A-947E-6E15F2EAB956}" type="pres">
      <dgm:prSet presAssocID="{3255E587-FEA3-4D79-9AB6-783AAEBC1A07}" presName="arrow" presStyleLbl="bgShp" presStyleIdx="0" presStyleCnt="1"/>
      <dgm:spPr/>
    </dgm:pt>
    <dgm:pt modelId="{5C8CF4F0-ADB2-45EA-B480-A4BBB294242B}" type="pres">
      <dgm:prSet presAssocID="{3255E587-FEA3-4D79-9AB6-783AAEBC1A07}" presName="linearProcess" presStyleCnt="0"/>
      <dgm:spPr/>
    </dgm:pt>
    <dgm:pt modelId="{992EB18A-4523-4D0F-98F1-35F2AB5D80E7}" type="pres">
      <dgm:prSet presAssocID="{C214ABC6-FFFC-422B-A8B9-961B491761CA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0B01F-C8C4-4D46-9161-126D63B5002B}" type="pres">
      <dgm:prSet presAssocID="{1B269441-3806-4B61-A3C6-BAE9D7FB80DA}" presName="sibTrans" presStyleCnt="0"/>
      <dgm:spPr/>
    </dgm:pt>
    <dgm:pt modelId="{AF96F7C8-D918-406F-812C-D212DDF3AFBB}" type="pres">
      <dgm:prSet presAssocID="{1A4E3E0E-4DE5-4900-902C-D27CDA328D3E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659332-5423-4683-948A-819EAEAF74BF}" type="pres">
      <dgm:prSet presAssocID="{92ECBE14-844E-4BD6-8B9B-4397B86B464C}" presName="sibTrans" presStyleCnt="0"/>
      <dgm:spPr/>
    </dgm:pt>
    <dgm:pt modelId="{2E95ED1A-0727-41F5-BD15-A3B229B7B57B}" type="pres">
      <dgm:prSet presAssocID="{97DDBA8D-C9C2-456C-AFC3-AE1C1A7F44D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CBDEA7-86F0-4139-965B-752235A2EE7C}" type="presOf" srcId="{C214ABC6-FFFC-422B-A8B9-961B491761CA}" destId="{992EB18A-4523-4D0F-98F1-35F2AB5D80E7}" srcOrd="0" destOrd="0" presId="urn:microsoft.com/office/officeart/2005/8/layout/hProcess9"/>
    <dgm:cxn modelId="{F81D3CF7-25FE-4DB1-83F3-6E77A1D4B463}" type="presOf" srcId="{1A4E3E0E-4DE5-4900-902C-D27CDA328D3E}" destId="{AF96F7C8-D918-406F-812C-D212DDF3AFBB}" srcOrd="0" destOrd="0" presId="urn:microsoft.com/office/officeart/2005/8/layout/hProcess9"/>
    <dgm:cxn modelId="{7B8409D4-C8C0-4BFE-9A00-14D611F4EDD9}" type="presOf" srcId="{97DDBA8D-C9C2-456C-AFC3-AE1C1A7F44D7}" destId="{2E95ED1A-0727-41F5-BD15-A3B229B7B57B}" srcOrd="0" destOrd="0" presId="urn:microsoft.com/office/officeart/2005/8/layout/hProcess9"/>
    <dgm:cxn modelId="{A6BCEF3C-8658-48CA-8230-A5E6B7AB1A8F}" srcId="{3255E587-FEA3-4D79-9AB6-783AAEBC1A07}" destId="{97DDBA8D-C9C2-456C-AFC3-AE1C1A7F44D7}" srcOrd="2" destOrd="0" parTransId="{207B3282-F2B4-447D-9DBF-6D9B0F9C1A6A}" sibTransId="{E8E2D44D-8A59-47F1-A183-3A9CEF904C45}"/>
    <dgm:cxn modelId="{4A8BDFBA-C636-4908-94C2-817F850C0CF2}" srcId="{3255E587-FEA3-4D79-9AB6-783AAEBC1A07}" destId="{C214ABC6-FFFC-422B-A8B9-961B491761CA}" srcOrd="0" destOrd="0" parTransId="{3EA0D840-CE90-4D29-ADC0-C3E881F38961}" sibTransId="{1B269441-3806-4B61-A3C6-BAE9D7FB80DA}"/>
    <dgm:cxn modelId="{E0CE8FF4-BA69-4A28-B108-784D98594D10}" type="presOf" srcId="{3255E587-FEA3-4D79-9AB6-783AAEBC1A07}" destId="{8FEF0E49-DB79-4033-A533-90526EB159C1}" srcOrd="0" destOrd="0" presId="urn:microsoft.com/office/officeart/2005/8/layout/hProcess9"/>
    <dgm:cxn modelId="{511268D9-F398-4301-BAB6-ABA196E41057}" srcId="{3255E587-FEA3-4D79-9AB6-783AAEBC1A07}" destId="{1A4E3E0E-4DE5-4900-902C-D27CDA328D3E}" srcOrd="1" destOrd="0" parTransId="{D8A87EB7-4F6D-489F-BBDF-1220910F4596}" sibTransId="{92ECBE14-844E-4BD6-8B9B-4397B86B464C}"/>
    <dgm:cxn modelId="{C62FF14C-0C09-4953-90F2-8C12E739C391}" type="presParOf" srcId="{8FEF0E49-DB79-4033-A533-90526EB159C1}" destId="{43976166-2739-4E5A-947E-6E15F2EAB956}" srcOrd="0" destOrd="0" presId="urn:microsoft.com/office/officeart/2005/8/layout/hProcess9"/>
    <dgm:cxn modelId="{0063B0D8-C3A8-4FD1-96ED-40D84811F9AB}" type="presParOf" srcId="{8FEF0E49-DB79-4033-A533-90526EB159C1}" destId="{5C8CF4F0-ADB2-45EA-B480-A4BBB294242B}" srcOrd="1" destOrd="0" presId="urn:microsoft.com/office/officeart/2005/8/layout/hProcess9"/>
    <dgm:cxn modelId="{8BFDC8F1-0E2A-4DEE-BA06-BC2401FF6EE9}" type="presParOf" srcId="{5C8CF4F0-ADB2-45EA-B480-A4BBB294242B}" destId="{992EB18A-4523-4D0F-98F1-35F2AB5D80E7}" srcOrd="0" destOrd="0" presId="urn:microsoft.com/office/officeart/2005/8/layout/hProcess9"/>
    <dgm:cxn modelId="{7AA7A6C6-323E-48E0-B247-23BE6F2A86FB}" type="presParOf" srcId="{5C8CF4F0-ADB2-45EA-B480-A4BBB294242B}" destId="{8530B01F-C8C4-4D46-9161-126D63B5002B}" srcOrd="1" destOrd="0" presId="urn:microsoft.com/office/officeart/2005/8/layout/hProcess9"/>
    <dgm:cxn modelId="{CC88E3EA-A6A8-4A07-A96E-D016A281BDD4}" type="presParOf" srcId="{5C8CF4F0-ADB2-45EA-B480-A4BBB294242B}" destId="{AF96F7C8-D918-406F-812C-D212DDF3AFBB}" srcOrd="2" destOrd="0" presId="urn:microsoft.com/office/officeart/2005/8/layout/hProcess9"/>
    <dgm:cxn modelId="{97983F40-80D5-4C3C-9F1E-0E231D9CBAC8}" type="presParOf" srcId="{5C8CF4F0-ADB2-45EA-B480-A4BBB294242B}" destId="{EF659332-5423-4683-948A-819EAEAF74BF}" srcOrd="3" destOrd="0" presId="urn:microsoft.com/office/officeart/2005/8/layout/hProcess9"/>
    <dgm:cxn modelId="{91B71025-DCAB-4BA6-94B5-044038F6ED18}" type="presParOf" srcId="{5C8CF4F0-ADB2-45EA-B480-A4BBB294242B}" destId="{2E95ED1A-0727-41F5-BD15-A3B229B7B57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E18A1DA-9544-413E-B3B3-6D2EF5EEFAF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C4409F-8433-4C78-ABD4-0B11BE7DBC66}">
      <dgm:prSet phldrT="[Текст]" custT="1"/>
      <dgm:spPr/>
      <dgm:t>
        <a:bodyPr/>
        <a:lstStyle/>
        <a:p>
          <a:r>
            <a:rPr lang="ru-RU" sz="4000" dirty="0" smtClean="0"/>
            <a:t>СПОСОБНОСТИ</a:t>
          </a:r>
          <a:endParaRPr lang="ru-RU" sz="4000" dirty="0"/>
        </a:p>
      </dgm:t>
    </dgm:pt>
    <dgm:pt modelId="{E6DAE3FD-3D1D-40C1-ACF8-B711CD419440}" type="parTrans" cxnId="{6DA0E9BD-2DAC-4833-BDE6-239509519D48}">
      <dgm:prSet/>
      <dgm:spPr/>
      <dgm:t>
        <a:bodyPr/>
        <a:lstStyle/>
        <a:p>
          <a:endParaRPr lang="ru-RU"/>
        </a:p>
      </dgm:t>
    </dgm:pt>
    <dgm:pt modelId="{13C98A8B-2093-4F91-9CB4-9D82647B0B69}" type="sibTrans" cxnId="{6DA0E9BD-2DAC-4833-BDE6-239509519D48}">
      <dgm:prSet/>
      <dgm:spPr/>
      <dgm:t>
        <a:bodyPr/>
        <a:lstStyle/>
        <a:p>
          <a:endParaRPr lang="ru-RU"/>
        </a:p>
      </dgm:t>
    </dgm:pt>
    <dgm:pt modelId="{CC027D67-7451-48C6-B364-CD3BD34A682F}">
      <dgm:prSet phldrT="[Текст]" custT="1"/>
      <dgm:spPr/>
      <dgm:t>
        <a:bodyPr/>
        <a:lstStyle/>
        <a:p>
          <a:pPr algn="ctr"/>
          <a:r>
            <a:rPr lang="ru-RU" sz="1600" dirty="0" smtClean="0"/>
            <a:t>Биологические направлены на развитие, приспособление к внешним условиям, самосохранение, воспроизведение себе подобных, встроенность  в процесс труда  </a:t>
          </a:r>
          <a:endParaRPr lang="ru-RU" sz="1600" dirty="0"/>
        </a:p>
      </dgm:t>
    </dgm:pt>
    <dgm:pt modelId="{DE1CC292-9358-4918-8253-4718ADA92F38}" type="parTrans" cxnId="{0004242E-1965-4B6F-A8FB-8D6CCB3534AB}">
      <dgm:prSet/>
      <dgm:spPr/>
      <dgm:t>
        <a:bodyPr/>
        <a:lstStyle/>
        <a:p>
          <a:endParaRPr lang="ru-RU"/>
        </a:p>
      </dgm:t>
    </dgm:pt>
    <dgm:pt modelId="{33C64F5D-9BEE-4029-B07A-AF2C3749B1AE}" type="sibTrans" cxnId="{0004242E-1965-4B6F-A8FB-8D6CCB3534AB}">
      <dgm:prSet/>
      <dgm:spPr/>
      <dgm:t>
        <a:bodyPr/>
        <a:lstStyle/>
        <a:p>
          <a:endParaRPr lang="ru-RU"/>
        </a:p>
      </dgm:t>
    </dgm:pt>
    <dgm:pt modelId="{31540775-3711-420C-8B18-47A2DB590644}">
      <dgm:prSet phldrT="[Текст]" custT="1"/>
      <dgm:spPr/>
      <dgm:t>
        <a:bodyPr/>
        <a:lstStyle/>
        <a:p>
          <a:pPr algn="ctr"/>
          <a:r>
            <a:rPr lang="ru-RU" sz="1600" dirty="0" smtClean="0"/>
            <a:t>Духовные – индивидуальные свойства сознания человека, его мышления, проявляющиеся в осознании самого себя и окружающего мира, в творчестве и рефлексии </a:t>
          </a:r>
          <a:endParaRPr lang="ru-RU" sz="1600" dirty="0"/>
        </a:p>
      </dgm:t>
    </dgm:pt>
    <dgm:pt modelId="{4A91C80E-A1D4-45C4-BF46-FAAF54CF8124}" type="parTrans" cxnId="{B1738478-EDB7-45D6-A196-4BCC1B0D002E}">
      <dgm:prSet/>
      <dgm:spPr/>
      <dgm:t>
        <a:bodyPr/>
        <a:lstStyle/>
        <a:p>
          <a:endParaRPr lang="ru-RU"/>
        </a:p>
      </dgm:t>
    </dgm:pt>
    <dgm:pt modelId="{991FC1DD-BD56-479D-B7CB-B81415D518D5}" type="sibTrans" cxnId="{B1738478-EDB7-45D6-A196-4BCC1B0D002E}">
      <dgm:prSet/>
      <dgm:spPr/>
      <dgm:t>
        <a:bodyPr/>
        <a:lstStyle/>
        <a:p>
          <a:endParaRPr lang="ru-RU"/>
        </a:p>
      </dgm:t>
    </dgm:pt>
    <dgm:pt modelId="{A8747C55-1FED-4234-89E7-D714920ADEA3}">
      <dgm:prSet phldrT="[Текст]" custT="1"/>
      <dgm:spPr/>
      <dgm:t>
        <a:bodyPr/>
        <a:lstStyle/>
        <a:p>
          <a:pPr algn="ctr"/>
          <a:r>
            <a:rPr lang="ru-RU" sz="1600" dirty="0" smtClean="0"/>
            <a:t>Социальные направлены на усвоение и развитие социально-культурного опыта, на включение в систему общественных отношений, проявляется в социальной активности, коммуникациях</a:t>
          </a:r>
          <a:endParaRPr lang="ru-RU" sz="1600" dirty="0"/>
        </a:p>
      </dgm:t>
    </dgm:pt>
    <dgm:pt modelId="{6329BF44-979A-4088-B656-B41963640FFD}" type="parTrans" cxnId="{D8124DD4-EA21-4547-B991-519E2C9368AF}">
      <dgm:prSet/>
      <dgm:spPr/>
      <dgm:t>
        <a:bodyPr/>
        <a:lstStyle/>
        <a:p>
          <a:endParaRPr lang="ru-RU"/>
        </a:p>
      </dgm:t>
    </dgm:pt>
    <dgm:pt modelId="{77D7973C-3CDB-44F1-A276-FE1F73F7E5F2}" type="sibTrans" cxnId="{D8124DD4-EA21-4547-B991-519E2C9368AF}">
      <dgm:prSet/>
      <dgm:spPr/>
      <dgm:t>
        <a:bodyPr/>
        <a:lstStyle/>
        <a:p>
          <a:endParaRPr lang="ru-RU"/>
        </a:p>
      </dgm:t>
    </dgm:pt>
    <dgm:pt modelId="{B65B004C-A63F-408F-9FED-30B05FEC0251}" type="pres">
      <dgm:prSet presAssocID="{8E18A1DA-9544-413E-B3B3-6D2EF5EEFAF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2A6A83-E15B-4738-B299-28038BC3F62F}" type="pres">
      <dgm:prSet presAssocID="{EFC4409F-8433-4C78-ABD4-0B11BE7DBC66}" presName="root1" presStyleCnt="0"/>
      <dgm:spPr/>
    </dgm:pt>
    <dgm:pt modelId="{E27DB53F-71E7-4498-9079-35DC54A9BEED}" type="pres">
      <dgm:prSet presAssocID="{EFC4409F-8433-4C78-ABD4-0B11BE7DBC6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A555F9-9833-40D6-BF9C-8D154998B3AC}" type="pres">
      <dgm:prSet presAssocID="{EFC4409F-8433-4C78-ABD4-0B11BE7DBC66}" presName="level2hierChild" presStyleCnt="0"/>
      <dgm:spPr/>
    </dgm:pt>
    <dgm:pt modelId="{AA6E49B0-5C6C-46DA-844B-70FEAB4C7058}" type="pres">
      <dgm:prSet presAssocID="{DE1CC292-9358-4918-8253-4718ADA92F38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47C11F01-8178-42D4-924B-C1F06178B177}" type="pres">
      <dgm:prSet presAssocID="{DE1CC292-9358-4918-8253-4718ADA92F38}" presName="connTx" presStyleLbl="parChTrans1D2" presStyleIdx="0" presStyleCnt="3"/>
      <dgm:spPr/>
      <dgm:t>
        <a:bodyPr/>
        <a:lstStyle/>
        <a:p>
          <a:endParaRPr lang="ru-RU"/>
        </a:p>
      </dgm:t>
    </dgm:pt>
    <dgm:pt modelId="{E0B44167-94C2-4358-AFA9-ABA6B4903B85}" type="pres">
      <dgm:prSet presAssocID="{CC027D67-7451-48C6-B364-CD3BD34A682F}" presName="root2" presStyleCnt="0"/>
      <dgm:spPr/>
    </dgm:pt>
    <dgm:pt modelId="{3DE54AC3-D468-4E8A-BF5F-34492DA26103}" type="pres">
      <dgm:prSet presAssocID="{CC027D67-7451-48C6-B364-CD3BD34A682F}" presName="LevelTwoTextNode" presStyleLbl="node2" presStyleIdx="0" presStyleCnt="3" custScaleX="216039" custScaleY="15409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81E068-30CF-43B5-9CF6-2EC5483C9259}" type="pres">
      <dgm:prSet presAssocID="{CC027D67-7451-48C6-B364-CD3BD34A682F}" presName="level3hierChild" presStyleCnt="0"/>
      <dgm:spPr/>
    </dgm:pt>
    <dgm:pt modelId="{D32AF7DC-2D44-4A5D-8D0E-211A7E5AB421}" type="pres">
      <dgm:prSet presAssocID="{6329BF44-979A-4088-B656-B41963640FFD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66C55A5-5FF0-486E-95CF-1487F61C6A60}" type="pres">
      <dgm:prSet presAssocID="{6329BF44-979A-4088-B656-B41963640FFD}" presName="connTx" presStyleLbl="parChTrans1D2" presStyleIdx="1" presStyleCnt="3"/>
      <dgm:spPr/>
      <dgm:t>
        <a:bodyPr/>
        <a:lstStyle/>
        <a:p>
          <a:endParaRPr lang="ru-RU"/>
        </a:p>
      </dgm:t>
    </dgm:pt>
    <dgm:pt modelId="{C184E54C-F9D6-4BA6-8F72-89D372EAF806}" type="pres">
      <dgm:prSet presAssocID="{A8747C55-1FED-4234-89E7-D714920ADEA3}" presName="root2" presStyleCnt="0"/>
      <dgm:spPr/>
    </dgm:pt>
    <dgm:pt modelId="{A3ECC2D9-8FF1-403E-AECF-349B96F99E34}" type="pres">
      <dgm:prSet presAssocID="{A8747C55-1FED-4234-89E7-D714920ADEA3}" presName="LevelTwoTextNode" presStyleLbl="node2" presStyleIdx="1" presStyleCnt="3" custScaleX="216849" custScaleY="1646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C8C1EA-A164-46DD-99DA-E41D50DF8D5F}" type="pres">
      <dgm:prSet presAssocID="{A8747C55-1FED-4234-89E7-D714920ADEA3}" presName="level3hierChild" presStyleCnt="0"/>
      <dgm:spPr/>
    </dgm:pt>
    <dgm:pt modelId="{B6400364-7835-4642-8A27-6DCCBE888379}" type="pres">
      <dgm:prSet presAssocID="{4A91C80E-A1D4-45C4-BF46-FAAF54CF812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DC3152BE-FC3E-48FB-BBC0-616DD744D64A}" type="pres">
      <dgm:prSet presAssocID="{4A91C80E-A1D4-45C4-BF46-FAAF54CF812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5F92A847-37FF-467F-A76C-E4F76C22A41D}" type="pres">
      <dgm:prSet presAssocID="{31540775-3711-420C-8B18-47A2DB590644}" presName="root2" presStyleCnt="0"/>
      <dgm:spPr/>
    </dgm:pt>
    <dgm:pt modelId="{F928464D-1D33-435F-8C8A-1D306232EE25}" type="pres">
      <dgm:prSet presAssocID="{31540775-3711-420C-8B18-47A2DB590644}" presName="LevelTwoTextNode" presStyleLbl="node2" presStyleIdx="2" presStyleCnt="3" custScaleX="215399" custScaleY="1450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7316C6-57A3-4672-A663-E1872C3746B4}" type="pres">
      <dgm:prSet presAssocID="{31540775-3711-420C-8B18-47A2DB590644}" presName="level3hierChild" presStyleCnt="0"/>
      <dgm:spPr/>
    </dgm:pt>
  </dgm:ptLst>
  <dgm:cxnLst>
    <dgm:cxn modelId="{CFEA129B-17DE-44CE-8A6D-EA3DC6F38435}" type="presOf" srcId="{DE1CC292-9358-4918-8253-4718ADA92F38}" destId="{AA6E49B0-5C6C-46DA-844B-70FEAB4C7058}" srcOrd="0" destOrd="0" presId="urn:microsoft.com/office/officeart/2008/layout/HorizontalMultiLevelHierarchy"/>
    <dgm:cxn modelId="{FADD71BB-B803-41B9-81FF-466A0EC40DC3}" type="presOf" srcId="{4A91C80E-A1D4-45C4-BF46-FAAF54CF8124}" destId="{B6400364-7835-4642-8A27-6DCCBE888379}" srcOrd="0" destOrd="0" presId="urn:microsoft.com/office/officeart/2008/layout/HorizontalMultiLevelHierarchy"/>
    <dgm:cxn modelId="{6DA0E9BD-2DAC-4833-BDE6-239509519D48}" srcId="{8E18A1DA-9544-413E-B3B3-6D2EF5EEFAFA}" destId="{EFC4409F-8433-4C78-ABD4-0B11BE7DBC66}" srcOrd="0" destOrd="0" parTransId="{E6DAE3FD-3D1D-40C1-ACF8-B711CD419440}" sibTransId="{13C98A8B-2093-4F91-9CB4-9D82647B0B69}"/>
    <dgm:cxn modelId="{88D144B4-0896-4A72-862E-124C03C0A705}" type="presOf" srcId="{EFC4409F-8433-4C78-ABD4-0B11BE7DBC66}" destId="{E27DB53F-71E7-4498-9079-35DC54A9BEED}" srcOrd="0" destOrd="0" presId="urn:microsoft.com/office/officeart/2008/layout/HorizontalMultiLevelHierarchy"/>
    <dgm:cxn modelId="{3CEF491B-6C6D-451C-9FA9-EB6B60044EFF}" type="presOf" srcId="{A8747C55-1FED-4234-89E7-D714920ADEA3}" destId="{A3ECC2D9-8FF1-403E-AECF-349B96F99E34}" srcOrd="0" destOrd="0" presId="urn:microsoft.com/office/officeart/2008/layout/HorizontalMultiLevelHierarchy"/>
    <dgm:cxn modelId="{8B69CAFB-05BE-4A16-9DEF-A686AD695122}" type="presOf" srcId="{6329BF44-979A-4088-B656-B41963640FFD}" destId="{F66C55A5-5FF0-486E-95CF-1487F61C6A60}" srcOrd="1" destOrd="0" presId="urn:microsoft.com/office/officeart/2008/layout/HorizontalMultiLevelHierarchy"/>
    <dgm:cxn modelId="{B1738478-EDB7-45D6-A196-4BCC1B0D002E}" srcId="{EFC4409F-8433-4C78-ABD4-0B11BE7DBC66}" destId="{31540775-3711-420C-8B18-47A2DB590644}" srcOrd="2" destOrd="0" parTransId="{4A91C80E-A1D4-45C4-BF46-FAAF54CF8124}" sibTransId="{991FC1DD-BD56-479D-B7CB-B81415D518D5}"/>
    <dgm:cxn modelId="{D1A2573E-614B-4A00-B783-4FF74EE6F916}" type="presOf" srcId="{8E18A1DA-9544-413E-B3B3-6D2EF5EEFAFA}" destId="{B65B004C-A63F-408F-9FED-30B05FEC0251}" srcOrd="0" destOrd="0" presId="urn:microsoft.com/office/officeart/2008/layout/HorizontalMultiLevelHierarchy"/>
    <dgm:cxn modelId="{09250257-981D-444D-9C5F-EB3BD4DBA7C0}" type="presOf" srcId="{CC027D67-7451-48C6-B364-CD3BD34A682F}" destId="{3DE54AC3-D468-4E8A-BF5F-34492DA26103}" srcOrd="0" destOrd="0" presId="urn:microsoft.com/office/officeart/2008/layout/HorizontalMultiLevelHierarchy"/>
    <dgm:cxn modelId="{46729584-1087-4740-B861-D7583BDA1BD4}" type="presOf" srcId="{DE1CC292-9358-4918-8253-4718ADA92F38}" destId="{47C11F01-8178-42D4-924B-C1F06178B177}" srcOrd="1" destOrd="0" presId="urn:microsoft.com/office/officeart/2008/layout/HorizontalMultiLevelHierarchy"/>
    <dgm:cxn modelId="{4F0F29D4-5729-485F-9AA6-CF87149CF7BD}" type="presOf" srcId="{4A91C80E-A1D4-45C4-BF46-FAAF54CF8124}" destId="{DC3152BE-FC3E-48FB-BBC0-616DD744D64A}" srcOrd="1" destOrd="0" presId="urn:microsoft.com/office/officeart/2008/layout/HorizontalMultiLevelHierarchy"/>
    <dgm:cxn modelId="{EDA3C31F-838D-425C-BF09-ECC743BE14A8}" type="presOf" srcId="{31540775-3711-420C-8B18-47A2DB590644}" destId="{F928464D-1D33-435F-8C8A-1D306232EE25}" srcOrd="0" destOrd="0" presId="urn:microsoft.com/office/officeart/2008/layout/HorizontalMultiLevelHierarchy"/>
    <dgm:cxn modelId="{0004242E-1965-4B6F-A8FB-8D6CCB3534AB}" srcId="{EFC4409F-8433-4C78-ABD4-0B11BE7DBC66}" destId="{CC027D67-7451-48C6-B364-CD3BD34A682F}" srcOrd="0" destOrd="0" parTransId="{DE1CC292-9358-4918-8253-4718ADA92F38}" sibTransId="{33C64F5D-9BEE-4029-B07A-AF2C3749B1AE}"/>
    <dgm:cxn modelId="{D8124DD4-EA21-4547-B991-519E2C9368AF}" srcId="{EFC4409F-8433-4C78-ABD4-0B11BE7DBC66}" destId="{A8747C55-1FED-4234-89E7-D714920ADEA3}" srcOrd="1" destOrd="0" parTransId="{6329BF44-979A-4088-B656-B41963640FFD}" sibTransId="{77D7973C-3CDB-44F1-A276-FE1F73F7E5F2}"/>
    <dgm:cxn modelId="{25867722-E4ED-458C-A5DD-5B47B4A7D5DC}" type="presOf" srcId="{6329BF44-979A-4088-B656-B41963640FFD}" destId="{D32AF7DC-2D44-4A5D-8D0E-211A7E5AB421}" srcOrd="0" destOrd="0" presId="urn:microsoft.com/office/officeart/2008/layout/HorizontalMultiLevelHierarchy"/>
    <dgm:cxn modelId="{2352BA40-4180-4CA7-9E39-A0C1011BF13E}" type="presParOf" srcId="{B65B004C-A63F-408F-9FED-30B05FEC0251}" destId="{822A6A83-E15B-4738-B299-28038BC3F62F}" srcOrd="0" destOrd="0" presId="urn:microsoft.com/office/officeart/2008/layout/HorizontalMultiLevelHierarchy"/>
    <dgm:cxn modelId="{8E34A8F7-B775-4F40-A354-A5024BA859B3}" type="presParOf" srcId="{822A6A83-E15B-4738-B299-28038BC3F62F}" destId="{E27DB53F-71E7-4498-9079-35DC54A9BEED}" srcOrd="0" destOrd="0" presId="urn:microsoft.com/office/officeart/2008/layout/HorizontalMultiLevelHierarchy"/>
    <dgm:cxn modelId="{8B3CAF94-434D-4979-8B14-8473CE4EC440}" type="presParOf" srcId="{822A6A83-E15B-4738-B299-28038BC3F62F}" destId="{0FA555F9-9833-40D6-BF9C-8D154998B3AC}" srcOrd="1" destOrd="0" presId="urn:microsoft.com/office/officeart/2008/layout/HorizontalMultiLevelHierarchy"/>
    <dgm:cxn modelId="{B9218DC2-C9F6-470E-AAED-45A7BF0DBD09}" type="presParOf" srcId="{0FA555F9-9833-40D6-BF9C-8D154998B3AC}" destId="{AA6E49B0-5C6C-46DA-844B-70FEAB4C7058}" srcOrd="0" destOrd="0" presId="urn:microsoft.com/office/officeart/2008/layout/HorizontalMultiLevelHierarchy"/>
    <dgm:cxn modelId="{8B81FD76-60A7-41CA-9750-A74F3C884299}" type="presParOf" srcId="{AA6E49B0-5C6C-46DA-844B-70FEAB4C7058}" destId="{47C11F01-8178-42D4-924B-C1F06178B177}" srcOrd="0" destOrd="0" presId="urn:microsoft.com/office/officeart/2008/layout/HorizontalMultiLevelHierarchy"/>
    <dgm:cxn modelId="{6BC8844B-D2FD-46B0-A844-1BA7D773B3F5}" type="presParOf" srcId="{0FA555F9-9833-40D6-BF9C-8D154998B3AC}" destId="{E0B44167-94C2-4358-AFA9-ABA6B4903B85}" srcOrd="1" destOrd="0" presId="urn:microsoft.com/office/officeart/2008/layout/HorizontalMultiLevelHierarchy"/>
    <dgm:cxn modelId="{AD73F9A9-1C7A-4319-BA91-825DB4D87591}" type="presParOf" srcId="{E0B44167-94C2-4358-AFA9-ABA6B4903B85}" destId="{3DE54AC3-D468-4E8A-BF5F-34492DA26103}" srcOrd="0" destOrd="0" presId="urn:microsoft.com/office/officeart/2008/layout/HorizontalMultiLevelHierarchy"/>
    <dgm:cxn modelId="{923F9E97-BC68-4CB4-90A7-D043AD584EC1}" type="presParOf" srcId="{E0B44167-94C2-4358-AFA9-ABA6B4903B85}" destId="{4281E068-30CF-43B5-9CF6-2EC5483C9259}" srcOrd="1" destOrd="0" presId="urn:microsoft.com/office/officeart/2008/layout/HorizontalMultiLevelHierarchy"/>
    <dgm:cxn modelId="{1FC428AE-2DE0-4315-85F8-280BD31F5BBE}" type="presParOf" srcId="{0FA555F9-9833-40D6-BF9C-8D154998B3AC}" destId="{D32AF7DC-2D44-4A5D-8D0E-211A7E5AB421}" srcOrd="2" destOrd="0" presId="urn:microsoft.com/office/officeart/2008/layout/HorizontalMultiLevelHierarchy"/>
    <dgm:cxn modelId="{8E69C868-16CD-41CF-8C9B-6880937C2C10}" type="presParOf" srcId="{D32AF7DC-2D44-4A5D-8D0E-211A7E5AB421}" destId="{F66C55A5-5FF0-486E-95CF-1487F61C6A60}" srcOrd="0" destOrd="0" presId="urn:microsoft.com/office/officeart/2008/layout/HorizontalMultiLevelHierarchy"/>
    <dgm:cxn modelId="{9529D06C-926C-48BB-8F53-048D0328D546}" type="presParOf" srcId="{0FA555F9-9833-40D6-BF9C-8D154998B3AC}" destId="{C184E54C-F9D6-4BA6-8F72-89D372EAF806}" srcOrd="3" destOrd="0" presId="urn:microsoft.com/office/officeart/2008/layout/HorizontalMultiLevelHierarchy"/>
    <dgm:cxn modelId="{4E034044-0727-4EB0-8744-6108926A3385}" type="presParOf" srcId="{C184E54C-F9D6-4BA6-8F72-89D372EAF806}" destId="{A3ECC2D9-8FF1-403E-AECF-349B96F99E34}" srcOrd="0" destOrd="0" presId="urn:microsoft.com/office/officeart/2008/layout/HorizontalMultiLevelHierarchy"/>
    <dgm:cxn modelId="{EFF2508E-EDBE-4215-B284-FB1AF4C8E891}" type="presParOf" srcId="{C184E54C-F9D6-4BA6-8F72-89D372EAF806}" destId="{85C8C1EA-A164-46DD-99DA-E41D50DF8D5F}" srcOrd="1" destOrd="0" presId="urn:microsoft.com/office/officeart/2008/layout/HorizontalMultiLevelHierarchy"/>
    <dgm:cxn modelId="{50D7A235-DA0B-4FB0-8CF9-0B0CCBFE4BA0}" type="presParOf" srcId="{0FA555F9-9833-40D6-BF9C-8D154998B3AC}" destId="{B6400364-7835-4642-8A27-6DCCBE888379}" srcOrd="4" destOrd="0" presId="urn:microsoft.com/office/officeart/2008/layout/HorizontalMultiLevelHierarchy"/>
    <dgm:cxn modelId="{5047BE2C-79DD-4838-942E-670DA132BF74}" type="presParOf" srcId="{B6400364-7835-4642-8A27-6DCCBE888379}" destId="{DC3152BE-FC3E-48FB-BBC0-616DD744D64A}" srcOrd="0" destOrd="0" presId="urn:microsoft.com/office/officeart/2008/layout/HorizontalMultiLevelHierarchy"/>
    <dgm:cxn modelId="{41DA5463-674D-4AA3-A3AB-1AD11AEE95FA}" type="presParOf" srcId="{0FA555F9-9833-40D6-BF9C-8D154998B3AC}" destId="{5F92A847-37FF-467F-A76C-E4F76C22A41D}" srcOrd="5" destOrd="0" presId="urn:microsoft.com/office/officeart/2008/layout/HorizontalMultiLevelHierarchy"/>
    <dgm:cxn modelId="{D8A798EA-2146-479F-A199-B62920A152F8}" type="presParOf" srcId="{5F92A847-37FF-467F-A76C-E4F76C22A41D}" destId="{F928464D-1D33-435F-8C8A-1D306232EE25}" srcOrd="0" destOrd="0" presId="urn:microsoft.com/office/officeart/2008/layout/HorizontalMultiLevelHierarchy"/>
    <dgm:cxn modelId="{9FA47292-4569-460B-B231-DA166B252782}" type="presParOf" srcId="{5F92A847-37FF-467F-A76C-E4F76C22A41D}" destId="{7C7316C6-57A3-4672-A663-E1872C3746B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255E587-FEA3-4D79-9AB6-783AAEBC1A0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600000"/>
          </a:camera>
          <a:lightRig rig="threePt" dir="t"/>
        </a:scene3d>
      </dgm:spPr>
    </dgm:pt>
    <dgm:pt modelId="{C214ABC6-FFFC-422B-A8B9-961B491761CA}">
      <dgm:prSet phldrT="[Текст]"/>
      <dgm:spPr/>
      <dgm:t>
        <a:bodyPr/>
        <a:lstStyle/>
        <a:p>
          <a:r>
            <a:rPr lang="ru-RU" dirty="0" smtClean="0"/>
            <a:t>СТАБИЛЬНОСТЬ – устойчивые способы жизнедеяльности, природные и приобретенные</a:t>
          </a:r>
          <a:endParaRPr lang="ru-RU" dirty="0"/>
        </a:p>
      </dgm:t>
    </dgm:pt>
    <dgm:pt modelId="{3EA0D840-CE90-4D29-ADC0-C3E881F38961}" type="parTrans" cxnId="{4A8BDFBA-C636-4908-94C2-817F850C0CF2}">
      <dgm:prSet/>
      <dgm:spPr/>
      <dgm:t>
        <a:bodyPr/>
        <a:lstStyle/>
        <a:p>
          <a:endParaRPr lang="ru-RU"/>
        </a:p>
      </dgm:t>
    </dgm:pt>
    <dgm:pt modelId="{1B269441-3806-4B61-A3C6-BAE9D7FB80DA}" type="sibTrans" cxnId="{4A8BDFBA-C636-4908-94C2-817F850C0CF2}">
      <dgm:prSet/>
      <dgm:spPr/>
      <dgm:t>
        <a:bodyPr/>
        <a:lstStyle/>
        <a:p>
          <a:endParaRPr lang="ru-RU"/>
        </a:p>
      </dgm:t>
    </dgm:pt>
    <dgm:pt modelId="{1A4E3E0E-4DE5-4900-902C-D27CDA328D3E}">
      <dgm:prSet phldrT="[Текст]"/>
      <dgm:spPr/>
      <dgm:t>
        <a:bodyPr/>
        <a:lstStyle/>
        <a:p>
          <a:r>
            <a:rPr lang="ru-RU" dirty="0" smtClean="0"/>
            <a:t>СОСТОЯНИЕ – промежуточный результат овладения новыми способностями</a:t>
          </a:r>
          <a:endParaRPr lang="ru-RU" dirty="0"/>
        </a:p>
      </dgm:t>
    </dgm:pt>
    <dgm:pt modelId="{D8A87EB7-4F6D-489F-BBDF-1220910F4596}" type="parTrans" cxnId="{511268D9-F398-4301-BAB6-ABA196E41057}">
      <dgm:prSet/>
      <dgm:spPr/>
      <dgm:t>
        <a:bodyPr/>
        <a:lstStyle/>
        <a:p>
          <a:endParaRPr lang="ru-RU"/>
        </a:p>
      </dgm:t>
    </dgm:pt>
    <dgm:pt modelId="{92ECBE14-844E-4BD6-8B9B-4397B86B464C}" type="sibTrans" cxnId="{511268D9-F398-4301-BAB6-ABA196E41057}">
      <dgm:prSet/>
      <dgm:spPr/>
      <dgm:t>
        <a:bodyPr/>
        <a:lstStyle/>
        <a:p>
          <a:endParaRPr lang="ru-RU"/>
        </a:p>
      </dgm:t>
    </dgm:pt>
    <dgm:pt modelId="{97DDBA8D-C9C2-456C-AFC3-AE1C1A7F44D7}">
      <dgm:prSet phldrT="[Текст]"/>
      <dgm:spPr/>
      <dgm:t>
        <a:bodyPr/>
        <a:lstStyle/>
        <a:p>
          <a:r>
            <a:rPr lang="ru-RU" dirty="0" smtClean="0"/>
            <a:t>ИЗМЕНЧИВОСТЬ – непрерывный процесс приобретения способностей в процессе жизнедеятельности  </a:t>
          </a:r>
          <a:endParaRPr lang="ru-RU" dirty="0"/>
        </a:p>
      </dgm:t>
    </dgm:pt>
    <dgm:pt modelId="{207B3282-F2B4-447D-9DBF-6D9B0F9C1A6A}" type="parTrans" cxnId="{A6BCEF3C-8658-48CA-8230-A5E6B7AB1A8F}">
      <dgm:prSet/>
      <dgm:spPr/>
      <dgm:t>
        <a:bodyPr/>
        <a:lstStyle/>
        <a:p>
          <a:endParaRPr lang="ru-RU"/>
        </a:p>
      </dgm:t>
    </dgm:pt>
    <dgm:pt modelId="{E8E2D44D-8A59-47F1-A183-3A9CEF904C45}" type="sibTrans" cxnId="{A6BCEF3C-8658-48CA-8230-A5E6B7AB1A8F}">
      <dgm:prSet/>
      <dgm:spPr/>
      <dgm:t>
        <a:bodyPr/>
        <a:lstStyle/>
        <a:p>
          <a:endParaRPr lang="ru-RU"/>
        </a:p>
      </dgm:t>
    </dgm:pt>
    <dgm:pt modelId="{8FEF0E49-DB79-4033-A533-90526EB159C1}" type="pres">
      <dgm:prSet presAssocID="{3255E587-FEA3-4D79-9AB6-783AAEBC1A07}" presName="CompostProcess" presStyleCnt="0">
        <dgm:presLayoutVars>
          <dgm:dir/>
          <dgm:resizeHandles val="exact"/>
        </dgm:presLayoutVars>
      </dgm:prSet>
      <dgm:spPr/>
    </dgm:pt>
    <dgm:pt modelId="{43976166-2739-4E5A-947E-6E15F2EAB956}" type="pres">
      <dgm:prSet presAssocID="{3255E587-FEA3-4D79-9AB6-783AAEBC1A07}" presName="arrow" presStyleLbl="bgShp" presStyleIdx="0" presStyleCnt="1"/>
      <dgm:spPr/>
    </dgm:pt>
    <dgm:pt modelId="{5C8CF4F0-ADB2-45EA-B480-A4BBB294242B}" type="pres">
      <dgm:prSet presAssocID="{3255E587-FEA3-4D79-9AB6-783AAEBC1A07}" presName="linearProcess" presStyleCnt="0"/>
      <dgm:spPr/>
    </dgm:pt>
    <dgm:pt modelId="{992EB18A-4523-4D0F-98F1-35F2AB5D80E7}" type="pres">
      <dgm:prSet presAssocID="{C214ABC6-FFFC-422B-A8B9-961B491761CA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0B01F-C8C4-4D46-9161-126D63B5002B}" type="pres">
      <dgm:prSet presAssocID="{1B269441-3806-4B61-A3C6-BAE9D7FB80DA}" presName="sibTrans" presStyleCnt="0"/>
      <dgm:spPr/>
    </dgm:pt>
    <dgm:pt modelId="{AF96F7C8-D918-406F-812C-D212DDF3AFBB}" type="pres">
      <dgm:prSet presAssocID="{1A4E3E0E-4DE5-4900-902C-D27CDA328D3E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659332-5423-4683-948A-819EAEAF74BF}" type="pres">
      <dgm:prSet presAssocID="{92ECBE14-844E-4BD6-8B9B-4397B86B464C}" presName="sibTrans" presStyleCnt="0"/>
      <dgm:spPr/>
    </dgm:pt>
    <dgm:pt modelId="{2E95ED1A-0727-41F5-BD15-A3B229B7B57B}" type="pres">
      <dgm:prSet presAssocID="{97DDBA8D-C9C2-456C-AFC3-AE1C1A7F44D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6CD275-8F0F-4BC2-AF58-97981C2F36A6}" type="presOf" srcId="{97DDBA8D-C9C2-456C-AFC3-AE1C1A7F44D7}" destId="{2E95ED1A-0727-41F5-BD15-A3B229B7B57B}" srcOrd="0" destOrd="0" presId="urn:microsoft.com/office/officeart/2005/8/layout/hProcess9"/>
    <dgm:cxn modelId="{A6BCEF3C-8658-48CA-8230-A5E6B7AB1A8F}" srcId="{3255E587-FEA3-4D79-9AB6-783AAEBC1A07}" destId="{97DDBA8D-C9C2-456C-AFC3-AE1C1A7F44D7}" srcOrd="2" destOrd="0" parTransId="{207B3282-F2B4-447D-9DBF-6D9B0F9C1A6A}" sibTransId="{E8E2D44D-8A59-47F1-A183-3A9CEF904C45}"/>
    <dgm:cxn modelId="{464B157A-35DC-4984-A733-E5DB549B3F5B}" type="presOf" srcId="{1A4E3E0E-4DE5-4900-902C-D27CDA328D3E}" destId="{AF96F7C8-D918-406F-812C-D212DDF3AFBB}" srcOrd="0" destOrd="0" presId="urn:microsoft.com/office/officeart/2005/8/layout/hProcess9"/>
    <dgm:cxn modelId="{5B4E1165-5211-4385-BB6E-F399A53BCE14}" type="presOf" srcId="{3255E587-FEA3-4D79-9AB6-783AAEBC1A07}" destId="{8FEF0E49-DB79-4033-A533-90526EB159C1}" srcOrd="0" destOrd="0" presId="urn:microsoft.com/office/officeart/2005/8/layout/hProcess9"/>
    <dgm:cxn modelId="{163F529E-DE5F-475D-B015-6199C2238E86}" type="presOf" srcId="{C214ABC6-FFFC-422B-A8B9-961B491761CA}" destId="{992EB18A-4523-4D0F-98F1-35F2AB5D80E7}" srcOrd="0" destOrd="0" presId="urn:microsoft.com/office/officeart/2005/8/layout/hProcess9"/>
    <dgm:cxn modelId="{4A8BDFBA-C636-4908-94C2-817F850C0CF2}" srcId="{3255E587-FEA3-4D79-9AB6-783AAEBC1A07}" destId="{C214ABC6-FFFC-422B-A8B9-961B491761CA}" srcOrd="0" destOrd="0" parTransId="{3EA0D840-CE90-4D29-ADC0-C3E881F38961}" sibTransId="{1B269441-3806-4B61-A3C6-BAE9D7FB80DA}"/>
    <dgm:cxn modelId="{511268D9-F398-4301-BAB6-ABA196E41057}" srcId="{3255E587-FEA3-4D79-9AB6-783AAEBC1A07}" destId="{1A4E3E0E-4DE5-4900-902C-D27CDA328D3E}" srcOrd="1" destOrd="0" parTransId="{D8A87EB7-4F6D-489F-BBDF-1220910F4596}" sibTransId="{92ECBE14-844E-4BD6-8B9B-4397B86B464C}"/>
    <dgm:cxn modelId="{4D5C825D-25D8-4CA3-B98C-15586A2FC22D}" type="presParOf" srcId="{8FEF0E49-DB79-4033-A533-90526EB159C1}" destId="{43976166-2739-4E5A-947E-6E15F2EAB956}" srcOrd="0" destOrd="0" presId="urn:microsoft.com/office/officeart/2005/8/layout/hProcess9"/>
    <dgm:cxn modelId="{7B2736B6-924D-4BC5-83AC-BDA5323EE680}" type="presParOf" srcId="{8FEF0E49-DB79-4033-A533-90526EB159C1}" destId="{5C8CF4F0-ADB2-45EA-B480-A4BBB294242B}" srcOrd="1" destOrd="0" presId="urn:microsoft.com/office/officeart/2005/8/layout/hProcess9"/>
    <dgm:cxn modelId="{5A138A82-8191-468F-8FAB-AB9D5CD323DB}" type="presParOf" srcId="{5C8CF4F0-ADB2-45EA-B480-A4BBB294242B}" destId="{992EB18A-4523-4D0F-98F1-35F2AB5D80E7}" srcOrd="0" destOrd="0" presId="urn:microsoft.com/office/officeart/2005/8/layout/hProcess9"/>
    <dgm:cxn modelId="{6F36D495-1EAC-4C96-8126-7BB612232ED3}" type="presParOf" srcId="{5C8CF4F0-ADB2-45EA-B480-A4BBB294242B}" destId="{8530B01F-C8C4-4D46-9161-126D63B5002B}" srcOrd="1" destOrd="0" presId="urn:microsoft.com/office/officeart/2005/8/layout/hProcess9"/>
    <dgm:cxn modelId="{63B0E84E-0150-4C7E-8986-50A05231F0BC}" type="presParOf" srcId="{5C8CF4F0-ADB2-45EA-B480-A4BBB294242B}" destId="{AF96F7C8-D918-406F-812C-D212DDF3AFBB}" srcOrd="2" destOrd="0" presId="urn:microsoft.com/office/officeart/2005/8/layout/hProcess9"/>
    <dgm:cxn modelId="{BE8DD33D-F6BE-4F3B-9DA8-AC7011CF8D51}" type="presParOf" srcId="{5C8CF4F0-ADB2-45EA-B480-A4BBB294242B}" destId="{EF659332-5423-4683-948A-819EAEAF74BF}" srcOrd="3" destOrd="0" presId="urn:microsoft.com/office/officeart/2005/8/layout/hProcess9"/>
    <dgm:cxn modelId="{36C3A859-0959-449E-8E67-6596BDF81536}" type="presParOf" srcId="{5C8CF4F0-ADB2-45EA-B480-A4BBB294242B}" destId="{2E95ED1A-0727-41F5-BD15-A3B229B7B57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E18A1DA-9544-413E-B3B3-6D2EF5EEFAFA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C4409F-8433-4C78-ABD4-0B11BE7DBC66}">
      <dgm:prSet phldrT="[Текст]" custT="1"/>
      <dgm:spPr/>
      <dgm:t>
        <a:bodyPr/>
        <a:lstStyle/>
        <a:p>
          <a:r>
            <a:rPr lang="ru-RU" sz="4000" dirty="0" smtClean="0"/>
            <a:t>НОРМЫ</a:t>
          </a:r>
          <a:endParaRPr lang="ru-RU" sz="4000" dirty="0"/>
        </a:p>
      </dgm:t>
    </dgm:pt>
    <dgm:pt modelId="{E6DAE3FD-3D1D-40C1-ACF8-B711CD419440}" type="parTrans" cxnId="{6DA0E9BD-2DAC-4833-BDE6-239509519D48}">
      <dgm:prSet/>
      <dgm:spPr/>
      <dgm:t>
        <a:bodyPr/>
        <a:lstStyle/>
        <a:p>
          <a:endParaRPr lang="ru-RU"/>
        </a:p>
      </dgm:t>
    </dgm:pt>
    <dgm:pt modelId="{13C98A8B-2093-4F91-9CB4-9D82647B0B69}" type="sibTrans" cxnId="{6DA0E9BD-2DAC-4833-BDE6-239509519D48}">
      <dgm:prSet/>
      <dgm:spPr/>
      <dgm:t>
        <a:bodyPr/>
        <a:lstStyle/>
        <a:p>
          <a:endParaRPr lang="ru-RU"/>
        </a:p>
      </dgm:t>
    </dgm:pt>
    <dgm:pt modelId="{CC027D67-7451-48C6-B364-CD3BD34A682F}">
      <dgm:prSet phldrT="[Текст]" custT="1"/>
      <dgm:spPr/>
      <dgm:t>
        <a:bodyPr/>
        <a:lstStyle/>
        <a:p>
          <a:pPr algn="ctr"/>
          <a:r>
            <a:rPr lang="ru-RU" sz="1600" b="1" dirty="0" smtClean="0"/>
            <a:t>Биологические</a:t>
          </a:r>
          <a:r>
            <a:rPr lang="ru-RU" sz="1600" dirty="0" smtClean="0"/>
            <a:t> определяют нормальное существование индивида в гармонии с природой, которое выражается в балансе потребления («беру») и производства («возвращаю»), обеспечивают физическое и психическое здоровье </a:t>
          </a:r>
          <a:endParaRPr lang="ru-RU" sz="1600" dirty="0"/>
        </a:p>
      </dgm:t>
    </dgm:pt>
    <dgm:pt modelId="{DE1CC292-9358-4918-8253-4718ADA92F38}" type="parTrans" cxnId="{0004242E-1965-4B6F-A8FB-8D6CCB3534AB}">
      <dgm:prSet/>
      <dgm:spPr/>
      <dgm:t>
        <a:bodyPr/>
        <a:lstStyle/>
        <a:p>
          <a:endParaRPr lang="ru-RU"/>
        </a:p>
      </dgm:t>
    </dgm:pt>
    <dgm:pt modelId="{33C64F5D-9BEE-4029-B07A-AF2C3749B1AE}" type="sibTrans" cxnId="{0004242E-1965-4B6F-A8FB-8D6CCB3534AB}">
      <dgm:prSet/>
      <dgm:spPr/>
      <dgm:t>
        <a:bodyPr/>
        <a:lstStyle/>
        <a:p>
          <a:endParaRPr lang="ru-RU"/>
        </a:p>
      </dgm:t>
    </dgm:pt>
    <dgm:pt modelId="{31540775-3711-420C-8B18-47A2DB590644}">
      <dgm:prSet phldrT="[Текст]" custT="1"/>
      <dgm:spPr/>
      <dgm:t>
        <a:bodyPr/>
        <a:lstStyle/>
        <a:p>
          <a:pPr algn="ctr"/>
          <a:r>
            <a:rPr lang="ru-RU" sz="1600" b="1" dirty="0" smtClean="0"/>
            <a:t>Духовные </a:t>
          </a:r>
          <a:r>
            <a:rPr lang="ru-RU" sz="1600" dirty="0" smtClean="0"/>
            <a:t>определяют степень свободы человека, отношение к творчеству, уровень овладения социокультурными нормами общественного сознания, совесть </a:t>
          </a:r>
          <a:endParaRPr lang="ru-RU" sz="1600" dirty="0"/>
        </a:p>
      </dgm:t>
    </dgm:pt>
    <dgm:pt modelId="{4A91C80E-A1D4-45C4-BF46-FAAF54CF8124}" type="parTrans" cxnId="{B1738478-EDB7-45D6-A196-4BCC1B0D002E}">
      <dgm:prSet/>
      <dgm:spPr/>
      <dgm:t>
        <a:bodyPr/>
        <a:lstStyle/>
        <a:p>
          <a:endParaRPr lang="ru-RU"/>
        </a:p>
      </dgm:t>
    </dgm:pt>
    <dgm:pt modelId="{991FC1DD-BD56-479D-B7CB-B81415D518D5}" type="sibTrans" cxnId="{B1738478-EDB7-45D6-A196-4BCC1B0D002E}">
      <dgm:prSet/>
      <dgm:spPr/>
      <dgm:t>
        <a:bodyPr/>
        <a:lstStyle/>
        <a:p>
          <a:endParaRPr lang="ru-RU"/>
        </a:p>
      </dgm:t>
    </dgm:pt>
    <dgm:pt modelId="{A8747C55-1FED-4234-89E7-D714920ADEA3}">
      <dgm:prSet phldrT="[Текст]" custT="1"/>
      <dgm:spPr/>
      <dgm:t>
        <a:bodyPr/>
        <a:lstStyle/>
        <a:p>
          <a:pPr algn="ctr"/>
          <a:r>
            <a:rPr lang="ru-RU" sz="1600" b="1" dirty="0" smtClean="0"/>
            <a:t>Социальные</a:t>
          </a:r>
          <a:r>
            <a:rPr lang="ru-RU" sz="1600" dirty="0" smtClean="0"/>
            <a:t> определяют нормальное существование человека в общественных структурах, которое выражается в балансе потребления («беру») и производства («возвращаю»), закрепляются нормами всех форм общественного сознания (мораль, право, религия и пр.)</a:t>
          </a:r>
          <a:endParaRPr lang="ru-RU" sz="1600" dirty="0"/>
        </a:p>
      </dgm:t>
    </dgm:pt>
    <dgm:pt modelId="{6329BF44-979A-4088-B656-B41963640FFD}" type="parTrans" cxnId="{D8124DD4-EA21-4547-B991-519E2C9368AF}">
      <dgm:prSet/>
      <dgm:spPr/>
      <dgm:t>
        <a:bodyPr/>
        <a:lstStyle/>
        <a:p>
          <a:endParaRPr lang="ru-RU"/>
        </a:p>
      </dgm:t>
    </dgm:pt>
    <dgm:pt modelId="{77D7973C-3CDB-44F1-A276-FE1F73F7E5F2}" type="sibTrans" cxnId="{D8124DD4-EA21-4547-B991-519E2C9368AF}">
      <dgm:prSet/>
      <dgm:spPr/>
      <dgm:t>
        <a:bodyPr/>
        <a:lstStyle/>
        <a:p>
          <a:endParaRPr lang="ru-RU"/>
        </a:p>
      </dgm:t>
    </dgm:pt>
    <dgm:pt modelId="{B65B004C-A63F-408F-9FED-30B05FEC0251}" type="pres">
      <dgm:prSet presAssocID="{8E18A1DA-9544-413E-B3B3-6D2EF5EEFAFA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2A6A83-E15B-4738-B299-28038BC3F62F}" type="pres">
      <dgm:prSet presAssocID="{EFC4409F-8433-4C78-ABD4-0B11BE7DBC66}" presName="root1" presStyleCnt="0"/>
      <dgm:spPr/>
    </dgm:pt>
    <dgm:pt modelId="{E27DB53F-71E7-4498-9079-35DC54A9BEED}" type="pres">
      <dgm:prSet presAssocID="{EFC4409F-8433-4C78-ABD4-0B11BE7DBC66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FA555F9-9833-40D6-BF9C-8D154998B3AC}" type="pres">
      <dgm:prSet presAssocID="{EFC4409F-8433-4C78-ABD4-0B11BE7DBC66}" presName="level2hierChild" presStyleCnt="0"/>
      <dgm:spPr/>
    </dgm:pt>
    <dgm:pt modelId="{AA6E49B0-5C6C-46DA-844B-70FEAB4C7058}" type="pres">
      <dgm:prSet presAssocID="{DE1CC292-9358-4918-8253-4718ADA92F38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47C11F01-8178-42D4-924B-C1F06178B177}" type="pres">
      <dgm:prSet presAssocID="{DE1CC292-9358-4918-8253-4718ADA92F38}" presName="connTx" presStyleLbl="parChTrans1D2" presStyleIdx="0" presStyleCnt="3"/>
      <dgm:spPr/>
      <dgm:t>
        <a:bodyPr/>
        <a:lstStyle/>
        <a:p>
          <a:endParaRPr lang="ru-RU"/>
        </a:p>
      </dgm:t>
    </dgm:pt>
    <dgm:pt modelId="{E0B44167-94C2-4358-AFA9-ABA6B4903B85}" type="pres">
      <dgm:prSet presAssocID="{CC027D67-7451-48C6-B364-CD3BD34A682F}" presName="root2" presStyleCnt="0"/>
      <dgm:spPr/>
    </dgm:pt>
    <dgm:pt modelId="{3DE54AC3-D468-4E8A-BF5F-34492DA26103}" type="pres">
      <dgm:prSet presAssocID="{CC027D67-7451-48C6-B364-CD3BD34A682F}" presName="LevelTwoTextNode" presStyleLbl="node2" presStyleIdx="0" presStyleCnt="3" custScaleX="216039" custScaleY="12330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81E068-30CF-43B5-9CF6-2EC5483C9259}" type="pres">
      <dgm:prSet presAssocID="{CC027D67-7451-48C6-B364-CD3BD34A682F}" presName="level3hierChild" presStyleCnt="0"/>
      <dgm:spPr/>
    </dgm:pt>
    <dgm:pt modelId="{D32AF7DC-2D44-4A5D-8D0E-211A7E5AB421}" type="pres">
      <dgm:prSet presAssocID="{6329BF44-979A-4088-B656-B41963640FFD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F66C55A5-5FF0-486E-95CF-1487F61C6A60}" type="pres">
      <dgm:prSet presAssocID="{6329BF44-979A-4088-B656-B41963640FFD}" presName="connTx" presStyleLbl="parChTrans1D2" presStyleIdx="1" presStyleCnt="3"/>
      <dgm:spPr/>
      <dgm:t>
        <a:bodyPr/>
        <a:lstStyle/>
        <a:p>
          <a:endParaRPr lang="ru-RU"/>
        </a:p>
      </dgm:t>
    </dgm:pt>
    <dgm:pt modelId="{C184E54C-F9D6-4BA6-8F72-89D372EAF806}" type="pres">
      <dgm:prSet presAssocID="{A8747C55-1FED-4234-89E7-D714920ADEA3}" presName="root2" presStyleCnt="0"/>
      <dgm:spPr/>
    </dgm:pt>
    <dgm:pt modelId="{A3ECC2D9-8FF1-403E-AECF-349B96F99E34}" type="pres">
      <dgm:prSet presAssocID="{A8747C55-1FED-4234-89E7-D714920ADEA3}" presName="LevelTwoTextNode" presStyleLbl="node2" presStyleIdx="1" presStyleCnt="3" custScaleX="216849" custScaleY="14792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5C8C1EA-A164-46DD-99DA-E41D50DF8D5F}" type="pres">
      <dgm:prSet presAssocID="{A8747C55-1FED-4234-89E7-D714920ADEA3}" presName="level3hierChild" presStyleCnt="0"/>
      <dgm:spPr/>
    </dgm:pt>
    <dgm:pt modelId="{B6400364-7835-4642-8A27-6DCCBE888379}" type="pres">
      <dgm:prSet presAssocID="{4A91C80E-A1D4-45C4-BF46-FAAF54CF8124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DC3152BE-FC3E-48FB-BBC0-616DD744D64A}" type="pres">
      <dgm:prSet presAssocID="{4A91C80E-A1D4-45C4-BF46-FAAF54CF8124}" presName="connTx" presStyleLbl="parChTrans1D2" presStyleIdx="2" presStyleCnt="3"/>
      <dgm:spPr/>
      <dgm:t>
        <a:bodyPr/>
        <a:lstStyle/>
        <a:p>
          <a:endParaRPr lang="ru-RU"/>
        </a:p>
      </dgm:t>
    </dgm:pt>
    <dgm:pt modelId="{5F92A847-37FF-467F-A76C-E4F76C22A41D}" type="pres">
      <dgm:prSet presAssocID="{31540775-3711-420C-8B18-47A2DB590644}" presName="root2" presStyleCnt="0"/>
      <dgm:spPr/>
    </dgm:pt>
    <dgm:pt modelId="{F928464D-1D33-435F-8C8A-1D306232EE25}" type="pres">
      <dgm:prSet presAssocID="{31540775-3711-420C-8B18-47A2DB590644}" presName="LevelTwoTextNode" presStyleLbl="node2" presStyleIdx="2" presStyleCnt="3" custScaleX="215399" custScaleY="1433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C7316C6-57A3-4672-A663-E1872C3746B4}" type="pres">
      <dgm:prSet presAssocID="{31540775-3711-420C-8B18-47A2DB590644}" presName="level3hierChild" presStyleCnt="0"/>
      <dgm:spPr/>
    </dgm:pt>
  </dgm:ptLst>
  <dgm:cxnLst>
    <dgm:cxn modelId="{45037D14-3796-4B31-9A3D-3826DC175A95}" type="presOf" srcId="{6329BF44-979A-4088-B656-B41963640FFD}" destId="{F66C55A5-5FF0-486E-95CF-1487F61C6A60}" srcOrd="1" destOrd="0" presId="urn:microsoft.com/office/officeart/2008/layout/HorizontalMultiLevelHierarchy"/>
    <dgm:cxn modelId="{6DA0E9BD-2DAC-4833-BDE6-239509519D48}" srcId="{8E18A1DA-9544-413E-B3B3-6D2EF5EEFAFA}" destId="{EFC4409F-8433-4C78-ABD4-0B11BE7DBC66}" srcOrd="0" destOrd="0" parTransId="{E6DAE3FD-3D1D-40C1-ACF8-B711CD419440}" sibTransId="{13C98A8B-2093-4F91-9CB4-9D82647B0B69}"/>
    <dgm:cxn modelId="{5B63BEA2-8F40-4028-ACD7-727CE06F8ADD}" type="presOf" srcId="{A8747C55-1FED-4234-89E7-D714920ADEA3}" destId="{A3ECC2D9-8FF1-403E-AECF-349B96F99E34}" srcOrd="0" destOrd="0" presId="urn:microsoft.com/office/officeart/2008/layout/HorizontalMultiLevelHierarchy"/>
    <dgm:cxn modelId="{54536D8B-C57F-411C-BF03-34FB305391A8}" type="presOf" srcId="{8E18A1DA-9544-413E-B3B3-6D2EF5EEFAFA}" destId="{B65B004C-A63F-408F-9FED-30B05FEC0251}" srcOrd="0" destOrd="0" presId="urn:microsoft.com/office/officeart/2008/layout/HorizontalMultiLevelHierarchy"/>
    <dgm:cxn modelId="{98DA43BD-2511-45D6-BA6D-8D754940E00A}" type="presOf" srcId="{DE1CC292-9358-4918-8253-4718ADA92F38}" destId="{47C11F01-8178-42D4-924B-C1F06178B177}" srcOrd="1" destOrd="0" presId="urn:microsoft.com/office/officeart/2008/layout/HorizontalMultiLevelHierarchy"/>
    <dgm:cxn modelId="{B1738478-EDB7-45D6-A196-4BCC1B0D002E}" srcId="{EFC4409F-8433-4C78-ABD4-0B11BE7DBC66}" destId="{31540775-3711-420C-8B18-47A2DB590644}" srcOrd="2" destOrd="0" parTransId="{4A91C80E-A1D4-45C4-BF46-FAAF54CF8124}" sibTransId="{991FC1DD-BD56-479D-B7CB-B81415D518D5}"/>
    <dgm:cxn modelId="{8FF7606F-A389-4170-B5A1-D60367E15225}" type="presOf" srcId="{6329BF44-979A-4088-B656-B41963640FFD}" destId="{D32AF7DC-2D44-4A5D-8D0E-211A7E5AB421}" srcOrd="0" destOrd="0" presId="urn:microsoft.com/office/officeart/2008/layout/HorizontalMultiLevelHierarchy"/>
    <dgm:cxn modelId="{D56F5D64-1BCE-4B5C-AEA7-E559D3F4C4A9}" type="presOf" srcId="{4A91C80E-A1D4-45C4-BF46-FAAF54CF8124}" destId="{DC3152BE-FC3E-48FB-BBC0-616DD744D64A}" srcOrd="1" destOrd="0" presId="urn:microsoft.com/office/officeart/2008/layout/HorizontalMultiLevelHierarchy"/>
    <dgm:cxn modelId="{FDB62670-DA34-4643-B4D9-3EF35F578603}" type="presOf" srcId="{31540775-3711-420C-8B18-47A2DB590644}" destId="{F928464D-1D33-435F-8C8A-1D306232EE25}" srcOrd="0" destOrd="0" presId="urn:microsoft.com/office/officeart/2008/layout/HorizontalMultiLevelHierarchy"/>
    <dgm:cxn modelId="{C3E64172-75C6-4EF7-9D74-ED97456FA7CD}" type="presOf" srcId="{CC027D67-7451-48C6-B364-CD3BD34A682F}" destId="{3DE54AC3-D468-4E8A-BF5F-34492DA26103}" srcOrd="0" destOrd="0" presId="urn:microsoft.com/office/officeart/2008/layout/HorizontalMultiLevelHierarchy"/>
    <dgm:cxn modelId="{0004242E-1965-4B6F-A8FB-8D6CCB3534AB}" srcId="{EFC4409F-8433-4C78-ABD4-0B11BE7DBC66}" destId="{CC027D67-7451-48C6-B364-CD3BD34A682F}" srcOrd="0" destOrd="0" parTransId="{DE1CC292-9358-4918-8253-4718ADA92F38}" sibTransId="{33C64F5D-9BEE-4029-B07A-AF2C3749B1AE}"/>
    <dgm:cxn modelId="{092669D0-2954-4F6B-9F6B-66AA0CEFA69B}" type="presOf" srcId="{DE1CC292-9358-4918-8253-4718ADA92F38}" destId="{AA6E49B0-5C6C-46DA-844B-70FEAB4C7058}" srcOrd="0" destOrd="0" presId="urn:microsoft.com/office/officeart/2008/layout/HorizontalMultiLevelHierarchy"/>
    <dgm:cxn modelId="{DE800A48-CC4D-42B4-BCFF-AF220BA599BD}" type="presOf" srcId="{4A91C80E-A1D4-45C4-BF46-FAAF54CF8124}" destId="{B6400364-7835-4642-8A27-6DCCBE888379}" srcOrd="0" destOrd="0" presId="urn:microsoft.com/office/officeart/2008/layout/HorizontalMultiLevelHierarchy"/>
    <dgm:cxn modelId="{F4D971B8-7EFF-42BA-A7B1-369B5C6C2E5E}" type="presOf" srcId="{EFC4409F-8433-4C78-ABD4-0B11BE7DBC66}" destId="{E27DB53F-71E7-4498-9079-35DC54A9BEED}" srcOrd="0" destOrd="0" presId="urn:microsoft.com/office/officeart/2008/layout/HorizontalMultiLevelHierarchy"/>
    <dgm:cxn modelId="{D8124DD4-EA21-4547-B991-519E2C9368AF}" srcId="{EFC4409F-8433-4C78-ABD4-0B11BE7DBC66}" destId="{A8747C55-1FED-4234-89E7-D714920ADEA3}" srcOrd="1" destOrd="0" parTransId="{6329BF44-979A-4088-B656-B41963640FFD}" sibTransId="{77D7973C-3CDB-44F1-A276-FE1F73F7E5F2}"/>
    <dgm:cxn modelId="{EDC4B739-FBD5-4866-8CE2-3FBE25AD7D53}" type="presParOf" srcId="{B65B004C-A63F-408F-9FED-30B05FEC0251}" destId="{822A6A83-E15B-4738-B299-28038BC3F62F}" srcOrd="0" destOrd="0" presId="urn:microsoft.com/office/officeart/2008/layout/HorizontalMultiLevelHierarchy"/>
    <dgm:cxn modelId="{045134B5-8057-450C-887B-B07823E53473}" type="presParOf" srcId="{822A6A83-E15B-4738-B299-28038BC3F62F}" destId="{E27DB53F-71E7-4498-9079-35DC54A9BEED}" srcOrd="0" destOrd="0" presId="urn:microsoft.com/office/officeart/2008/layout/HorizontalMultiLevelHierarchy"/>
    <dgm:cxn modelId="{2C35A449-36F7-4109-B57F-F3CB531E01F9}" type="presParOf" srcId="{822A6A83-E15B-4738-B299-28038BC3F62F}" destId="{0FA555F9-9833-40D6-BF9C-8D154998B3AC}" srcOrd="1" destOrd="0" presId="urn:microsoft.com/office/officeart/2008/layout/HorizontalMultiLevelHierarchy"/>
    <dgm:cxn modelId="{ED19E180-BA0A-4C54-B9F3-E4DCDC2AAE41}" type="presParOf" srcId="{0FA555F9-9833-40D6-BF9C-8D154998B3AC}" destId="{AA6E49B0-5C6C-46DA-844B-70FEAB4C7058}" srcOrd="0" destOrd="0" presId="urn:microsoft.com/office/officeart/2008/layout/HorizontalMultiLevelHierarchy"/>
    <dgm:cxn modelId="{D7DD180D-0407-4EAC-9C97-4FA1B8CFE58A}" type="presParOf" srcId="{AA6E49B0-5C6C-46DA-844B-70FEAB4C7058}" destId="{47C11F01-8178-42D4-924B-C1F06178B177}" srcOrd="0" destOrd="0" presId="urn:microsoft.com/office/officeart/2008/layout/HorizontalMultiLevelHierarchy"/>
    <dgm:cxn modelId="{112A694A-9D23-44F3-8297-025237F8BC4A}" type="presParOf" srcId="{0FA555F9-9833-40D6-BF9C-8D154998B3AC}" destId="{E0B44167-94C2-4358-AFA9-ABA6B4903B85}" srcOrd="1" destOrd="0" presId="urn:microsoft.com/office/officeart/2008/layout/HorizontalMultiLevelHierarchy"/>
    <dgm:cxn modelId="{7CD9A358-DA24-4FF5-A93D-B51C09245795}" type="presParOf" srcId="{E0B44167-94C2-4358-AFA9-ABA6B4903B85}" destId="{3DE54AC3-D468-4E8A-BF5F-34492DA26103}" srcOrd="0" destOrd="0" presId="urn:microsoft.com/office/officeart/2008/layout/HorizontalMultiLevelHierarchy"/>
    <dgm:cxn modelId="{1C8AE6F3-17FE-41D4-BB96-D97BDDAD1DF8}" type="presParOf" srcId="{E0B44167-94C2-4358-AFA9-ABA6B4903B85}" destId="{4281E068-30CF-43B5-9CF6-2EC5483C9259}" srcOrd="1" destOrd="0" presId="urn:microsoft.com/office/officeart/2008/layout/HorizontalMultiLevelHierarchy"/>
    <dgm:cxn modelId="{C2124D4C-8275-4503-A668-C7B9114E6143}" type="presParOf" srcId="{0FA555F9-9833-40D6-BF9C-8D154998B3AC}" destId="{D32AF7DC-2D44-4A5D-8D0E-211A7E5AB421}" srcOrd="2" destOrd="0" presId="urn:microsoft.com/office/officeart/2008/layout/HorizontalMultiLevelHierarchy"/>
    <dgm:cxn modelId="{92889BEA-2AAB-4CEF-B9BD-A72E646B495F}" type="presParOf" srcId="{D32AF7DC-2D44-4A5D-8D0E-211A7E5AB421}" destId="{F66C55A5-5FF0-486E-95CF-1487F61C6A60}" srcOrd="0" destOrd="0" presId="urn:microsoft.com/office/officeart/2008/layout/HorizontalMultiLevelHierarchy"/>
    <dgm:cxn modelId="{88DE758A-B1FF-4C6D-8F19-C25AFF5A1E07}" type="presParOf" srcId="{0FA555F9-9833-40D6-BF9C-8D154998B3AC}" destId="{C184E54C-F9D6-4BA6-8F72-89D372EAF806}" srcOrd="3" destOrd="0" presId="urn:microsoft.com/office/officeart/2008/layout/HorizontalMultiLevelHierarchy"/>
    <dgm:cxn modelId="{DB69CF4D-8B5A-4A12-9B42-A1BA235A385E}" type="presParOf" srcId="{C184E54C-F9D6-4BA6-8F72-89D372EAF806}" destId="{A3ECC2D9-8FF1-403E-AECF-349B96F99E34}" srcOrd="0" destOrd="0" presId="urn:microsoft.com/office/officeart/2008/layout/HorizontalMultiLevelHierarchy"/>
    <dgm:cxn modelId="{1BC1B484-6AEC-453C-93E8-DE83B121FED8}" type="presParOf" srcId="{C184E54C-F9D6-4BA6-8F72-89D372EAF806}" destId="{85C8C1EA-A164-46DD-99DA-E41D50DF8D5F}" srcOrd="1" destOrd="0" presId="urn:microsoft.com/office/officeart/2008/layout/HorizontalMultiLevelHierarchy"/>
    <dgm:cxn modelId="{4D7B20A3-7942-442C-903F-79983D8CF87D}" type="presParOf" srcId="{0FA555F9-9833-40D6-BF9C-8D154998B3AC}" destId="{B6400364-7835-4642-8A27-6DCCBE888379}" srcOrd="4" destOrd="0" presId="urn:microsoft.com/office/officeart/2008/layout/HorizontalMultiLevelHierarchy"/>
    <dgm:cxn modelId="{B6B79527-69B5-47BF-8D75-2204C74753AB}" type="presParOf" srcId="{B6400364-7835-4642-8A27-6DCCBE888379}" destId="{DC3152BE-FC3E-48FB-BBC0-616DD744D64A}" srcOrd="0" destOrd="0" presId="urn:microsoft.com/office/officeart/2008/layout/HorizontalMultiLevelHierarchy"/>
    <dgm:cxn modelId="{386038FD-F55E-4638-A2F9-33868AA5B89E}" type="presParOf" srcId="{0FA555F9-9833-40D6-BF9C-8D154998B3AC}" destId="{5F92A847-37FF-467F-A76C-E4F76C22A41D}" srcOrd="5" destOrd="0" presId="urn:microsoft.com/office/officeart/2008/layout/HorizontalMultiLevelHierarchy"/>
    <dgm:cxn modelId="{5A1538B5-E80E-49F5-9AFD-368DEAC8C9C1}" type="presParOf" srcId="{5F92A847-37FF-467F-A76C-E4F76C22A41D}" destId="{F928464D-1D33-435F-8C8A-1D306232EE25}" srcOrd="0" destOrd="0" presId="urn:microsoft.com/office/officeart/2008/layout/HorizontalMultiLevelHierarchy"/>
    <dgm:cxn modelId="{92D1E448-2529-4B6C-983F-98664F943874}" type="presParOf" srcId="{5F92A847-37FF-467F-A76C-E4F76C22A41D}" destId="{7C7316C6-57A3-4672-A663-E1872C3746B4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3255E587-FEA3-4D79-9AB6-783AAEBC1A07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>
        <a:scene3d>
          <a:camera prst="orthographicFront">
            <a:rot lat="0" lon="0" rev="600000"/>
          </a:camera>
          <a:lightRig rig="threePt" dir="t"/>
        </a:scene3d>
      </dgm:spPr>
    </dgm:pt>
    <dgm:pt modelId="{C214ABC6-FFFC-422B-A8B9-961B491761CA}">
      <dgm:prSet phldrT="[Текст]"/>
      <dgm:spPr/>
      <dgm:t>
        <a:bodyPr/>
        <a:lstStyle/>
        <a:p>
          <a:r>
            <a:rPr lang="ru-RU" dirty="0" smtClean="0"/>
            <a:t>СТАБИЛЬНОСТЬ как усвоенные нормы окружающего мира, которые устойчиво стали своими, внутренними</a:t>
          </a:r>
          <a:endParaRPr lang="ru-RU" dirty="0"/>
        </a:p>
      </dgm:t>
    </dgm:pt>
    <dgm:pt modelId="{3EA0D840-CE90-4D29-ADC0-C3E881F38961}" type="parTrans" cxnId="{4A8BDFBA-C636-4908-94C2-817F850C0CF2}">
      <dgm:prSet/>
      <dgm:spPr/>
      <dgm:t>
        <a:bodyPr/>
        <a:lstStyle/>
        <a:p>
          <a:endParaRPr lang="ru-RU"/>
        </a:p>
      </dgm:t>
    </dgm:pt>
    <dgm:pt modelId="{1B269441-3806-4B61-A3C6-BAE9D7FB80DA}" type="sibTrans" cxnId="{4A8BDFBA-C636-4908-94C2-817F850C0CF2}">
      <dgm:prSet/>
      <dgm:spPr/>
      <dgm:t>
        <a:bodyPr/>
        <a:lstStyle/>
        <a:p>
          <a:endParaRPr lang="ru-RU"/>
        </a:p>
      </dgm:t>
    </dgm:pt>
    <dgm:pt modelId="{1A4E3E0E-4DE5-4900-902C-D27CDA328D3E}">
      <dgm:prSet phldrT="[Текст]"/>
      <dgm:spPr/>
      <dgm:t>
        <a:bodyPr/>
        <a:lstStyle/>
        <a:p>
          <a:r>
            <a:rPr lang="ru-RU" dirty="0" smtClean="0"/>
            <a:t>СОСТОЯНИЕ как промежуточный </a:t>
          </a:r>
          <a:r>
            <a:rPr lang="ru-RU" b="1" dirty="0" smtClean="0"/>
            <a:t>результат взаимодействия норм внешних и внутренних</a:t>
          </a:r>
          <a:endParaRPr lang="ru-RU" b="1" dirty="0"/>
        </a:p>
      </dgm:t>
    </dgm:pt>
    <dgm:pt modelId="{D8A87EB7-4F6D-489F-BBDF-1220910F4596}" type="parTrans" cxnId="{511268D9-F398-4301-BAB6-ABA196E41057}">
      <dgm:prSet/>
      <dgm:spPr/>
      <dgm:t>
        <a:bodyPr/>
        <a:lstStyle/>
        <a:p>
          <a:endParaRPr lang="ru-RU"/>
        </a:p>
      </dgm:t>
    </dgm:pt>
    <dgm:pt modelId="{92ECBE14-844E-4BD6-8B9B-4397B86B464C}" type="sibTrans" cxnId="{511268D9-F398-4301-BAB6-ABA196E41057}">
      <dgm:prSet/>
      <dgm:spPr/>
      <dgm:t>
        <a:bodyPr/>
        <a:lstStyle/>
        <a:p>
          <a:endParaRPr lang="ru-RU"/>
        </a:p>
      </dgm:t>
    </dgm:pt>
    <dgm:pt modelId="{97DDBA8D-C9C2-456C-AFC3-AE1C1A7F44D7}">
      <dgm:prSet phldrT="[Текст]"/>
      <dgm:spPr/>
      <dgm:t>
        <a:bodyPr/>
        <a:lstStyle/>
        <a:p>
          <a:r>
            <a:rPr lang="ru-RU" dirty="0" smtClean="0"/>
            <a:t>ИЗМЕНЧИВОСТЬ как непрерывный процесс изменения собственных норм под влиянием внешних условий и внутреннего состояния</a:t>
          </a:r>
          <a:endParaRPr lang="ru-RU" dirty="0"/>
        </a:p>
      </dgm:t>
    </dgm:pt>
    <dgm:pt modelId="{207B3282-F2B4-447D-9DBF-6D9B0F9C1A6A}" type="parTrans" cxnId="{A6BCEF3C-8658-48CA-8230-A5E6B7AB1A8F}">
      <dgm:prSet/>
      <dgm:spPr/>
      <dgm:t>
        <a:bodyPr/>
        <a:lstStyle/>
        <a:p>
          <a:endParaRPr lang="ru-RU"/>
        </a:p>
      </dgm:t>
    </dgm:pt>
    <dgm:pt modelId="{E8E2D44D-8A59-47F1-A183-3A9CEF904C45}" type="sibTrans" cxnId="{A6BCEF3C-8658-48CA-8230-A5E6B7AB1A8F}">
      <dgm:prSet/>
      <dgm:spPr/>
      <dgm:t>
        <a:bodyPr/>
        <a:lstStyle/>
        <a:p>
          <a:endParaRPr lang="ru-RU"/>
        </a:p>
      </dgm:t>
    </dgm:pt>
    <dgm:pt modelId="{8FEF0E49-DB79-4033-A533-90526EB159C1}" type="pres">
      <dgm:prSet presAssocID="{3255E587-FEA3-4D79-9AB6-783AAEBC1A07}" presName="CompostProcess" presStyleCnt="0">
        <dgm:presLayoutVars>
          <dgm:dir/>
          <dgm:resizeHandles val="exact"/>
        </dgm:presLayoutVars>
      </dgm:prSet>
      <dgm:spPr/>
    </dgm:pt>
    <dgm:pt modelId="{43976166-2739-4E5A-947E-6E15F2EAB956}" type="pres">
      <dgm:prSet presAssocID="{3255E587-FEA3-4D79-9AB6-783AAEBC1A07}" presName="arrow" presStyleLbl="bgShp" presStyleIdx="0" presStyleCnt="1"/>
      <dgm:spPr/>
    </dgm:pt>
    <dgm:pt modelId="{5C8CF4F0-ADB2-45EA-B480-A4BBB294242B}" type="pres">
      <dgm:prSet presAssocID="{3255E587-FEA3-4D79-9AB6-783AAEBC1A07}" presName="linearProcess" presStyleCnt="0"/>
      <dgm:spPr/>
    </dgm:pt>
    <dgm:pt modelId="{992EB18A-4523-4D0F-98F1-35F2AB5D80E7}" type="pres">
      <dgm:prSet presAssocID="{C214ABC6-FFFC-422B-A8B9-961B491761CA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0B01F-C8C4-4D46-9161-126D63B5002B}" type="pres">
      <dgm:prSet presAssocID="{1B269441-3806-4B61-A3C6-BAE9D7FB80DA}" presName="sibTrans" presStyleCnt="0"/>
      <dgm:spPr/>
    </dgm:pt>
    <dgm:pt modelId="{AF96F7C8-D918-406F-812C-D212DDF3AFBB}" type="pres">
      <dgm:prSet presAssocID="{1A4E3E0E-4DE5-4900-902C-D27CDA328D3E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659332-5423-4683-948A-819EAEAF74BF}" type="pres">
      <dgm:prSet presAssocID="{92ECBE14-844E-4BD6-8B9B-4397B86B464C}" presName="sibTrans" presStyleCnt="0"/>
      <dgm:spPr/>
    </dgm:pt>
    <dgm:pt modelId="{2E95ED1A-0727-41F5-BD15-A3B229B7B57B}" type="pres">
      <dgm:prSet presAssocID="{97DDBA8D-C9C2-456C-AFC3-AE1C1A7F44D7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8D0FA3-BB6C-4CF7-B81B-1FE23524F013}" type="presOf" srcId="{97DDBA8D-C9C2-456C-AFC3-AE1C1A7F44D7}" destId="{2E95ED1A-0727-41F5-BD15-A3B229B7B57B}" srcOrd="0" destOrd="0" presId="urn:microsoft.com/office/officeart/2005/8/layout/hProcess9"/>
    <dgm:cxn modelId="{6588C685-F1A5-4965-8F5D-CC3CCEAEE8FD}" type="presOf" srcId="{C214ABC6-FFFC-422B-A8B9-961B491761CA}" destId="{992EB18A-4523-4D0F-98F1-35F2AB5D80E7}" srcOrd="0" destOrd="0" presId="urn:microsoft.com/office/officeart/2005/8/layout/hProcess9"/>
    <dgm:cxn modelId="{A6BCEF3C-8658-48CA-8230-A5E6B7AB1A8F}" srcId="{3255E587-FEA3-4D79-9AB6-783AAEBC1A07}" destId="{97DDBA8D-C9C2-456C-AFC3-AE1C1A7F44D7}" srcOrd="2" destOrd="0" parTransId="{207B3282-F2B4-447D-9DBF-6D9B0F9C1A6A}" sibTransId="{E8E2D44D-8A59-47F1-A183-3A9CEF904C45}"/>
    <dgm:cxn modelId="{2328A956-DC31-4DB9-9679-558A2B88ED04}" type="presOf" srcId="{3255E587-FEA3-4D79-9AB6-783AAEBC1A07}" destId="{8FEF0E49-DB79-4033-A533-90526EB159C1}" srcOrd="0" destOrd="0" presId="urn:microsoft.com/office/officeart/2005/8/layout/hProcess9"/>
    <dgm:cxn modelId="{4A8BDFBA-C636-4908-94C2-817F850C0CF2}" srcId="{3255E587-FEA3-4D79-9AB6-783AAEBC1A07}" destId="{C214ABC6-FFFC-422B-A8B9-961B491761CA}" srcOrd="0" destOrd="0" parTransId="{3EA0D840-CE90-4D29-ADC0-C3E881F38961}" sibTransId="{1B269441-3806-4B61-A3C6-BAE9D7FB80DA}"/>
    <dgm:cxn modelId="{B543C7BE-BB57-4FEC-97DE-E8C0E9FEF44E}" type="presOf" srcId="{1A4E3E0E-4DE5-4900-902C-D27CDA328D3E}" destId="{AF96F7C8-D918-406F-812C-D212DDF3AFBB}" srcOrd="0" destOrd="0" presId="urn:microsoft.com/office/officeart/2005/8/layout/hProcess9"/>
    <dgm:cxn modelId="{511268D9-F398-4301-BAB6-ABA196E41057}" srcId="{3255E587-FEA3-4D79-9AB6-783AAEBC1A07}" destId="{1A4E3E0E-4DE5-4900-902C-D27CDA328D3E}" srcOrd="1" destOrd="0" parTransId="{D8A87EB7-4F6D-489F-BBDF-1220910F4596}" sibTransId="{92ECBE14-844E-4BD6-8B9B-4397B86B464C}"/>
    <dgm:cxn modelId="{9AF6E971-8E0E-45B7-ADFE-78296B0F06EB}" type="presParOf" srcId="{8FEF0E49-DB79-4033-A533-90526EB159C1}" destId="{43976166-2739-4E5A-947E-6E15F2EAB956}" srcOrd="0" destOrd="0" presId="urn:microsoft.com/office/officeart/2005/8/layout/hProcess9"/>
    <dgm:cxn modelId="{E0E7ED3B-2757-4608-8592-7B1F155C4E14}" type="presParOf" srcId="{8FEF0E49-DB79-4033-A533-90526EB159C1}" destId="{5C8CF4F0-ADB2-45EA-B480-A4BBB294242B}" srcOrd="1" destOrd="0" presId="urn:microsoft.com/office/officeart/2005/8/layout/hProcess9"/>
    <dgm:cxn modelId="{CD84C6AA-5F08-4207-A2E2-E022DCC1FF76}" type="presParOf" srcId="{5C8CF4F0-ADB2-45EA-B480-A4BBB294242B}" destId="{992EB18A-4523-4D0F-98F1-35F2AB5D80E7}" srcOrd="0" destOrd="0" presId="urn:microsoft.com/office/officeart/2005/8/layout/hProcess9"/>
    <dgm:cxn modelId="{B2D6DC0F-C45B-4A34-B209-561D2D9CE658}" type="presParOf" srcId="{5C8CF4F0-ADB2-45EA-B480-A4BBB294242B}" destId="{8530B01F-C8C4-4D46-9161-126D63B5002B}" srcOrd="1" destOrd="0" presId="urn:microsoft.com/office/officeart/2005/8/layout/hProcess9"/>
    <dgm:cxn modelId="{C297779C-9E11-4A4E-A342-8E16800942DD}" type="presParOf" srcId="{5C8CF4F0-ADB2-45EA-B480-A4BBB294242B}" destId="{AF96F7C8-D918-406F-812C-D212DDF3AFBB}" srcOrd="2" destOrd="0" presId="urn:microsoft.com/office/officeart/2005/8/layout/hProcess9"/>
    <dgm:cxn modelId="{A1467267-B13F-406F-AF83-A0102056D811}" type="presParOf" srcId="{5C8CF4F0-ADB2-45EA-B480-A4BBB294242B}" destId="{EF659332-5423-4683-948A-819EAEAF74BF}" srcOrd="3" destOrd="0" presId="urn:microsoft.com/office/officeart/2005/8/layout/hProcess9"/>
    <dgm:cxn modelId="{E0C55239-5768-453D-9ACA-C3103AB1156A}" type="presParOf" srcId="{5C8CF4F0-ADB2-45EA-B480-A4BBB294242B}" destId="{2E95ED1A-0727-41F5-BD15-A3B229B7B57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2898FD0-ABBF-4EA1-A59E-2B07BF844D7E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CB812E-B8E2-4D49-BDCB-10E830361E16}">
      <dgm:prSet phldrT="[Текст]"/>
      <dgm:spPr/>
      <dgm:t>
        <a:bodyPr/>
        <a:lstStyle/>
        <a:p>
          <a:r>
            <a:rPr lang="ru-RU" dirty="0" smtClean="0"/>
            <a:t>сознание</a:t>
          </a:r>
          <a:endParaRPr lang="ru-RU" dirty="0"/>
        </a:p>
      </dgm:t>
    </dgm:pt>
    <dgm:pt modelId="{867C7597-A471-4470-8204-A59A5D5AF52C}" type="parTrans" cxnId="{BFDC7356-A219-482A-8336-8BD28F2B45B6}">
      <dgm:prSet/>
      <dgm:spPr/>
      <dgm:t>
        <a:bodyPr/>
        <a:lstStyle/>
        <a:p>
          <a:endParaRPr lang="ru-RU"/>
        </a:p>
      </dgm:t>
    </dgm:pt>
    <dgm:pt modelId="{6CD604CC-2DE6-48DB-9F7C-CD666B9CC9DE}" type="sibTrans" cxnId="{BFDC7356-A219-482A-8336-8BD28F2B45B6}">
      <dgm:prSet/>
      <dgm:spPr/>
      <dgm:t>
        <a:bodyPr/>
        <a:lstStyle/>
        <a:p>
          <a:endParaRPr lang="ru-RU"/>
        </a:p>
      </dgm:t>
    </dgm:pt>
    <dgm:pt modelId="{1A02CAD7-743C-4758-A1B6-A53C678DF042}">
      <dgm:prSet phldrT="[Текст]" custT="1"/>
      <dgm:spPr/>
      <dgm:t>
        <a:bodyPr/>
        <a:lstStyle/>
        <a:p>
          <a:r>
            <a:rPr lang="ru-RU" sz="2000" dirty="0" smtClean="0"/>
            <a:t>способности</a:t>
          </a:r>
          <a:endParaRPr lang="ru-RU" sz="2000" dirty="0"/>
        </a:p>
      </dgm:t>
    </dgm:pt>
    <dgm:pt modelId="{12D6788A-8DAC-4C04-9B5E-125081F312F6}" type="parTrans" cxnId="{D6D2F3D5-04E5-4238-ADEF-5F32093CB097}">
      <dgm:prSet/>
      <dgm:spPr/>
      <dgm:t>
        <a:bodyPr/>
        <a:lstStyle/>
        <a:p>
          <a:endParaRPr lang="ru-RU"/>
        </a:p>
      </dgm:t>
    </dgm:pt>
    <dgm:pt modelId="{B8E2EE71-7B17-4EC8-9D50-36459D725A7E}" type="sibTrans" cxnId="{D6D2F3D5-04E5-4238-ADEF-5F32093CB097}">
      <dgm:prSet/>
      <dgm:spPr/>
      <dgm:t>
        <a:bodyPr/>
        <a:lstStyle/>
        <a:p>
          <a:endParaRPr lang="ru-RU"/>
        </a:p>
      </dgm:t>
    </dgm:pt>
    <dgm:pt modelId="{35AAECC8-0D7D-4220-922B-B3333661322C}">
      <dgm:prSet phldrT="[Текст]" custT="1"/>
      <dgm:spPr/>
      <dgm:t>
        <a:bodyPr/>
        <a:lstStyle/>
        <a:p>
          <a:r>
            <a:rPr lang="ru-RU" sz="2000" dirty="0" smtClean="0"/>
            <a:t>потребности</a:t>
          </a:r>
          <a:endParaRPr lang="ru-RU" sz="2000" dirty="0"/>
        </a:p>
      </dgm:t>
    </dgm:pt>
    <dgm:pt modelId="{9E34DEEE-25CE-471C-B078-004DA4CAAF62}" type="parTrans" cxnId="{858C9132-86C6-4397-8454-240341B37FA2}">
      <dgm:prSet/>
      <dgm:spPr/>
      <dgm:t>
        <a:bodyPr/>
        <a:lstStyle/>
        <a:p>
          <a:endParaRPr lang="ru-RU"/>
        </a:p>
      </dgm:t>
    </dgm:pt>
    <dgm:pt modelId="{ABA75DD4-B773-4A7A-9CF0-B8B8D4541573}" type="sibTrans" cxnId="{858C9132-86C6-4397-8454-240341B37FA2}">
      <dgm:prSet/>
      <dgm:spPr/>
      <dgm:t>
        <a:bodyPr/>
        <a:lstStyle/>
        <a:p>
          <a:endParaRPr lang="ru-RU"/>
        </a:p>
      </dgm:t>
    </dgm:pt>
    <dgm:pt modelId="{78A179B6-E5EF-4655-A30D-9A351082F8D4}">
      <dgm:prSet phldrT="[Текст]" custT="1"/>
      <dgm:spPr/>
      <dgm:t>
        <a:bodyPr/>
        <a:lstStyle/>
        <a:p>
          <a:r>
            <a:rPr lang="ru-RU" sz="2000" dirty="0" smtClean="0"/>
            <a:t>нормы</a:t>
          </a:r>
          <a:endParaRPr lang="ru-RU" sz="2000" dirty="0"/>
        </a:p>
      </dgm:t>
    </dgm:pt>
    <dgm:pt modelId="{E3622414-ECAD-4E68-B413-4FAB0D9820F5}" type="parTrans" cxnId="{E38F58CE-34B3-43B4-A3CA-A660F5837A4D}">
      <dgm:prSet/>
      <dgm:spPr/>
      <dgm:t>
        <a:bodyPr/>
        <a:lstStyle/>
        <a:p>
          <a:endParaRPr lang="ru-RU"/>
        </a:p>
      </dgm:t>
    </dgm:pt>
    <dgm:pt modelId="{86A8DDF6-9D95-4322-A2EE-2F88F0AE2837}" type="sibTrans" cxnId="{E38F58CE-34B3-43B4-A3CA-A660F5837A4D}">
      <dgm:prSet/>
      <dgm:spPr/>
      <dgm:t>
        <a:bodyPr/>
        <a:lstStyle/>
        <a:p>
          <a:endParaRPr lang="ru-RU"/>
        </a:p>
      </dgm:t>
    </dgm:pt>
    <dgm:pt modelId="{00F5CB56-A7C0-498E-A3A2-7ADDC43B169D}">
      <dgm:prSet phldrT="[Текст]"/>
      <dgm:spPr/>
      <dgm:t>
        <a:bodyPr/>
        <a:lstStyle/>
        <a:p>
          <a:endParaRPr lang="ru-RU" dirty="0"/>
        </a:p>
      </dgm:t>
    </dgm:pt>
    <dgm:pt modelId="{B35BF9FD-95BB-499A-8B85-D28B91E831DA}" type="parTrans" cxnId="{E01D4475-E25B-4AC7-A232-45C4BE854455}">
      <dgm:prSet/>
      <dgm:spPr/>
      <dgm:t>
        <a:bodyPr/>
        <a:lstStyle/>
        <a:p>
          <a:endParaRPr lang="ru-RU"/>
        </a:p>
      </dgm:t>
    </dgm:pt>
    <dgm:pt modelId="{3E400E7C-8549-4393-BFC1-87E547D5BDED}" type="sibTrans" cxnId="{E01D4475-E25B-4AC7-A232-45C4BE854455}">
      <dgm:prSet/>
      <dgm:spPr/>
      <dgm:t>
        <a:bodyPr/>
        <a:lstStyle/>
        <a:p>
          <a:endParaRPr lang="ru-RU"/>
        </a:p>
      </dgm:t>
    </dgm:pt>
    <dgm:pt modelId="{731B4BDD-4634-4CD6-B26F-F9B942DE9403}" type="pres">
      <dgm:prSet presAssocID="{C2898FD0-ABBF-4EA1-A59E-2B07BF844D7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0411A8-7B74-41D6-8C32-D3A12FE2B3DB}" type="pres">
      <dgm:prSet presAssocID="{A8CB812E-B8E2-4D49-BDCB-10E830361E16}" presName="centerShape" presStyleLbl="node0" presStyleIdx="0" presStyleCnt="1"/>
      <dgm:spPr/>
      <dgm:t>
        <a:bodyPr/>
        <a:lstStyle/>
        <a:p>
          <a:endParaRPr lang="ru-RU"/>
        </a:p>
      </dgm:t>
    </dgm:pt>
    <dgm:pt modelId="{8CDF0063-A148-4252-8895-279FD558A220}" type="pres">
      <dgm:prSet presAssocID="{1A02CAD7-743C-4758-A1B6-A53C678DF042}" presName="node" presStyleLbl="node1" presStyleIdx="0" presStyleCnt="3" custScaleX="165435" custScaleY="782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AA99AD-10A6-4EDF-BD1E-B648AE7C4CFA}" type="pres">
      <dgm:prSet presAssocID="{1A02CAD7-743C-4758-A1B6-A53C678DF042}" presName="dummy" presStyleCnt="0"/>
      <dgm:spPr/>
    </dgm:pt>
    <dgm:pt modelId="{A6D3B2D0-DB00-4026-879F-AEBD3D8C65F0}" type="pres">
      <dgm:prSet presAssocID="{B8E2EE71-7B17-4EC8-9D50-36459D725A7E}" presName="sibTrans" presStyleLbl="sibTrans2D1" presStyleIdx="0" presStyleCnt="3"/>
      <dgm:spPr/>
      <dgm:t>
        <a:bodyPr/>
        <a:lstStyle/>
        <a:p>
          <a:endParaRPr lang="ru-RU"/>
        </a:p>
      </dgm:t>
    </dgm:pt>
    <dgm:pt modelId="{DBAB9C49-9585-4F21-ADDA-22711B9E10EB}" type="pres">
      <dgm:prSet presAssocID="{35AAECC8-0D7D-4220-922B-B3333661322C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A78245-3CAA-4B8A-8AB5-DFEB3AE7A3E9}" type="pres">
      <dgm:prSet presAssocID="{35AAECC8-0D7D-4220-922B-B3333661322C}" presName="dummy" presStyleCnt="0"/>
      <dgm:spPr/>
    </dgm:pt>
    <dgm:pt modelId="{2096D1D2-0C6E-4517-B1D6-2B87D5D90E56}" type="pres">
      <dgm:prSet presAssocID="{ABA75DD4-B773-4A7A-9CF0-B8B8D4541573}" presName="sibTrans" presStyleLbl="sibTrans2D1" presStyleIdx="1" presStyleCnt="3"/>
      <dgm:spPr/>
      <dgm:t>
        <a:bodyPr/>
        <a:lstStyle/>
        <a:p>
          <a:endParaRPr lang="ru-RU"/>
        </a:p>
      </dgm:t>
    </dgm:pt>
    <dgm:pt modelId="{855C9F32-8F1D-4DFE-8A74-FB8DB6AD007E}" type="pres">
      <dgm:prSet presAssocID="{78A179B6-E5EF-4655-A30D-9A351082F8D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708FDF-3EC4-4B3F-85D1-8685E829ED67}" type="pres">
      <dgm:prSet presAssocID="{78A179B6-E5EF-4655-A30D-9A351082F8D4}" presName="dummy" presStyleCnt="0"/>
      <dgm:spPr/>
    </dgm:pt>
    <dgm:pt modelId="{33C860AE-8650-4280-A07C-75184054CAF1}" type="pres">
      <dgm:prSet presAssocID="{86A8DDF6-9D95-4322-A2EE-2F88F0AE2837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E28D9D0A-64EE-4ECF-A776-C4065694F7E5}" type="presOf" srcId="{A8CB812E-B8E2-4D49-BDCB-10E830361E16}" destId="{6E0411A8-7B74-41D6-8C32-D3A12FE2B3DB}" srcOrd="0" destOrd="0" presId="urn:microsoft.com/office/officeart/2005/8/layout/radial6"/>
    <dgm:cxn modelId="{D335C61E-92A2-4A52-9E33-55AD14ADF869}" type="presOf" srcId="{ABA75DD4-B773-4A7A-9CF0-B8B8D4541573}" destId="{2096D1D2-0C6E-4517-B1D6-2B87D5D90E56}" srcOrd="0" destOrd="0" presId="urn:microsoft.com/office/officeart/2005/8/layout/radial6"/>
    <dgm:cxn modelId="{8851D045-5C2C-4C26-9BC4-52792C3C61A7}" type="presOf" srcId="{C2898FD0-ABBF-4EA1-A59E-2B07BF844D7E}" destId="{731B4BDD-4634-4CD6-B26F-F9B942DE9403}" srcOrd="0" destOrd="0" presId="urn:microsoft.com/office/officeart/2005/8/layout/radial6"/>
    <dgm:cxn modelId="{C1ED0130-3D94-489E-93E7-8643D120B4A4}" type="presOf" srcId="{35AAECC8-0D7D-4220-922B-B3333661322C}" destId="{DBAB9C49-9585-4F21-ADDA-22711B9E10EB}" srcOrd="0" destOrd="0" presId="urn:microsoft.com/office/officeart/2005/8/layout/radial6"/>
    <dgm:cxn modelId="{36D0E418-5371-424C-9150-7C8922D568E7}" type="presOf" srcId="{86A8DDF6-9D95-4322-A2EE-2F88F0AE2837}" destId="{33C860AE-8650-4280-A07C-75184054CAF1}" srcOrd="0" destOrd="0" presId="urn:microsoft.com/office/officeart/2005/8/layout/radial6"/>
    <dgm:cxn modelId="{D6D2F3D5-04E5-4238-ADEF-5F32093CB097}" srcId="{A8CB812E-B8E2-4D49-BDCB-10E830361E16}" destId="{1A02CAD7-743C-4758-A1B6-A53C678DF042}" srcOrd="0" destOrd="0" parTransId="{12D6788A-8DAC-4C04-9B5E-125081F312F6}" sibTransId="{B8E2EE71-7B17-4EC8-9D50-36459D725A7E}"/>
    <dgm:cxn modelId="{1D5419B7-2481-4A49-801C-094B060461C7}" type="presOf" srcId="{1A02CAD7-743C-4758-A1B6-A53C678DF042}" destId="{8CDF0063-A148-4252-8895-279FD558A220}" srcOrd="0" destOrd="0" presId="urn:microsoft.com/office/officeart/2005/8/layout/radial6"/>
    <dgm:cxn modelId="{9A6BF924-77A3-4AC7-AF2E-2EE01029D58E}" type="presOf" srcId="{B8E2EE71-7B17-4EC8-9D50-36459D725A7E}" destId="{A6D3B2D0-DB00-4026-879F-AEBD3D8C65F0}" srcOrd="0" destOrd="0" presId="urn:microsoft.com/office/officeart/2005/8/layout/radial6"/>
    <dgm:cxn modelId="{BFDC7356-A219-482A-8336-8BD28F2B45B6}" srcId="{C2898FD0-ABBF-4EA1-A59E-2B07BF844D7E}" destId="{A8CB812E-B8E2-4D49-BDCB-10E830361E16}" srcOrd="0" destOrd="0" parTransId="{867C7597-A471-4470-8204-A59A5D5AF52C}" sibTransId="{6CD604CC-2DE6-48DB-9F7C-CD666B9CC9DE}"/>
    <dgm:cxn modelId="{E01D4475-E25B-4AC7-A232-45C4BE854455}" srcId="{C2898FD0-ABBF-4EA1-A59E-2B07BF844D7E}" destId="{00F5CB56-A7C0-498E-A3A2-7ADDC43B169D}" srcOrd="1" destOrd="0" parTransId="{B35BF9FD-95BB-499A-8B85-D28B91E831DA}" sibTransId="{3E400E7C-8549-4393-BFC1-87E547D5BDED}"/>
    <dgm:cxn modelId="{091CF355-181C-48A6-B48C-3A86C80112E9}" type="presOf" srcId="{78A179B6-E5EF-4655-A30D-9A351082F8D4}" destId="{855C9F32-8F1D-4DFE-8A74-FB8DB6AD007E}" srcOrd="0" destOrd="0" presId="urn:microsoft.com/office/officeart/2005/8/layout/radial6"/>
    <dgm:cxn modelId="{858C9132-86C6-4397-8454-240341B37FA2}" srcId="{A8CB812E-B8E2-4D49-BDCB-10E830361E16}" destId="{35AAECC8-0D7D-4220-922B-B3333661322C}" srcOrd="1" destOrd="0" parTransId="{9E34DEEE-25CE-471C-B078-004DA4CAAF62}" sibTransId="{ABA75DD4-B773-4A7A-9CF0-B8B8D4541573}"/>
    <dgm:cxn modelId="{E38F58CE-34B3-43B4-A3CA-A660F5837A4D}" srcId="{A8CB812E-B8E2-4D49-BDCB-10E830361E16}" destId="{78A179B6-E5EF-4655-A30D-9A351082F8D4}" srcOrd="2" destOrd="0" parTransId="{E3622414-ECAD-4E68-B413-4FAB0D9820F5}" sibTransId="{86A8DDF6-9D95-4322-A2EE-2F88F0AE2837}"/>
    <dgm:cxn modelId="{8AB7BF26-EF8E-442C-A401-EE58EAC9E8CD}" type="presParOf" srcId="{731B4BDD-4634-4CD6-B26F-F9B942DE9403}" destId="{6E0411A8-7B74-41D6-8C32-D3A12FE2B3DB}" srcOrd="0" destOrd="0" presId="urn:microsoft.com/office/officeart/2005/8/layout/radial6"/>
    <dgm:cxn modelId="{8BA6D974-165F-4EFF-8D52-01D9D3F7DC93}" type="presParOf" srcId="{731B4BDD-4634-4CD6-B26F-F9B942DE9403}" destId="{8CDF0063-A148-4252-8895-279FD558A220}" srcOrd="1" destOrd="0" presId="urn:microsoft.com/office/officeart/2005/8/layout/radial6"/>
    <dgm:cxn modelId="{35EE13FF-4E92-498C-9DD5-5B49E9A2B246}" type="presParOf" srcId="{731B4BDD-4634-4CD6-B26F-F9B942DE9403}" destId="{F8AA99AD-10A6-4EDF-BD1E-B648AE7C4CFA}" srcOrd="2" destOrd="0" presId="urn:microsoft.com/office/officeart/2005/8/layout/radial6"/>
    <dgm:cxn modelId="{5533BBF0-7138-4784-8FFC-C3FEBD645AA0}" type="presParOf" srcId="{731B4BDD-4634-4CD6-B26F-F9B942DE9403}" destId="{A6D3B2D0-DB00-4026-879F-AEBD3D8C65F0}" srcOrd="3" destOrd="0" presId="urn:microsoft.com/office/officeart/2005/8/layout/radial6"/>
    <dgm:cxn modelId="{52FC304A-50BE-486A-88DA-0183E1CF9B3A}" type="presParOf" srcId="{731B4BDD-4634-4CD6-B26F-F9B942DE9403}" destId="{DBAB9C49-9585-4F21-ADDA-22711B9E10EB}" srcOrd="4" destOrd="0" presId="urn:microsoft.com/office/officeart/2005/8/layout/radial6"/>
    <dgm:cxn modelId="{17AB6062-CFE2-4C11-8B88-D0FF33D8609D}" type="presParOf" srcId="{731B4BDD-4634-4CD6-B26F-F9B942DE9403}" destId="{48A78245-3CAA-4B8A-8AB5-DFEB3AE7A3E9}" srcOrd="5" destOrd="0" presId="urn:microsoft.com/office/officeart/2005/8/layout/radial6"/>
    <dgm:cxn modelId="{98AEE611-1C93-4A7C-8800-FB02E3E821B4}" type="presParOf" srcId="{731B4BDD-4634-4CD6-B26F-F9B942DE9403}" destId="{2096D1D2-0C6E-4517-B1D6-2B87D5D90E56}" srcOrd="6" destOrd="0" presId="urn:microsoft.com/office/officeart/2005/8/layout/radial6"/>
    <dgm:cxn modelId="{CE5AE0B8-9C7C-4C8F-85F8-11D0531C761B}" type="presParOf" srcId="{731B4BDD-4634-4CD6-B26F-F9B942DE9403}" destId="{855C9F32-8F1D-4DFE-8A74-FB8DB6AD007E}" srcOrd="7" destOrd="0" presId="urn:microsoft.com/office/officeart/2005/8/layout/radial6"/>
    <dgm:cxn modelId="{CEEB7064-43E0-43C5-8761-35E0CFD0FBF3}" type="presParOf" srcId="{731B4BDD-4634-4CD6-B26F-F9B942DE9403}" destId="{A3708FDF-3EC4-4B3F-85D1-8685E829ED67}" srcOrd="8" destOrd="0" presId="urn:microsoft.com/office/officeart/2005/8/layout/radial6"/>
    <dgm:cxn modelId="{76F5FC35-9B26-4629-8EC7-D041C8AD84AA}" type="presParOf" srcId="{731B4BDD-4634-4CD6-B26F-F9B942DE9403}" destId="{33C860AE-8650-4280-A07C-75184054CAF1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EEAD9332-E145-4E7D-9CBE-1EABADE4C938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BA0A171-96DD-463F-9F8C-E6422BFB900A}">
      <dgm:prSet phldrT="[Текст]"/>
      <dgm:spPr/>
      <dgm:t>
        <a:bodyPr/>
        <a:lstStyle/>
        <a:p>
          <a:r>
            <a:rPr lang="ru-RU" dirty="0" smtClean="0"/>
            <a:t>ХОЧУ – «Для чего?»</a:t>
          </a:r>
          <a:endParaRPr lang="ru-RU" dirty="0"/>
        </a:p>
      </dgm:t>
    </dgm:pt>
    <dgm:pt modelId="{98DBCFAF-D132-41D9-9534-4A7957C39104}" type="parTrans" cxnId="{D3FB1469-0807-4EA2-99CA-AF1AD6D507F3}">
      <dgm:prSet/>
      <dgm:spPr/>
      <dgm:t>
        <a:bodyPr/>
        <a:lstStyle/>
        <a:p>
          <a:endParaRPr lang="ru-RU"/>
        </a:p>
      </dgm:t>
    </dgm:pt>
    <dgm:pt modelId="{4430211A-0EEF-4181-BBDF-45644DA130E5}" type="sibTrans" cxnId="{D3FB1469-0807-4EA2-99CA-AF1AD6D507F3}">
      <dgm:prSet/>
      <dgm:spPr/>
      <dgm:t>
        <a:bodyPr/>
        <a:lstStyle/>
        <a:p>
          <a:endParaRPr lang="ru-RU"/>
        </a:p>
      </dgm:t>
    </dgm:pt>
    <dgm:pt modelId="{3A00511F-F820-4D3E-B8DA-EFA46BE5210A}">
      <dgm:prSet phldrT="[Текст]"/>
      <dgm:spPr/>
      <dgm:t>
        <a:bodyPr/>
        <a:lstStyle/>
        <a:p>
          <a:r>
            <a:rPr lang="ru-RU" dirty="0" smtClean="0"/>
            <a:t>потребности</a:t>
          </a:r>
          <a:endParaRPr lang="ru-RU" dirty="0"/>
        </a:p>
      </dgm:t>
    </dgm:pt>
    <dgm:pt modelId="{94997F5B-7828-431F-9456-370586029B84}" type="parTrans" cxnId="{C6A0AE80-C74A-4D60-8868-DDA90D60191C}">
      <dgm:prSet/>
      <dgm:spPr/>
      <dgm:t>
        <a:bodyPr/>
        <a:lstStyle/>
        <a:p>
          <a:endParaRPr lang="ru-RU"/>
        </a:p>
      </dgm:t>
    </dgm:pt>
    <dgm:pt modelId="{7266A93D-5CB4-4E18-A61D-6F66F9EFC387}" type="sibTrans" cxnId="{C6A0AE80-C74A-4D60-8868-DDA90D60191C}">
      <dgm:prSet/>
      <dgm:spPr/>
      <dgm:t>
        <a:bodyPr/>
        <a:lstStyle/>
        <a:p>
          <a:endParaRPr lang="ru-RU"/>
        </a:p>
      </dgm:t>
    </dgm:pt>
    <dgm:pt modelId="{304064F0-4702-4FD4-8E5B-F3570288BF25}">
      <dgm:prSet phldrT="[Текст]"/>
      <dgm:spPr/>
      <dgm:t>
        <a:bodyPr/>
        <a:lstStyle/>
        <a:p>
          <a:r>
            <a:rPr lang="ru-RU" dirty="0" smtClean="0"/>
            <a:t>ДОЛЖНО БЫТЬ – «Что?»</a:t>
          </a:r>
          <a:endParaRPr lang="ru-RU" dirty="0"/>
        </a:p>
      </dgm:t>
    </dgm:pt>
    <dgm:pt modelId="{708C8D57-8E28-4F35-9518-9890CE4B8CAA}" type="parTrans" cxnId="{454FBC91-7BBC-4FA7-A92B-9E17C160C74E}">
      <dgm:prSet/>
      <dgm:spPr/>
      <dgm:t>
        <a:bodyPr/>
        <a:lstStyle/>
        <a:p>
          <a:endParaRPr lang="ru-RU"/>
        </a:p>
      </dgm:t>
    </dgm:pt>
    <dgm:pt modelId="{28CE31E8-5225-40B8-984C-3BD14324C2D1}" type="sibTrans" cxnId="{454FBC91-7BBC-4FA7-A92B-9E17C160C74E}">
      <dgm:prSet/>
      <dgm:spPr/>
      <dgm:t>
        <a:bodyPr/>
        <a:lstStyle/>
        <a:p>
          <a:endParaRPr lang="ru-RU"/>
        </a:p>
      </dgm:t>
    </dgm:pt>
    <dgm:pt modelId="{20F7371F-1315-424B-A828-2D9446475773}">
      <dgm:prSet phldrT="[Текст]"/>
      <dgm:spPr/>
      <dgm:t>
        <a:bodyPr/>
        <a:lstStyle/>
        <a:p>
          <a:r>
            <a:rPr lang="ru-RU" dirty="0" smtClean="0"/>
            <a:t>нормы</a:t>
          </a:r>
          <a:endParaRPr lang="ru-RU" dirty="0"/>
        </a:p>
      </dgm:t>
    </dgm:pt>
    <dgm:pt modelId="{D5202D80-7350-48AB-B7BE-5E5B4AA3E062}" type="parTrans" cxnId="{CA634CE5-A525-46D8-A764-E40FAC224DC5}">
      <dgm:prSet/>
      <dgm:spPr/>
      <dgm:t>
        <a:bodyPr/>
        <a:lstStyle/>
        <a:p>
          <a:endParaRPr lang="ru-RU"/>
        </a:p>
      </dgm:t>
    </dgm:pt>
    <dgm:pt modelId="{352B87A4-B6DF-47B3-8041-1AFF75E33701}" type="sibTrans" cxnId="{CA634CE5-A525-46D8-A764-E40FAC224DC5}">
      <dgm:prSet/>
      <dgm:spPr/>
      <dgm:t>
        <a:bodyPr/>
        <a:lstStyle/>
        <a:p>
          <a:endParaRPr lang="ru-RU"/>
        </a:p>
      </dgm:t>
    </dgm:pt>
    <dgm:pt modelId="{231C17B7-2792-498A-98CB-A8F430C4805A}">
      <dgm:prSet phldrT="[Текст]"/>
      <dgm:spPr/>
      <dgm:t>
        <a:bodyPr/>
        <a:lstStyle/>
        <a:p>
          <a:r>
            <a:rPr lang="ru-RU" dirty="0" smtClean="0"/>
            <a:t>способности</a:t>
          </a:r>
          <a:endParaRPr lang="ru-RU" dirty="0"/>
        </a:p>
      </dgm:t>
    </dgm:pt>
    <dgm:pt modelId="{252BB734-31D4-4497-B26C-443348C724A3}" type="parTrans" cxnId="{1B71E3AE-6694-429E-9EB5-BACD5D865E11}">
      <dgm:prSet/>
      <dgm:spPr/>
      <dgm:t>
        <a:bodyPr/>
        <a:lstStyle/>
        <a:p>
          <a:endParaRPr lang="ru-RU"/>
        </a:p>
      </dgm:t>
    </dgm:pt>
    <dgm:pt modelId="{693F3327-3A81-406C-B03D-C8C2FBB72F09}" type="sibTrans" cxnId="{1B71E3AE-6694-429E-9EB5-BACD5D865E11}">
      <dgm:prSet/>
      <dgm:spPr/>
      <dgm:t>
        <a:bodyPr/>
        <a:lstStyle/>
        <a:p>
          <a:endParaRPr lang="ru-RU"/>
        </a:p>
      </dgm:t>
    </dgm:pt>
    <dgm:pt modelId="{7E7BBCA7-1DE4-4430-8404-E01F5E13E5FE}">
      <dgm:prSet phldrT="[Текст]"/>
      <dgm:spPr/>
      <dgm:t>
        <a:bodyPr/>
        <a:lstStyle/>
        <a:p>
          <a:r>
            <a:rPr lang="ru-RU" dirty="0" smtClean="0"/>
            <a:t>МОГУ – «Как?»</a:t>
          </a:r>
          <a:endParaRPr lang="ru-RU" dirty="0"/>
        </a:p>
      </dgm:t>
    </dgm:pt>
    <dgm:pt modelId="{F5AE1DD4-CB74-48B4-9701-FC2718CE71C8}" type="sibTrans" cxnId="{50013550-07C6-4DB3-8B0E-93C9700D22F7}">
      <dgm:prSet/>
      <dgm:spPr/>
      <dgm:t>
        <a:bodyPr/>
        <a:lstStyle/>
        <a:p>
          <a:endParaRPr lang="ru-RU"/>
        </a:p>
      </dgm:t>
    </dgm:pt>
    <dgm:pt modelId="{E3DFBBD2-5F63-4CA6-87DF-584F806CC406}" type="parTrans" cxnId="{50013550-07C6-4DB3-8B0E-93C9700D22F7}">
      <dgm:prSet/>
      <dgm:spPr/>
      <dgm:t>
        <a:bodyPr/>
        <a:lstStyle/>
        <a:p>
          <a:endParaRPr lang="ru-RU"/>
        </a:p>
      </dgm:t>
    </dgm:pt>
    <dgm:pt modelId="{97EACB0D-DF3D-4A97-8376-DCB49D2904C8}" type="pres">
      <dgm:prSet presAssocID="{EEAD9332-E145-4E7D-9CBE-1EABADE4C938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87658765-AAC1-433C-A9F0-9E2F03654AAA}" type="pres">
      <dgm:prSet presAssocID="{8BA0A171-96DD-463F-9F8C-E6422BFB900A}" presName="parentText1" presStyleLbl="node1" presStyleIdx="0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35E68C-E13D-48EB-8748-6D38C2E295F7}" type="pres">
      <dgm:prSet presAssocID="{8BA0A171-96DD-463F-9F8C-E6422BFB900A}" presName="childText1" presStyleLbl="solidAlignAcc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3EFBCF-29E6-4774-AF8E-FA9C3BF34DE5}" type="pres">
      <dgm:prSet presAssocID="{304064F0-4702-4FD4-8E5B-F3570288BF25}" presName="parentText2" presStyleLbl="node1" presStyleIdx="1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0A842-8E3C-4F89-A316-FC2234D67769}" type="pres">
      <dgm:prSet presAssocID="{304064F0-4702-4FD4-8E5B-F3570288BF25}" presName="childText2" presStyleLbl="solidAlignAcc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8961B6-7812-431E-A9D2-73F9810170E3}" type="pres">
      <dgm:prSet presAssocID="{7E7BBCA7-1DE4-4430-8404-E01F5E13E5FE}" presName="parentText3" presStyleLbl="node1" presStyleIdx="2" presStyleCnt="3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CCE522-652B-47DF-8BBE-3D9B0170185D}" type="pres">
      <dgm:prSet presAssocID="{7E7BBCA7-1DE4-4430-8404-E01F5E13E5FE}" presName="childText3" presStyleLbl="solidAlignAcc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3FB1469-0807-4EA2-99CA-AF1AD6D507F3}" srcId="{EEAD9332-E145-4E7D-9CBE-1EABADE4C938}" destId="{8BA0A171-96DD-463F-9F8C-E6422BFB900A}" srcOrd="0" destOrd="0" parTransId="{98DBCFAF-D132-41D9-9534-4A7957C39104}" sibTransId="{4430211A-0EEF-4181-BBDF-45644DA130E5}"/>
    <dgm:cxn modelId="{04F8AC60-DF28-4B4D-B799-D7CBEB57E702}" type="presOf" srcId="{20F7371F-1315-424B-A828-2D9446475773}" destId="{4830A842-8E3C-4F89-A316-FC2234D67769}" srcOrd="0" destOrd="0" presId="urn:microsoft.com/office/officeart/2009/3/layout/IncreasingArrowsProcess"/>
    <dgm:cxn modelId="{454FBC91-7BBC-4FA7-A92B-9E17C160C74E}" srcId="{EEAD9332-E145-4E7D-9CBE-1EABADE4C938}" destId="{304064F0-4702-4FD4-8E5B-F3570288BF25}" srcOrd="1" destOrd="0" parTransId="{708C8D57-8E28-4F35-9518-9890CE4B8CAA}" sibTransId="{28CE31E8-5225-40B8-984C-3BD14324C2D1}"/>
    <dgm:cxn modelId="{42A55F02-97FB-46EC-8AAA-B98B5977F578}" type="presOf" srcId="{8BA0A171-96DD-463F-9F8C-E6422BFB900A}" destId="{87658765-AAC1-433C-A9F0-9E2F03654AAA}" srcOrd="0" destOrd="0" presId="urn:microsoft.com/office/officeart/2009/3/layout/IncreasingArrowsProcess"/>
    <dgm:cxn modelId="{CA634CE5-A525-46D8-A764-E40FAC224DC5}" srcId="{304064F0-4702-4FD4-8E5B-F3570288BF25}" destId="{20F7371F-1315-424B-A828-2D9446475773}" srcOrd="0" destOrd="0" parTransId="{D5202D80-7350-48AB-B7BE-5E5B4AA3E062}" sibTransId="{352B87A4-B6DF-47B3-8041-1AFF75E33701}"/>
    <dgm:cxn modelId="{9DB52C55-724D-4D2D-995C-AA6232AB9BB9}" type="presOf" srcId="{3A00511F-F820-4D3E-B8DA-EFA46BE5210A}" destId="{6E35E68C-E13D-48EB-8748-6D38C2E295F7}" srcOrd="0" destOrd="0" presId="urn:microsoft.com/office/officeart/2009/3/layout/IncreasingArrowsProcess"/>
    <dgm:cxn modelId="{50013550-07C6-4DB3-8B0E-93C9700D22F7}" srcId="{EEAD9332-E145-4E7D-9CBE-1EABADE4C938}" destId="{7E7BBCA7-1DE4-4430-8404-E01F5E13E5FE}" srcOrd="2" destOrd="0" parTransId="{E3DFBBD2-5F63-4CA6-87DF-584F806CC406}" sibTransId="{F5AE1DD4-CB74-48B4-9701-FC2718CE71C8}"/>
    <dgm:cxn modelId="{F874C449-73A7-4F64-B4F9-E9A84FF6AAE0}" type="presOf" srcId="{EEAD9332-E145-4E7D-9CBE-1EABADE4C938}" destId="{97EACB0D-DF3D-4A97-8376-DCB49D2904C8}" srcOrd="0" destOrd="0" presId="urn:microsoft.com/office/officeart/2009/3/layout/IncreasingArrowsProcess"/>
    <dgm:cxn modelId="{76908043-7254-48AB-B23F-652D4D2D8F0D}" type="presOf" srcId="{231C17B7-2792-498A-98CB-A8F430C4805A}" destId="{13CCE522-652B-47DF-8BBE-3D9B0170185D}" srcOrd="0" destOrd="0" presId="urn:microsoft.com/office/officeart/2009/3/layout/IncreasingArrowsProcess"/>
    <dgm:cxn modelId="{72DBAAC4-8689-4434-878D-F081276F777C}" type="presOf" srcId="{7E7BBCA7-1DE4-4430-8404-E01F5E13E5FE}" destId="{EA8961B6-7812-431E-A9D2-73F9810170E3}" srcOrd="0" destOrd="0" presId="urn:microsoft.com/office/officeart/2009/3/layout/IncreasingArrowsProcess"/>
    <dgm:cxn modelId="{C6A0AE80-C74A-4D60-8868-DDA90D60191C}" srcId="{8BA0A171-96DD-463F-9F8C-E6422BFB900A}" destId="{3A00511F-F820-4D3E-B8DA-EFA46BE5210A}" srcOrd="0" destOrd="0" parTransId="{94997F5B-7828-431F-9456-370586029B84}" sibTransId="{7266A93D-5CB4-4E18-A61D-6F66F9EFC387}"/>
    <dgm:cxn modelId="{1B71E3AE-6694-429E-9EB5-BACD5D865E11}" srcId="{7E7BBCA7-1DE4-4430-8404-E01F5E13E5FE}" destId="{231C17B7-2792-498A-98CB-A8F430C4805A}" srcOrd="0" destOrd="0" parTransId="{252BB734-31D4-4497-B26C-443348C724A3}" sibTransId="{693F3327-3A81-406C-B03D-C8C2FBB72F09}"/>
    <dgm:cxn modelId="{4249D6B9-D062-4EC5-AE89-D080AF7297D5}" type="presOf" srcId="{304064F0-4702-4FD4-8E5B-F3570288BF25}" destId="{D23EFBCF-29E6-4774-AF8E-FA9C3BF34DE5}" srcOrd="0" destOrd="0" presId="urn:microsoft.com/office/officeart/2009/3/layout/IncreasingArrowsProcess"/>
    <dgm:cxn modelId="{4883DC9F-6EB1-4663-98C7-031FE1D2ABF4}" type="presParOf" srcId="{97EACB0D-DF3D-4A97-8376-DCB49D2904C8}" destId="{87658765-AAC1-433C-A9F0-9E2F03654AAA}" srcOrd="0" destOrd="0" presId="urn:microsoft.com/office/officeart/2009/3/layout/IncreasingArrowsProcess"/>
    <dgm:cxn modelId="{237A6C6E-06A1-4006-86E9-2749CBBBB0AB}" type="presParOf" srcId="{97EACB0D-DF3D-4A97-8376-DCB49D2904C8}" destId="{6E35E68C-E13D-48EB-8748-6D38C2E295F7}" srcOrd="1" destOrd="0" presId="urn:microsoft.com/office/officeart/2009/3/layout/IncreasingArrowsProcess"/>
    <dgm:cxn modelId="{D7774952-5396-49D5-A4FD-36DB218F790F}" type="presParOf" srcId="{97EACB0D-DF3D-4A97-8376-DCB49D2904C8}" destId="{D23EFBCF-29E6-4774-AF8E-FA9C3BF34DE5}" srcOrd="2" destOrd="0" presId="urn:microsoft.com/office/officeart/2009/3/layout/IncreasingArrowsProcess"/>
    <dgm:cxn modelId="{A227E854-E99E-47AD-A5F2-0E570095821A}" type="presParOf" srcId="{97EACB0D-DF3D-4A97-8376-DCB49D2904C8}" destId="{4830A842-8E3C-4F89-A316-FC2234D67769}" srcOrd="3" destOrd="0" presId="urn:microsoft.com/office/officeart/2009/3/layout/IncreasingArrowsProcess"/>
    <dgm:cxn modelId="{2F20BB9B-8869-498E-9AD2-AB4C66DCB354}" type="presParOf" srcId="{97EACB0D-DF3D-4A97-8376-DCB49D2904C8}" destId="{EA8961B6-7812-431E-A9D2-73F9810170E3}" srcOrd="4" destOrd="0" presId="urn:microsoft.com/office/officeart/2009/3/layout/IncreasingArrowsProcess"/>
    <dgm:cxn modelId="{20DD5FE4-B6B2-4AF2-9EB7-29DAD44BC61F}" type="presParOf" srcId="{97EACB0D-DF3D-4A97-8376-DCB49D2904C8}" destId="{13CCE522-652B-47DF-8BBE-3D9B0170185D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05AF5CE7-2161-49C9-AF05-28EBBE0C00E1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05202D7-7E25-4B7A-B951-628DD208ADE2}">
      <dgm:prSet phldrT="[Текст]"/>
      <dgm:spPr/>
      <dgm:t>
        <a:bodyPr/>
        <a:lstStyle/>
        <a:p>
          <a:r>
            <a:rPr lang="ru-RU" dirty="0" smtClean="0"/>
            <a:t>Преподаватель</a:t>
          </a:r>
          <a:endParaRPr lang="ru-RU" dirty="0"/>
        </a:p>
      </dgm:t>
    </dgm:pt>
    <dgm:pt modelId="{F79D79D7-14E9-4947-905E-42B1F7A23929}" type="parTrans" cxnId="{6E3BB762-1659-40E3-AF5E-CDAB04399A27}">
      <dgm:prSet/>
      <dgm:spPr/>
      <dgm:t>
        <a:bodyPr/>
        <a:lstStyle/>
        <a:p>
          <a:endParaRPr lang="ru-RU"/>
        </a:p>
      </dgm:t>
    </dgm:pt>
    <dgm:pt modelId="{E5CAC3EB-A1EE-4518-8F77-5886E92DA801}" type="sibTrans" cxnId="{6E3BB762-1659-40E3-AF5E-CDAB04399A27}">
      <dgm:prSet/>
      <dgm:spPr/>
      <dgm:t>
        <a:bodyPr/>
        <a:lstStyle/>
        <a:p>
          <a:endParaRPr lang="ru-RU"/>
        </a:p>
      </dgm:t>
    </dgm:pt>
    <dgm:pt modelId="{CB7FCEBF-B1F9-4533-8A5E-5D413E235BE1}">
      <dgm:prSet phldrT="[Текст]"/>
      <dgm:spPr/>
      <dgm:t>
        <a:bodyPr/>
        <a:lstStyle/>
        <a:p>
          <a:r>
            <a:rPr lang="ru-RU" dirty="0" smtClean="0"/>
            <a:t>Потребности/1</a:t>
          </a:r>
          <a:endParaRPr lang="ru-RU" dirty="0"/>
        </a:p>
      </dgm:t>
    </dgm:pt>
    <dgm:pt modelId="{4C05A2AF-9B46-4229-A2B5-E9D1A4CE1D13}" type="parTrans" cxnId="{A40F55EE-0CC4-4716-B6E4-89163736E74E}">
      <dgm:prSet/>
      <dgm:spPr/>
      <dgm:t>
        <a:bodyPr/>
        <a:lstStyle/>
        <a:p>
          <a:endParaRPr lang="ru-RU"/>
        </a:p>
      </dgm:t>
    </dgm:pt>
    <dgm:pt modelId="{AE529653-F4F6-4794-A1F4-64146247C9A8}" type="sibTrans" cxnId="{A40F55EE-0CC4-4716-B6E4-89163736E74E}">
      <dgm:prSet/>
      <dgm:spPr/>
      <dgm:t>
        <a:bodyPr/>
        <a:lstStyle/>
        <a:p>
          <a:endParaRPr lang="ru-RU"/>
        </a:p>
      </dgm:t>
    </dgm:pt>
    <dgm:pt modelId="{EF85CF30-760F-4F91-B22B-E3FD541768BB}">
      <dgm:prSet phldrT="[Текст]"/>
      <dgm:spPr/>
      <dgm:t>
        <a:bodyPr/>
        <a:lstStyle/>
        <a:p>
          <a:r>
            <a:rPr lang="ru-RU" dirty="0" smtClean="0"/>
            <a:t>Нормы /1</a:t>
          </a:r>
          <a:endParaRPr lang="ru-RU" dirty="0"/>
        </a:p>
      </dgm:t>
    </dgm:pt>
    <dgm:pt modelId="{64BEEF68-AFC8-4C52-B42E-4929556A6558}" type="parTrans" cxnId="{8B1ACB67-58F4-4DF4-BC70-3B7DF14D115C}">
      <dgm:prSet/>
      <dgm:spPr/>
      <dgm:t>
        <a:bodyPr/>
        <a:lstStyle/>
        <a:p>
          <a:endParaRPr lang="ru-RU"/>
        </a:p>
      </dgm:t>
    </dgm:pt>
    <dgm:pt modelId="{4FAC52D6-C9CD-4A6B-8C9C-5FB7B02770F7}" type="sibTrans" cxnId="{8B1ACB67-58F4-4DF4-BC70-3B7DF14D115C}">
      <dgm:prSet/>
      <dgm:spPr/>
      <dgm:t>
        <a:bodyPr/>
        <a:lstStyle/>
        <a:p>
          <a:endParaRPr lang="ru-RU"/>
        </a:p>
      </dgm:t>
    </dgm:pt>
    <dgm:pt modelId="{933652F7-4134-40F7-8725-E5B1EFC2EE6E}">
      <dgm:prSet phldrT="[Текст]"/>
      <dgm:spPr/>
      <dgm:t>
        <a:bodyPr/>
        <a:lstStyle/>
        <a:p>
          <a:r>
            <a:rPr lang="ru-RU" smtClean="0"/>
            <a:t>СОЗНАНИЕ</a:t>
          </a:r>
          <a:endParaRPr lang="ru-RU" dirty="0"/>
        </a:p>
      </dgm:t>
    </dgm:pt>
    <dgm:pt modelId="{CF7F0D54-206D-45AB-93F4-FE9A46D6DF3D}" type="parTrans" cxnId="{8006AA56-DA5D-4CD1-8D86-2B477514A32F}">
      <dgm:prSet/>
      <dgm:spPr/>
      <dgm:t>
        <a:bodyPr/>
        <a:lstStyle/>
        <a:p>
          <a:endParaRPr lang="ru-RU"/>
        </a:p>
      </dgm:t>
    </dgm:pt>
    <dgm:pt modelId="{0F229633-3AC4-4F43-962B-AC30CEC8E52A}" type="sibTrans" cxnId="{8006AA56-DA5D-4CD1-8D86-2B477514A32F}">
      <dgm:prSet/>
      <dgm:spPr/>
      <dgm:t>
        <a:bodyPr/>
        <a:lstStyle/>
        <a:p>
          <a:endParaRPr lang="ru-RU"/>
        </a:p>
      </dgm:t>
    </dgm:pt>
    <dgm:pt modelId="{05D3E4B2-E9F4-46F8-A9EB-E7DA41BE6CAE}">
      <dgm:prSet phldrT="[Текст]"/>
      <dgm:spPr/>
      <dgm:t>
        <a:bodyPr/>
        <a:lstStyle/>
        <a:p>
          <a:pPr algn="ctr"/>
          <a:r>
            <a:rPr lang="ru-RU" dirty="0" smtClean="0"/>
            <a:t>Что?</a:t>
          </a:r>
          <a:endParaRPr lang="ru-RU" dirty="0"/>
        </a:p>
      </dgm:t>
    </dgm:pt>
    <dgm:pt modelId="{C06F8EB0-F662-4398-824D-44B9B7E456C6}" type="parTrans" cxnId="{4C4236AB-C76B-4245-96B9-D146D331610B}">
      <dgm:prSet/>
      <dgm:spPr/>
      <dgm:t>
        <a:bodyPr/>
        <a:lstStyle/>
        <a:p>
          <a:endParaRPr lang="ru-RU"/>
        </a:p>
      </dgm:t>
    </dgm:pt>
    <dgm:pt modelId="{C62CAB7B-7F1C-4B41-AB09-311793628E7D}" type="sibTrans" cxnId="{4C4236AB-C76B-4245-96B9-D146D331610B}">
      <dgm:prSet/>
      <dgm:spPr/>
      <dgm:t>
        <a:bodyPr/>
        <a:lstStyle/>
        <a:p>
          <a:endParaRPr lang="ru-RU"/>
        </a:p>
      </dgm:t>
    </dgm:pt>
    <dgm:pt modelId="{35037DB8-DE31-4FF9-9BE5-DDFFF4C37F95}">
      <dgm:prSet phldrT="[Текст]"/>
      <dgm:spPr/>
      <dgm:t>
        <a:bodyPr/>
        <a:lstStyle/>
        <a:p>
          <a:r>
            <a:rPr lang="ru-RU" dirty="0" smtClean="0"/>
            <a:t>Обучающийся</a:t>
          </a:r>
          <a:endParaRPr lang="ru-RU" dirty="0"/>
        </a:p>
      </dgm:t>
    </dgm:pt>
    <dgm:pt modelId="{9A05E4C4-1923-4D1B-9B88-A6D43FC718F0}" type="parTrans" cxnId="{DCCC1A96-5DDE-483D-94AB-9EC6E813426C}">
      <dgm:prSet/>
      <dgm:spPr/>
      <dgm:t>
        <a:bodyPr/>
        <a:lstStyle/>
        <a:p>
          <a:endParaRPr lang="ru-RU"/>
        </a:p>
      </dgm:t>
    </dgm:pt>
    <dgm:pt modelId="{BF9A33E1-6031-4E23-BBA4-3960AC1280EA}" type="sibTrans" cxnId="{DCCC1A96-5DDE-483D-94AB-9EC6E813426C}">
      <dgm:prSet/>
      <dgm:spPr/>
      <dgm:t>
        <a:bodyPr/>
        <a:lstStyle/>
        <a:p>
          <a:endParaRPr lang="ru-RU"/>
        </a:p>
      </dgm:t>
    </dgm:pt>
    <dgm:pt modelId="{B7C273E5-2728-43A6-8F35-53B13C90799B}">
      <dgm:prSet phldrT="[Текст]"/>
      <dgm:spPr/>
      <dgm:t>
        <a:bodyPr/>
        <a:lstStyle/>
        <a:p>
          <a:r>
            <a:rPr lang="ru-RU" dirty="0" smtClean="0"/>
            <a:t>Потребности /2</a:t>
          </a:r>
          <a:endParaRPr lang="ru-RU" dirty="0"/>
        </a:p>
      </dgm:t>
    </dgm:pt>
    <dgm:pt modelId="{FFE8E018-0F28-4857-BCC7-72C896709CD8}" type="parTrans" cxnId="{F0F4306D-4D52-4CEA-878E-809A4623C0B7}">
      <dgm:prSet/>
      <dgm:spPr/>
      <dgm:t>
        <a:bodyPr/>
        <a:lstStyle/>
        <a:p>
          <a:endParaRPr lang="ru-RU"/>
        </a:p>
      </dgm:t>
    </dgm:pt>
    <dgm:pt modelId="{AA43F75C-6BB4-44CE-A159-BC150BBBD5E3}" type="sibTrans" cxnId="{F0F4306D-4D52-4CEA-878E-809A4623C0B7}">
      <dgm:prSet/>
      <dgm:spPr/>
      <dgm:t>
        <a:bodyPr/>
        <a:lstStyle/>
        <a:p>
          <a:endParaRPr lang="ru-RU"/>
        </a:p>
      </dgm:t>
    </dgm:pt>
    <dgm:pt modelId="{8CB8A4B2-2203-43D8-9768-118A48FEB7C6}">
      <dgm:prSet phldrT="[Текст]"/>
      <dgm:spPr/>
      <dgm:t>
        <a:bodyPr/>
        <a:lstStyle/>
        <a:p>
          <a:r>
            <a:rPr lang="ru-RU" dirty="0" smtClean="0"/>
            <a:t>Нормы /2</a:t>
          </a:r>
          <a:endParaRPr lang="ru-RU" dirty="0"/>
        </a:p>
      </dgm:t>
    </dgm:pt>
    <dgm:pt modelId="{EA09ABCC-0A6A-4BF2-B34F-A7E81C2F98A1}" type="parTrans" cxnId="{D6C3B8FE-3F70-4287-80B8-95656320A671}">
      <dgm:prSet/>
      <dgm:spPr/>
      <dgm:t>
        <a:bodyPr/>
        <a:lstStyle/>
        <a:p>
          <a:endParaRPr lang="ru-RU"/>
        </a:p>
      </dgm:t>
    </dgm:pt>
    <dgm:pt modelId="{A124E2DE-E83E-4764-B915-0B9A65B72C72}" type="sibTrans" cxnId="{D6C3B8FE-3F70-4287-80B8-95656320A671}">
      <dgm:prSet/>
      <dgm:spPr/>
      <dgm:t>
        <a:bodyPr/>
        <a:lstStyle/>
        <a:p>
          <a:endParaRPr lang="ru-RU"/>
        </a:p>
      </dgm:t>
    </dgm:pt>
    <dgm:pt modelId="{7A5AEAD1-1805-44B3-B992-02EBE8105634}">
      <dgm:prSet phldrT="[Текст]"/>
      <dgm:spPr/>
      <dgm:t>
        <a:bodyPr/>
        <a:lstStyle/>
        <a:p>
          <a:r>
            <a:rPr lang="ru-RU" dirty="0" smtClean="0"/>
            <a:t>Способности /1</a:t>
          </a:r>
          <a:endParaRPr lang="ru-RU" dirty="0"/>
        </a:p>
      </dgm:t>
    </dgm:pt>
    <dgm:pt modelId="{C484B976-276F-49A3-854B-69D7D6B10484}" type="parTrans" cxnId="{27726C74-A8CF-47FB-96CA-1715B509BA04}">
      <dgm:prSet/>
      <dgm:spPr/>
      <dgm:t>
        <a:bodyPr/>
        <a:lstStyle/>
        <a:p>
          <a:endParaRPr lang="ru-RU"/>
        </a:p>
      </dgm:t>
    </dgm:pt>
    <dgm:pt modelId="{AF5F0D8A-1C18-4677-9EAE-63A4829C2C2F}" type="sibTrans" cxnId="{27726C74-A8CF-47FB-96CA-1715B509BA04}">
      <dgm:prSet/>
      <dgm:spPr/>
      <dgm:t>
        <a:bodyPr/>
        <a:lstStyle/>
        <a:p>
          <a:endParaRPr lang="ru-RU"/>
        </a:p>
      </dgm:t>
    </dgm:pt>
    <dgm:pt modelId="{A6EB42E7-FC58-49F2-98E3-F576DBB7BD54}">
      <dgm:prSet phldrT="[Текст]"/>
      <dgm:spPr/>
      <dgm:t>
        <a:bodyPr/>
        <a:lstStyle/>
        <a:p>
          <a:pPr algn="ctr"/>
          <a:r>
            <a:rPr lang="ru-RU" dirty="0" smtClean="0"/>
            <a:t>Как?</a:t>
          </a:r>
          <a:endParaRPr lang="ru-RU" dirty="0"/>
        </a:p>
      </dgm:t>
    </dgm:pt>
    <dgm:pt modelId="{D17BCBD0-1836-4773-9AE4-0C8C1BDFA16C}" type="parTrans" cxnId="{E33E3BFC-86D9-4C8F-B88A-4B586A6A5484}">
      <dgm:prSet/>
      <dgm:spPr/>
      <dgm:t>
        <a:bodyPr/>
        <a:lstStyle/>
        <a:p>
          <a:endParaRPr lang="ru-RU"/>
        </a:p>
      </dgm:t>
    </dgm:pt>
    <dgm:pt modelId="{D5DC9B57-7DCD-4906-A16E-2551FBA79431}" type="sibTrans" cxnId="{E33E3BFC-86D9-4C8F-B88A-4B586A6A5484}">
      <dgm:prSet/>
      <dgm:spPr/>
      <dgm:t>
        <a:bodyPr/>
        <a:lstStyle/>
        <a:p>
          <a:endParaRPr lang="ru-RU"/>
        </a:p>
      </dgm:t>
    </dgm:pt>
    <dgm:pt modelId="{668B1F82-D952-48D2-9BC5-1C99C86CB0D8}">
      <dgm:prSet phldrT="[Текст]"/>
      <dgm:spPr/>
      <dgm:t>
        <a:bodyPr/>
        <a:lstStyle/>
        <a:p>
          <a:r>
            <a:rPr lang="ru-RU" dirty="0" smtClean="0"/>
            <a:t>Способности /2</a:t>
          </a:r>
          <a:endParaRPr lang="ru-RU" dirty="0"/>
        </a:p>
      </dgm:t>
    </dgm:pt>
    <dgm:pt modelId="{7E92777E-ACE5-4B2A-95CE-88CD196F04FB}" type="parTrans" cxnId="{3F1C6F43-9E89-4DB8-A575-3564865B8AB1}">
      <dgm:prSet/>
      <dgm:spPr/>
      <dgm:t>
        <a:bodyPr/>
        <a:lstStyle/>
        <a:p>
          <a:endParaRPr lang="ru-RU"/>
        </a:p>
      </dgm:t>
    </dgm:pt>
    <dgm:pt modelId="{609DAF2C-98EE-4747-9CC6-FF0AC69A035B}" type="sibTrans" cxnId="{3F1C6F43-9E89-4DB8-A575-3564865B8AB1}">
      <dgm:prSet/>
      <dgm:spPr/>
      <dgm:t>
        <a:bodyPr/>
        <a:lstStyle/>
        <a:p>
          <a:endParaRPr lang="ru-RU"/>
        </a:p>
      </dgm:t>
    </dgm:pt>
    <dgm:pt modelId="{D6E3A1C5-7134-48C8-8753-A7B0DA89F831}">
      <dgm:prSet phldrT="[Текст]"/>
      <dgm:spPr/>
      <dgm:t>
        <a:bodyPr/>
        <a:lstStyle/>
        <a:p>
          <a:pPr algn="ctr"/>
          <a:r>
            <a:rPr lang="ru-RU" dirty="0" smtClean="0"/>
            <a:t>Для чего?</a:t>
          </a:r>
          <a:endParaRPr lang="ru-RU" dirty="0"/>
        </a:p>
      </dgm:t>
    </dgm:pt>
    <dgm:pt modelId="{B2E98390-7CFF-44E0-8C7A-43989F0711A6}" type="sibTrans" cxnId="{380D93B3-BF87-4E7E-994C-23AB5834A052}">
      <dgm:prSet/>
      <dgm:spPr/>
      <dgm:t>
        <a:bodyPr/>
        <a:lstStyle/>
        <a:p>
          <a:endParaRPr lang="ru-RU"/>
        </a:p>
      </dgm:t>
    </dgm:pt>
    <dgm:pt modelId="{773E6B5E-C5EC-4A2C-BD81-1276F4AD8345}" type="parTrans" cxnId="{380D93B3-BF87-4E7E-994C-23AB5834A052}">
      <dgm:prSet/>
      <dgm:spPr/>
      <dgm:t>
        <a:bodyPr/>
        <a:lstStyle/>
        <a:p>
          <a:endParaRPr lang="ru-RU"/>
        </a:p>
      </dgm:t>
    </dgm:pt>
    <dgm:pt modelId="{B3045091-52C7-41BB-B62F-59EF6E149342}" type="pres">
      <dgm:prSet presAssocID="{05AF5CE7-2161-49C9-AF05-28EBBE0C00E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40A1B7-95C4-48D1-BC6B-896311E07C1B}" type="pres">
      <dgm:prSet presAssocID="{05AF5CE7-2161-49C9-AF05-28EBBE0C00E1}" presName="tSp" presStyleCnt="0"/>
      <dgm:spPr/>
    </dgm:pt>
    <dgm:pt modelId="{8942AD1E-2825-4F03-9A1B-4C4A30404A64}" type="pres">
      <dgm:prSet presAssocID="{05AF5CE7-2161-49C9-AF05-28EBBE0C00E1}" presName="bSp" presStyleCnt="0"/>
      <dgm:spPr/>
    </dgm:pt>
    <dgm:pt modelId="{E03D90BE-5A45-402B-AF2A-2CA8AAC9B643}" type="pres">
      <dgm:prSet presAssocID="{05AF5CE7-2161-49C9-AF05-28EBBE0C00E1}" presName="process" presStyleCnt="0"/>
      <dgm:spPr/>
    </dgm:pt>
    <dgm:pt modelId="{A30197A2-1A6D-4C0D-8C35-43783698AF38}" type="pres">
      <dgm:prSet presAssocID="{E05202D7-7E25-4B7A-B951-628DD208ADE2}" presName="composite1" presStyleCnt="0"/>
      <dgm:spPr/>
    </dgm:pt>
    <dgm:pt modelId="{0D64A77E-D290-42DD-8D61-D169E53BD568}" type="pres">
      <dgm:prSet presAssocID="{E05202D7-7E25-4B7A-B951-628DD208ADE2}" presName="dummyNode1" presStyleLbl="node1" presStyleIdx="0" presStyleCnt="3"/>
      <dgm:spPr/>
    </dgm:pt>
    <dgm:pt modelId="{522D9511-98D1-4ECE-818B-4AD2FD27ECC3}" type="pres">
      <dgm:prSet presAssocID="{E05202D7-7E25-4B7A-B951-628DD208ADE2}" presName="childNode1" presStyleLbl="bgAcc1" presStyleIdx="0" presStyleCnt="3" custScaleX="1219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283E02-A771-4DDE-824C-BB094C5D1427}" type="pres">
      <dgm:prSet presAssocID="{E05202D7-7E25-4B7A-B951-628DD208ADE2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961BAD-E88E-428F-A2F9-8B0C95B2317E}" type="pres">
      <dgm:prSet presAssocID="{E05202D7-7E25-4B7A-B951-628DD208ADE2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394231-4108-490A-BBED-39581CB6707E}" type="pres">
      <dgm:prSet presAssocID="{E05202D7-7E25-4B7A-B951-628DD208ADE2}" presName="connSite1" presStyleCnt="0"/>
      <dgm:spPr/>
    </dgm:pt>
    <dgm:pt modelId="{BE5B0CC2-A2FA-4168-8AE8-CEC881396677}" type="pres">
      <dgm:prSet presAssocID="{E5CAC3EB-A1EE-4518-8F77-5886E92DA801}" presName="Name9" presStyleLbl="sibTrans2D1" presStyleIdx="0" presStyleCnt="2"/>
      <dgm:spPr/>
      <dgm:t>
        <a:bodyPr/>
        <a:lstStyle/>
        <a:p>
          <a:endParaRPr lang="ru-RU"/>
        </a:p>
      </dgm:t>
    </dgm:pt>
    <dgm:pt modelId="{C3F1143E-8E21-4356-AFEF-03353133C37A}" type="pres">
      <dgm:prSet presAssocID="{933652F7-4134-40F7-8725-E5B1EFC2EE6E}" presName="composite2" presStyleCnt="0"/>
      <dgm:spPr/>
    </dgm:pt>
    <dgm:pt modelId="{DADB30BA-5F65-4BD0-8809-07EF7970BCCD}" type="pres">
      <dgm:prSet presAssocID="{933652F7-4134-40F7-8725-E5B1EFC2EE6E}" presName="dummyNode2" presStyleLbl="node1" presStyleIdx="0" presStyleCnt="3"/>
      <dgm:spPr/>
    </dgm:pt>
    <dgm:pt modelId="{0481B537-DF35-4882-A385-7B7CD944CADC}" type="pres">
      <dgm:prSet presAssocID="{933652F7-4134-40F7-8725-E5B1EFC2EE6E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52008C-9826-4D01-861D-1FBA6639AF93}" type="pres">
      <dgm:prSet presAssocID="{933652F7-4134-40F7-8725-E5B1EFC2EE6E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634CEF-B2E2-4583-B66C-71F1336F9C61}" type="pres">
      <dgm:prSet presAssocID="{933652F7-4134-40F7-8725-E5B1EFC2EE6E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2C41799-607F-452A-9715-4E0CD0C5F363}" type="pres">
      <dgm:prSet presAssocID="{933652F7-4134-40F7-8725-E5B1EFC2EE6E}" presName="connSite2" presStyleCnt="0"/>
      <dgm:spPr/>
    </dgm:pt>
    <dgm:pt modelId="{CE6259AA-C488-48A6-A715-F1C3C65DE2AD}" type="pres">
      <dgm:prSet presAssocID="{0F229633-3AC4-4F43-962B-AC30CEC8E52A}" presName="Name18" presStyleLbl="sibTrans2D1" presStyleIdx="1" presStyleCnt="2"/>
      <dgm:spPr/>
      <dgm:t>
        <a:bodyPr/>
        <a:lstStyle/>
        <a:p>
          <a:endParaRPr lang="ru-RU"/>
        </a:p>
      </dgm:t>
    </dgm:pt>
    <dgm:pt modelId="{241F05BF-EE3E-4C49-94EC-C07B2AAA3D9F}" type="pres">
      <dgm:prSet presAssocID="{35037DB8-DE31-4FF9-9BE5-DDFFF4C37F95}" presName="composite1" presStyleCnt="0"/>
      <dgm:spPr/>
    </dgm:pt>
    <dgm:pt modelId="{C7EF7ECD-FF18-4918-8CBA-C788174A9988}" type="pres">
      <dgm:prSet presAssocID="{35037DB8-DE31-4FF9-9BE5-DDFFF4C37F95}" presName="dummyNode1" presStyleLbl="node1" presStyleIdx="1" presStyleCnt="3"/>
      <dgm:spPr/>
    </dgm:pt>
    <dgm:pt modelId="{C62E94B7-7BCB-4A80-B70E-6FC39CBF9E60}" type="pres">
      <dgm:prSet presAssocID="{35037DB8-DE31-4FF9-9BE5-DDFFF4C37F95}" presName="childNode1" presStyleLbl="bgAcc1" presStyleIdx="2" presStyleCnt="3" custScaleX="1298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C82BD8-3E84-4EB5-88DA-0F266A698A93}" type="pres">
      <dgm:prSet presAssocID="{35037DB8-DE31-4FF9-9BE5-DDFFF4C37F95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372E0A-BF61-490F-ACCA-E4D9CB56DBAE}" type="pres">
      <dgm:prSet presAssocID="{35037DB8-DE31-4FF9-9BE5-DDFFF4C37F95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D378F4-314D-443B-BB6D-40B0A2780D53}" type="pres">
      <dgm:prSet presAssocID="{35037DB8-DE31-4FF9-9BE5-DDFFF4C37F95}" presName="connSite1" presStyleCnt="0"/>
      <dgm:spPr/>
    </dgm:pt>
  </dgm:ptLst>
  <dgm:cxnLst>
    <dgm:cxn modelId="{8B1ACB67-58F4-4DF4-BC70-3B7DF14D115C}" srcId="{E05202D7-7E25-4B7A-B951-628DD208ADE2}" destId="{EF85CF30-760F-4F91-B22B-E3FD541768BB}" srcOrd="1" destOrd="0" parTransId="{64BEEF68-AFC8-4C52-B42E-4929556A6558}" sibTransId="{4FAC52D6-C9CD-4A6B-8C9C-5FB7B02770F7}"/>
    <dgm:cxn modelId="{D6C3B8FE-3F70-4287-80B8-95656320A671}" srcId="{35037DB8-DE31-4FF9-9BE5-DDFFF4C37F95}" destId="{8CB8A4B2-2203-43D8-9768-118A48FEB7C6}" srcOrd="1" destOrd="0" parTransId="{EA09ABCC-0A6A-4BF2-B34F-A7E81C2F98A1}" sibTransId="{A124E2DE-E83E-4764-B915-0B9A65B72C72}"/>
    <dgm:cxn modelId="{C4C9EC27-A8F9-4CBE-87A6-EEEA1A821340}" type="presOf" srcId="{0F229633-3AC4-4F43-962B-AC30CEC8E52A}" destId="{CE6259AA-C488-48A6-A715-F1C3C65DE2AD}" srcOrd="0" destOrd="0" presId="urn:microsoft.com/office/officeart/2005/8/layout/hProcess4"/>
    <dgm:cxn modelId="{15A89264-99CB-4AFD-93B7-BD1FA62273EF}" type="presOf" srcId="{A6EB42E7-FC58-49F2-98E3-F576DBB7BD54}" destId="{0C52008C-9826-4D01-861D-1FBA6639AF93}" srcOrd="1" destOrd="2" presId="urn:microsoft.com/office/officeart/2005/8/layout/hProcess4"/>
    <dgm:cxn modelId="{4BCCEF6C-162C-46F9-A680-F19450817EF9}" type="presOf" srcId="{E5CAC3EB-A1EE-4518-8F77-5886E92DA801}" destId="{BE5B0CC2-A2FA-4168-8AE8-CEC881396677}" srcOrd="0" destOrd="0" presId="urn:microsoft.com/office/officeart/2005/8/layout/hProcess4"/>
    <dgm:cxn modelId="{8EA475F2-A493-429B-973F-EF4F16E21393}" type="presOf" srcId="{933652F7-4134-40F7-8725-E5B1EFC2EE6E}" destId="{CE634CEF-B2E2-4583-B66C-71F1336F9C61}" srcOrd="0" destOrd="0" presId="urn:microsoft.com/office/officeart/2005/8/layout/hProcess4"/>
    <dgm:cxn modelId="{DCCC1A96-5DDE-483D-94AB-9EC6E813426C}" srcId="{05AF5CE7-2161-49C9-AF05-28EBBE0C00E1}" destId="{35037DB8-DE31-4FF9-9BE5-DDFFF4C37F95}" srcOrd="2" destOrd="0" parTransId="{9A05E4C4-1923-4D1B-9B88-A6D43FC718F0}" sibTransId="{BF9A33E1-6031-4E23-BBA4-3960AC1280EA}"/>
    <dgm:cxn modelId="{F3BA088E-A820-4B0A-9575-C9F95A57D1BA}" type="presOf" srcId="{35037DB8-DE31-4FF9-9BE5-DDFFF4C37F95}" destId="{4C372E0A-BF61-490F-ACCA-E4D9CB56DBAE}" srcOrd="0" destOrd="0" presId="urn:microsoft.com/office/officeart/2005/8/layout/hProcess4"/>
    <dgm:cxn modelId="{BBEE38B4-50F8-44D0-9EAE-AF150B3EFFCE}" type="presOf" srcId="{B7C273E5-2728-43A6-8F35-53B13C90799B}" destId="{0EC82BD8-3E84-4EB5-88DA-0F266A698A93}" srcOrd="1" destOrd="0" presId="urn:microsoft.com/office/officeart/2005/8/layout/hProcess4"/>
    <dgm:cxn modelId="{04733810-ED7B-424A-B7C2-B8DD3D65121F}" type="presOf" srcId="{8CB8A4B2-2203-43D8-9768-118A48FEB7C6}" destId="{C62E94B7-7BCB-4A80-B70E-6FC39CBF9E60}" srcOrd="0" destOrd="1" presId="urn:microsoft.com/office/officeart/2005/8/layout/hProcess4"/>
    <dgm:cxn modelId="{A1258032-F2F9-48AA-8776-9BC4D6E2B676}" type="presOf" srcId="{7A5AEAD1-1805-44B3-B992-02EBE8105634}" destId="{5A283E02-A771-4DDE-824C-BB094C5D1427}" srcOrd="1" destOrd="2" presId="urn:microsoft.com/office/officeart/2005/8/layout/hProcess4"/>
    <dgm:cxn modelId="{260F146C-C46F-42FB-AB82-94B44C88DDCC}" type="presOf" srcId="{D6E3A1C5-7134-48C8-8753-A7B0DA89F831}" destId="{0481B537-DF35-4882-A385-7B7CD944CADC}" srcOrd="0" destOrd="0" presId="urn:microsoft.com/office/officeart/2005/8/layout/hProcess4"/>
    <dgm:cxn modelId="{D0535C9B-7161-4B34-B4C0-CA12098D9DA0}" type="presOf" srcId="{7A5AEAD1-1805-44B3-B992-02EBE8105634}" destId="{522D9511-98D1-4ECE-818B-4AD2FD27ECC3}" srcOrd="0" destOrd="2" presId="urn:microsoft.com/office/officeart/2005/8/layout/hProcess4"/>
    <dgm:cxn modelId="{E33E3BFC-86D9-4C8F-B88A-4B586A6A5484}" srcId="{933652F7-4134-40F7-8725-E5B1EFC2EE6E}" destId="{A6EB42E7-FC58-49F2-98E3-F576DBB7BD54}" srcOrd="2" destOrd="0" parTransId="{D17BCBD0-1836-4773-9AE4-0C8C1BDFA16C}" sibTransId="{D5DC9B57-7DCD-4906-A16E-2551FBA79431}"/>
    <dgm:cxn modelId="{4C929893-D8E6-435F-8B09-243CD622A0E6}" type="presOf" srcId="{05D3E4B2-E9F4-46F8-A9EB-E7DA41BE6CAE}" destId="{0481B537-DF35-4882-A385-7B7CD944CADC}" srcOrd="0" destOrd="1" presId="urn:microsoft.com/office/officeart/2005/8/layout/hProcess4"/>
    <dgm:cxn modelId="{0AE258A9-9B0A-4999-8B1B-A3BCB56303E3}" type="presOf" srcId="{8CB8A4B2-2203-43D8-9768-118A48FEB7C6}" destId="{0EC82BD8-3E84-4EB5-88DA-0F266A698A93}" srcOrd="1" destOrd="1" presId="urn:microsoft.com/office/officeart/2005/8/layout/hProcess4"/>
    <dgm:cxn modelId="{6E7C4FAE-6B96-4638-9EBA-3271938539DF}" type="presOf" srcId="{668B1F82-D952-48D2-9BC5-1C99C86CB0D8}" destId="{0EC82BD8-3E84-4EB5-88DA-0F266A698A93}" srcOrd="1" destOrd="2" presId="urn:microsoft.com/office/officeart/2005/8/layout/hProcess4"/>
    <dgm:cxn modelId="{E199BDBE-2F56-4003-BC35-FDF0D7B8EFB7}" type="presOf" srcId="{668B1F82-D952-48D2-9BC5-1C99C86CB0D8}" destId="{C62E94B7-7BCB-4A80-B70E-6FC39CBF9E60}" srcOrd="0" destOrd="2" presId="urn:microsoft.com/office/officeart/2005/8/layout/hProcess4"/>
    <dgm:cxn modelId="{A40F55EE-0CC4-4716-B6E4-89163736E74E}" srcId="{E05202D7-7E25-4B7A-B951-628DD208ADE2}" destId="{CB7FCEBF-B1F9-4533-8A5E-5D413E235BE1}" srcOrd="0" destOrd="0" parTransId="{4C05A2AF-9B46-4229-A2B5-E9D1A4CE1D13}" sibTransId="{AE529653-F4F6-4794-A1F4-64146247C9A8}"/>
    <dgm:cxn modelId="{C6275F28-9A70-4233-A461-66F494E29768}" type="presOf" srcId="{CB7FCEBF-B1F9-4533-8A5E-5D413E235BE1}" destId="{5A283E02-A771-4DDE-824C-BB094C5D1427}" srcOrd="1" destOrd="0" presId="urn:microsoft.com/office/officeart/2005/8/layout/hProcess4"/>
    <dgm:cxn modelId="{075BB8FB-1585-4D6E-AB77-9C9D60586A9D}" type="presOf" srcId="{CB7FCEBF-B1F9-4533-8A5E-5D413E235BE1}" destId="{522D9511-98D1-4ECE-818B-4AD2FD27ECC3}" srcOrd="0" destOrd="0" presId="urn:microsoft.com/office/officeart/2005/8/layout/hProcess4"/>
    <dgm:cxn modelId="{4EA54FD6-958A-4979-92AC-F40A2A4189AC}" type="presOf" srcId="{B7C273E5-2728-43A6-8F35-53B13C90799B}" destId="{C62E94B7-7BCB-4A80-B70E-6FC39CBF9E60}" srcOrd="0" destOrd="0" presId="urn:microsoft.com/office/officeart/2005/8/layout/hProcess4"/>
    <dgm:cxn modelId="{6E3BB762-1659-40E3-AF5E-CDAB04399A27}" srcId="{05AF5CE7-2161-49C9-AF05-28EBBE0C00E1}" destId="{E05202D7-7E25-4B7A-B951-628DD208ADE2}" srcOrd="0" destOrd="0" parTransId="{F79D79D7-14E9-4947-905E-42B1F7A23929}" sibTransId="{E5CAC3EB-A1EE-4518-8F77-5886E92DA801}"/>
    <dgm:cxn modelId="{DB803EC6-C19A-4A92-A7C5-367FAEF4FE16}" type="presOf" srcId="{05AF5CE7-2161-49C9-AF05-28EBBE0C00E1}" destId="{B3045091-52C7-41BB-B62F-59EF6E149342}" srcOrd="0" destOrd="0" presId="urn:microsoft.com/office/officeart/2005/8/layout/hProcess4"/>
    <dgm:cxn modelId="{27726C74-A8CF-47FB-96CA-1715B509BA04}" srcId="{E05202D7-7E25-4B7A-B951-628DD208ADE2}" destId="{7A5AEAD1-1805-44B3-B992-02EBE8105634}" srcOrd="2" destOrd="0" parTransId="{C484B976-276F-49A3-854B-69D7D6B10484}" sibTransId="{AF5F0D8A-1C18-4677-9EAE-63A4829C2C2F}"/>
    <dgm:cxn modelId="{3DD5A738-5BB3-4D6A-A1CA-218E873E5D9D}" type="presOf" srcId="{E05202D7-7E25-4B7A-B951-628DD208ADE2}" destId="{F9961BAD-E88E-428F-A2F9-8B0C95B2317E}" srcOrd="0" destOrd="0" presId="urn:microsoft.com/office/officeart/2005/8/layout/hProcess4"/>
    <dgm:cxn modelId="{B9DB0D6C-FA47-4E6E-9EFD-C42CB095D758}" type="presOf" srcId="{D6E3A1C5-7134-48C8-8753-A7B0DA89F831}" destId="{0C52008C-9826-4D01-861D-1FBA6639AF93}" srcOrd="1" destOrd="0" presId="urn:microsoft.com/office/officeart/2005/8/layout/hProcess4"/>
    <dgm:cxn modelId="{22F46D78-A7F4-4853-A1E0-1D292DAF8704}" type="presOf" srcId="{EF85CF30-760F-4F91-B22B-E3FD541768BB}" destId="{522D9511-98D1-4ECE-818B-4AD2FD27ECC3}" srcOrd="0" destOrd="1" presId="urn:microsoft.com/office/officeart/2005/8/layout/hProcess4"/>
    <dgm:cxn modelId="{3F1C6F43-9E89-4DB8-A575-3564865B8AB1}" srcId="{35037DB8-DE31-4FF9-9BE5-DDFFF4C37F95}" destId="{668B1F82-D952-48D2-9BC5-1C99C86CB0D8}" srcOrd="2" destOrd="0" parTransId="{7E92777E-ACE5-4B2A-95CE-88CD196F04FB}" sibTransId="{609DAF2C-98EE-4747-9CC6-FF0AC69A035B}"/>
    <dgm:cxn modelId="{380D93B3-BF87-4E7E-994C-23AB5834A052}" srcId="{933652F7-4134-40F7-8725-E5B1EFC2EE6E}" destId="{D6E3A1C5-7134-48C8-8753-A7B0DA89F831}" srcOrd="0" destOrd="0" parTransId="{773E6B5E-C5EC-4A2C-BD81-1276F4AD8345}" sibTransId="{B2E98390-7CFF-44E0-8C7A-43989F0711A6}"/>
    <dgm:cxn modelId="{CC233B49-7006-4FD9-9B63-367075CE22E7}" type="presOf" srcId="{A6EB42E7-FC58-49F2-98E3-F576DBB7BD54}" destId="{0481B537-DF35-4882-A385-7B7CD944CADC}" srcOrd="0" destOrd="2" presId="urn:microsoft.com/office/officeart/2005/8/layout/hProcess4"/>
    <dgm:cxn modelId="{E13D0B3D-DD61-453A-8090-95DC54DA3549}" type="presOf" srcId="{05D3E4B2-E9F4-46F8-A9EB-E7DA41BE6CAE}" destId="{0C52008C-9826-4D01-861D-1FBA6639AF93}" srcOrd="1" destOrd="1" presId="urn:microsoft.com/office/officeart/2005/8/layout/hProcess4"/>
    <dgm:cxn modelId="{F0F4306D-4D52-4CEA-878E-809A4623C0B7}" srcId="{35037DB8-DE31-4FF9-9BE5-DDFFF4C37F95}" destId="{B7C273E5-2728-43A6-8F35-53B13C90799B}" srcOrd="0" destOrd="0" parTransId="{FFE8E018-0F28-4857-BCC7-72C896709CD8}" sibTransId="{AA43F75C-6BB4-44CE-A159-BC150BBBD5E3}"/>
    <dgm:cxn modelId="{4C4236AB-C76B-4245-96B9-D146D331610B}" srcId="{933652F7-4134-40F7-8725-E5B1EFC2EE6E}" destId="{05D3E4B2-E9F4-46F8-A9EB-E7DA41BE6CAE}" srcOrd="1" destOrd="0" parTransId="{C06F8EB0-F662-4398-824D-44B9B7E456C6}" sibTransId="{C62CAB7B-7F1C-4B41-AB09-311793628E7D}"/>
    <dgm:cxn modelId="{F1240951-5B44-440D-868B-583D8FD16439}" type="presOf" srcId="{EF85CF30-760F-4F91-B22B-E3FD541768BB}" destId="{5A283E02-A771-4DDE-824C-BB094C5D1427}" srcOrd="1" destOrd="1" presId="urn:microsoft.com/office/officeart/2005/8/layout/hProcess4"/>
    <dgm:cxn modelId="{8006AA56-DA5D-4CD1-8D86-2B477514A32F}" srcId="{05AF5CE7-2161-49C9-AF05-28EBBE0C00E1}" destId="{933652F7-4134-40F7-8725-E5B1EFC2EE6E}" srcOrd="1" destOrd="0" parTransId="{CF7F0D54-206D-45AB-93F4-FE9A46D6DF3D}" sibTransId="{0F229633-3AC4-4F43-962B-AC30CEC8E52A}"/>
    <dgm:cxn modelId="{FA90B16E-4E1C-46A6-8995-2CB7C32812D2}" type="presParOf" srcId="{B3045091-52C7-41BB-B62F-59EF6E149342}" destId="{E440A1B7-95C4-48D1-BC6B-896311E07C1B}" srcOrd="0" destOrd="0" presId="urn:microsoft.com/office/officeart/2005/8/layout/hProcess4"/>
    <dgm:cxn modelId="{B4B6B9CE-84C3-403F-AB06-D9BCDBA38EE1}" type="presParOf" srcId="{B3045091-52C7-41BB-B62F-59EF6E149342}" destId="{8942AD1E-2825-4F03-9A1B-4C4A30404A64}" srcOrd="1" destOrd="0" presId="urn:microsoft.com/office/officeart/2005/8/layout/hProcess4"/>
    <dgm:cxn modelId="{4F66E76C-E90E-4744-9EDB-3D9DF55BC5E6}" type="presParOf" srcId="{B3045091-52C7-41BB-B62F-59EF6E149342}" destId="{E03D90BE-5A45-402B-AF2A-2CA8AAC9B643}" srcOrd="2" destOrd="0" presId="urn:microsoft.com/office/officeart/2005/8/layout/hProcess4"/>
    <dgm:cxn modelId="{7A185A74-12C3-41B7-A033-230D257C7DEA}" type="presParOf" srcId="{E03D90BE-5A45-402B-AF2A-2CA8AAC9B643}" destId="{A30197A2-1A6D-4C0D-8C35-43783698AF38}" srcOrd="0" destOrd="0" presId="urn:microsoft.com/office/officeart/2005/8/layout/hProcess4"/>
    <dgm:cxn modelId="{D0BCAD18-F2E5-46F6-989C-3A20F247E516}" type="presParOf" srcId="{A30197A2-1A6D-4C0D-8C35-43783698AF38}" destId="{0D64A77E-D290-42DD-8D61-D169E53BD568}" srcOrd="0" destOrd="0" presId="urn:microsoft.com/office/officeart/2005/8/layout/hProcess4"/>
    <dgm:cxn modelId="{1DC1BF0D-8F17-44C1-B6E5-EB9D1CD43CD1}" type="presParOf" srcId="{A30197A2-1A6D-4C0D-8C35-43783698AF38}" destId="{522D9511-98D1-4ECE-818B-4AD2FD27ECC3}" srcOrd="1" destOrd="0" presId="urn:microsoft.com/office/officeart/2005/8/layout/hProcess4"/>
    <dgm:cxn modelId="{806D1CA6-0EF1-464D-8030-0CCEBD88D96B}" type="presParOf" srcId="{A30197A2-1A6D-4C0D-8C35-43783698AF38}" destId="{5A283E02-A771-4DDE-824C-BB094C5D1427}" srcOrd="2" destOrd="0" presId="urn:microsoft.com/office/officeart/2005/8/layout/hProcess4"/>
    <dgm:cxn modelId="{821849FB-5ACA-4B15-903E-7859FEF8D3BD}" type="presParOf" srcId="{A30197A2-1A6D-4C0D-8C35-43783698AF38}" destId="{F9961BAD-E88E-428F-A2F9-8B0C95B2317E}" srcOrd="3" destOrd="0" presId="urn:microsoft.com/office/officeart/2005/8/layout/hProcess4"/>
    <dgm:cxn modelId="{125F24C2-6360-41E1-B90A-8264A5633F6F}" type="presParOf" srcId="{A30197A2-1A6D-4C0D-8C35-43783698AF38}" destId="{85394231-4108-490A-BBED-39581CB6707E}" srcOrd="4" destOrd="0" presId="urn:microsoft.com/office/officeart/2005/8/layout/hProcess4"/>
    <dgm:cxn modelId="{94A30E8C-AE7C-475F-9D14-49205A1AB308}" type="presParOf" srcId="{E03D90BE-5A45-402B-AF2A-2CA8AAC9B643}" destId="{BE5B0CC2-A2FA-4168-8AE8-CEC881396677}" srcOrd="1" destOrd="0" presId="urn:microsoft.com/office/officeart/2005/8/layout/hProcess4"/>
    <dgm:cxn modelId="{36892885-139E-4128-BCDE-D3D1D33701F5}" type="presParOf" srcId="{E03D90BE-5A45-402B-AF2A-2CA8AAC9B643}" destId="{C3F1143E-8E21-4356-AFEF-03353133C37A}" srcOrd="2" destOrd="0" presId="urn:microsoft.com/office/officeart/2005/8/layout/hProcess4"/>
    <dgm:cxn modelId="{09E66493-FB22-407C-82E4-B199AE87EC41}" type="presParOf" srcId="{C3F1143E-8E21-4356-AFEF-03353133C37A}" destId="{DADB30BA-5F65-4BD0-8809-07EF7970BCCD}" srcOrd="0" destOrd="0" presId="urn:microsoft.com/office/officeart/2005/8/layout/hProcess4"/>
    <dgm:cxn modelId="{F92A6E8B-4ABE-4B74-A5BE-55FF9685DE92}" type="presParOf" srcId="{C3F1143E-8E21-4356-AFEF-03353133C37A}" destId="{0481B537-DF35-4882-A385-7B7CD944CADC}" srcOrd="1" destOrd="0" presId="urn:microsoft.com/office/officeart/2005/8/layout/hProcess4"/>
    <dgm:cxn modelId="{24BC5AAC-4F9B-40E3-B9EE-E65776E8EBA1}" type="presParOf" srcId="{C3F1143E-8E21-4356-AFEF-03353133C37A}" destId="{0C52008C-9826-4D01-861D-1FBA6639AF93}" srcOrd="2" destOrd="0" presId="urn:microsoft.com/office/officeart/2005/8/layout/hProcess4"/>
    <dgm:cxn modelId="{CCE2D8A6-4C84-4EAC-B732-9A956A294EAC}" type="presParOf" srcId="{C3F1143E-8E21-4356-AFEF-03353133C37A}" destId="{CE634CEF-B2E2-4583-B66C-71F1336F9C61}" srcOrd="3" destOrd="0" presId="urn:microsoft.com/office/officeart/2005/8/layout/hProcess4"/>
    <dgm:cxn modelId="{18334B4B-C893-4E16-A90D-E1520A4C6694}" type="presParOf" srcId="{C3F1143E-8E21-4356-AFEF-03353133C37A}" destId="{92C41799-607F-452A-9715-4E0CD0C5F363}" srcOrd="4" destOrd="0" presId="urn:microsoft.com/office/officeart/2005/8/layout/hProcess4"/>
    <dgm:cxn modelId="{4AC45555-4C9C-4629-85EF-94E3DA67896E}" type="presParOf" srcId="{E03D90BE-5A45-402B-AF2A-2CA8AAC9B643}" destId="{CE6259AA-C488-48A6-A715-F1C3C65DE2AD}" srcOrd="3" destOrd="0" presId="urn:microsoft.com/office/officeart/2005/8/layout/hProcess4"/>
    <dgm:cxn modelId="{03260BBD-AC38-455F-AF49-551689EB58F6}" type="presParOf" srcId="{E03D90BE-5A45-402B-AF2A-2CA8AAC9B643}" destId="{241F05BF-EE3E-4C49-94EC-C07B2AAA3D9F}" srcOrd="4" destOrd="0" presId="urn:microsoft.com/office/officeart/2005/8/layout/hProcess4"/>
    <dgm:cxn modelId="{AB3B76B7-B2F5-428D-B143-0A95A42214E9}" type="presParOf" srcId="{241F05BF-EE3E-4C49-94EC-C07B2AAA3D9F}" destId="{C7EF7ECD-FF18-4918-8CBA-C788174A9988}" srcOrd="0" destOrd="0" presId="urn:microsoft.com/office/officeart/2005/8/layout/hProcess4"/>
    <dgm:cxn modelId="{4380AD34-EF86-4E26-B146-90F3534DA63F}" type="presParOf" srcId="{241F05BF-EE3E-4C49-94EC-C07B2AAA3D9F}" destId="{C62E94B7-7BCB-4A80-B70E-6FC39CBF9E60}" srcOrd="1" destOrd="0" presId="urn:microsoft.com/office/officeart/2005/8/layout/hProcess4"/>
    <dgm:cxn modelId="{B0DF65D6-F835-440F-951D-F4382D2D853E}" type="presParOf" srcId="{241F05BF-EE3E-4C49-94EC-C07B2AAA3D9F}" destId="{0EC82BD8-3E84-4EB5-88DA-0F266A698A93}" srcOrd="2" destOrd="0" presId="urn:microsoft.com/office/officeart/2005/8/layout/hProcess4"/>
    <dgm:cxn modelId="{9B2D6824-B874-440C-8A9B-EFEE32FDA6E5}" type="presParOf" srcId="{241F05BF-EE3E-4C49-94EC-C07B2AAA3D9F}" destId="{4C372E0A-BF61-490F-ACCA-E4D9CB56DBAE}" srcOrd="3" destOrd="0" presId="urn:microsoft.com/office/officeart/2005/8/layout/hProcess4"/>
    <dgm:cxn modelId="{399E0701-007E-4449-80D4-FB43083629F3}" type="presParOf" srcId="{241F05BF-EE3E-4C49-94EC-C07B2AAA3D9F}" destId="{DED378F4-314D-443B-BB6D-40B0A2780D53}" srcOrd="4" destOrd="0" presId="urn:microsoft.com/office/officeart/2005/8/layout/hProcess4"/>
  </dgm:cxnLst>
  <dgm:bg>
    <a:solidFill>
      <a:schemeClr val="tx2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</dgm:ptLst>
  <dgm:cxnLst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22225C94-BC18-47E1-A739-2131F4CC1141}" type="presOf" srcId="{9A47F088-0816-4361-A83C-52858296A3C8}" destId="{B87B1998-17B1-455D-B988-707908C1EBF3}" srcOrd="0" destOrd="0" presId="urn:microsoft.com/office/officeart/2005/8/layout/pyramid2"/>
    <dgm:cxn modelId="{A3F63518-BC0A-4330-9860-F60FC963D071}" type="presOf" srcId="{2A7C71BD-A929-4030-A6AF-CB00E23641A1}" destId="{4A74D791-7FA7-4DA6-8BE2-73630AAEA484}" srcOrd="0" destOrd="0" presId="urn:microsoft.com/office/officeart/2005/8/layout/pyramid2"/>
    <dgm:cxn modelId="{E1CB2E1C-FC6C-4592-826C-577C56EF6483}" type="presOf" srcId="{BD80034F-88ED-4C8E-AF00-24AACADE9D32}" destId="{3B70EDF1-A257-4A79-827B-7C286A2B8006}" srcOrd="0" destOrd="0" presId="urn:microsoft.com/office/officeart/2005/8/layout/pyramid2"/>
    <dgm:cxn modelId="{B2186A67-20E7-4D32-8811-1EC441215FFA}" type="presParOf" srcId="{3B70EDF1-A257-4A79-827B-7C286A2B8006}" destId="{4E8658DC-DB68-40F8-9763-1BE12CF029F2}" srcOrd="0" destOrd="0" presId="urn:microsoft.com/office/officeart/2005/8/layout/pyramid2"/>
    <dgm:cxn modelId="{09692E3D-C736-4484-858D-6A6F0D46ED4E}" type="presParOf" srcId="{3B70EDF1-A257-4A79-827B-7C286A2B8006}" destId="{5E49CC71-38DE-4E16-B862-E0C19A520AA0}" srcOrd="1" destOrd="0" presId="urn:microsoft.com/office/officeart/2005/8/layout/pyramid2"/>
    <dgm:cxn modelId="{86DDA58D-80C4-4D9B-AC38-64F7F8E01CE1}" type="presParOf" srcId="{5E49CC71-38DE-4E16-B862-E0C19A520AA0}" destId="{B87B1998-17B1-455D-B988-707908C1EBF3}" srcOrd="0" destOrd="0" presId="urn:microsoft.com/office/officeart/2005/8/layout/pyramid2"/>
    <dgm:cxn modelId="{A815EB92-F402-4970-8296-B8222739D214}" type="presParOf" srcId="{5E49CC71-38DE-4E16-B862-E0C19A520AA0}" destId="{C1EC8512-06A6-459E-83D8-2D219A847C69}" srcOrd="1" destOrd="0" presId="urn:microsoft.com/office/officeart/2005/8/layout/pyramid2"/>
    <dgm:cxn modelId="{D8006FC1-57D3-4416-9E1F-61CCD54C7FB5}" type="presParOf" srcId="{5E49CC71-38DE-4E16-B862-E0C19A520AA0}" destId="{4A74D791-7FA7-4DA6-8BE2-73630AAEA484}" srcOrd="2" destOrd="0" presId="urn:microsoft.com/office/officeart/2005/8/layout/pyramid2"/>
    <dgm:cxn modelId="{13B42239-8DE1-4B27-9E16-78C15981BE4C}" type="presParOf" srcId="{5E49CC71-38DE-4E16-B862-E0C19A520AA0}" destId="{2B2C5AC4-4ACB-4F31-ADE2-B27AA1817705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15C848C7-9E5A-4DBD-984A-63A2EA7E0671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B000A999-868B-416E-8E10-6701FD3A0CDB}" type="parTrans" cxnId="{D6A0770B-5727-463B-9E7D-6FB81D759EE3}">
      <dgm:prSet/>
      <dgm:spPr/>
      <dgm:t>
        <a:bodyPr/>
        <a:lstStyle/>
        <a:p>
          <a:endParaRPr lang="ru-RU"/>
        </a:p>
      </dgm:t>
    </dgm:pt>
    <dgm:pt modelId="{0E0C35E7-5F64-483B-B600-16AE128773E6}" type="sibTrans" cxnId="{D6A0770B-5727-463B-9E7D-6FB81D759EE3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AF877FF9-0C94-4F24-97F2-632409C6464F}" type="pres">
      <dgm:prSet presAssocID="{15C848C7-9E5A-4DBD-984A-63A2EA7E067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E2A99-03A9-4599-A6C6-4B4B86425102}" type="pres">
      <dgm:prSet presAssocID="{15C848C7-9E5A-4DBD-984A-63A2EA7E0671}" presName="aSpace" presStyleCnt="0"/>
      <dgm:spPr/>
    </dgm:pt>
  </dgm:ptLst>
  <dgm:cxnLst>
    <dgm:cxn modelId="{BE187E93-521C-4C2C-A80A-C6937B132D40}" type="presOf" srcId="{BD80034F-88ED-4C8E-AF00-24AACADE9D32}" destId="{3B70EDF1-A257-4A79-827B-7C286A2B8006}" srcOrd="0" destOrd="0" presId="urn:microsoft.com/office/officeart/2005/8/layout/pyramid2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E25F3D9A-1E18-4E7F-8CAD-2E2FC519A790}" type="presOf" srcId="{9A47F088-0816-4361-A83C-52858296A3C8}" destId="{B87B1998-17B1-455D-B988-707908C1EBF3}" srcOrd="0" destOrd="0" presId="urn:microsoft.com/office/officeart/2005/8/layout/pyramid2"/>
    <dgm:cxn modelId="{84F453E3-43C3-4FA5-9C1E-44186DF09466}" type="presOf" srcId="{15C848C7-9E5A-4DBD-984A-63A2EA7E0671}" destId="{AF877FF9-0C94-4F24-97F2-632409C6464F}" srcOrd="0" destOrd="0" presId="urn:microsoft.com/office/officeart/2005/8/layout/pyramid2"/>
    <dgm:cxn modelId="{D6A0770B-5727-463B-9E7D-6FB81D759EE3}" srcId="{BD80034F-88ED-4C8E-AF00-24AACADE9D32}" destId="{15C848C7-9E5A-4DBD-984A-63A2EA7E0671}" srcOrd="1" destOrd="0" parTransId="{B000A999-868B-416E-8E10-6701FD3A0CDB}" sibTransId="{0E0C35E7-5F64-483B-B600-16AE128773E6}"/>
    <dgm:cxn modelId="{20DA66AD-6C81-4CA2-B7E1-EB069EED3496}" type="presParOf" srcId="{3B70EDF1-A257-4A79-827B-7C286A2B8006}" destId="{4E8658DC-DB68-40F8-9763-1BE12CF029F2}" srcOrd="0" destOrd="0" presId="urn:microsoft.com/office/officeart/2005/8/layout/pyramid2"/>
    <dgm:cxn modelId="{F7F2C0BA-A62A-4432-83D8-E9FE72BC733B}" type="presParOf" srcId="{3B70EDF1-A257-4A79-827B-7C286A2B8006}" destId="{5E49CC71-38DE-4E16-B862-E0C19A520AA0}" srcOrd="1" destOrd="0" presId="urn:microsoft.com/office/officeart/2005/8/layout/pyramid2"/>
    <dgm:cxn modelId="{D3969127-309A-4D20-B089-3438B9FF4672}" type="presParOf" srcId="{5E49CC71-38DE-4E16-B862-E0C19A520AA0}" destId="{B87B1998-17B1-455D-B988-707908C1EBF3}" srcOrd="0" destOrd="0" presId="urn:microsoft.com/office/officeart/2005/8/layout/pyramid2"/>
    <dgm:cxn modelId="{1AFD0943-4EB0-4E2B-BF3C-680162133E77}" type="presParOf" srcId="{5E49CC71-38DE-4E16-B862-E0C19A520AA0}" destId="{C1EC8512-06A6-459E-83D8-2D219A847C69}" srcOrd="1" destOrd="0" presId="urn:microsoft.com/office/officeart/2005/8/layout/pyramid2"/>
    <dgm:cxn modelId="{E8145C17-1D61-4827-A960-A058B2548E87}" type="presParOf" srcId="{5E49CC71-38DE-4E16-B862-E0C19A520AA0}" destId="{AF877FF9-0C94-4F24-97F2-632409C6464F}" srcOrd="2" destOrd="0" presId="urn:microsoft.com/office/officeart/2005/8/layout/pyramid2"/>
    <dgm:cxn modelId="{3FAA4EF2-28DA-49E0-AF10-CD67EF506414}" type="presParOf" srcId="{5E49CC71-38DE-4E16-B862-E0C19A520AA0}" destId="{9E0E2A99-03A9-4599-A6C6-4B4B86425102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9030731-9180-45A7-BEA9-4E1450F28B7B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DD53AB-B198-4171-B898-3731A7547DAF}">
      <dgm:prSet phldrT="[Текст]"/>
      <dgm:spPr/>
      <dgm:t>
        <a:bodyPr/>
        <a:lstStyle/>
        <a:p>
          <a:r>
            <a:rPr lang="ru-RU" dirty="0" smtClean="0"/>
            <a:t>СЕМАНТИЧЕСКИЙ</a:t>
          </a:r>
          <a:endParaRPr lang="ru-RU" dirty="0"/>
        </a:p>
      </dgm:t>
    </dgm:pt>
    <dgm:pt modelId="{4DBD68C9-3A7E-42F9-A076-BF62CF1A6DBB}" type="parTrans" cxnId="{F89131BB-70F2-4927-AA24-667B1DD9DEE5}">
      <dgm:prSet/>
      <dgm:spPr/>
      <dgm:t>
        <a:bodyPr/>
        <a:lstStyle/>
        <a:p>
          <a:endParaRPr lang="ru-RU"/>
        </a:p>
      </dgm:t>
    </dgm:pt>
    <dgm:pt modelId="{968AB01E-EE29-4D86-9178-F4F11FD7BA8E}" type="sibTrans" cxnId="{F89131BB-70F2-4927-AA24-667B1DD9DEE5}">
      <dgm:prSet/>
      <dgm:spPr/>
      <dgm:t>
        <a:bodyPr/>
        <a:lstStyle/>
        <a:p>
          <a:endParaRPr lang="ru-RU"/>
        </a:p>
      </dgm:t>
    </dgm:pt>
    <dgm:pt modelId="{3B854A8F-72D5-4F0A-80F3-ADE66AFBBEF4}">
      <dgm:prSet phldrT="[Текст]"/>
      <dgm:spPr/>
      <dgm:t>
        <a:bodyPr/>
        <a:lstStyle/>
        <a:p>
          <a:r>
            <a:rPr lang="ru-RU" dirty="0" smtClean="0"/>
            <a:t>Что значит?</a:t>
          </a:r>
          <a:endParaRPr lang="ru-RU" dirty="0"/>
        </a:p>
      </dgm:t>
    </dgm:pt>
    <dgm:pt modelId="{3A7C35F1-FD0B-47DD-A5FD-D79764DB990C}" type="parTrans" cxnId="{D5526562-488C-442E-94ED-3EB1B65F9BB2}">
      <dgm:prSet/>
      <dgm:spPr/>
      <dgm:t>
        <a:bodyPr/>
        <a:lstStyle/>
        <a:p>
          <a:endParaRPr lang="ru-RU"/>
        </a:p>
      </dgm:t>
    </dgm:pt>
    <dgm:pt modelId="{6A273292-013B-4F96-B602-1ED31B561419}" type="sibTrans" cxnId="{D5526562-488C-442E-94ED-3EB1B65F9BB2}">
      <dgm:prSet/>
      <dgm:spPr/>
      <dgm:t>
        <a:bodyPr/>
        <a:lstStyle/>
        <a:p>
          <a:endParaRPr lang="ru-RU"/>
        </a:p>
      </dgm:t>
    </dgm:pt>
    <dgm:pt modelId="{D16354F9-17FA-4B79-8DA5-B34F9AC9EB05}">
      <dgm:prSet phldrT="[Текст]"/>
      <dgm:spPr/>
      <dgm:t>
        <a:bodyPr/>
        <a:lstStyle/>
        <a:p>
          <a:r>
            <a:rPr lang="ru-RU" dirty="0" smtClean="0"/>
            <a:t>РЕЗУЛЬТАТ – уточнение смысла понятий в обсуждаемом контексте</a:t>
          </a:r>
          <a:endParaRPr lang="ru-RU" dirty="0"/>
        </a:p>
      </dgm:t>
    </dgm:pt>
    <dgm:pt modelId="{72592064-6926-4D60-A999-923A229F9635}" type="parTrans" cxnId="{9E4C5F0A-6FD8-46F2-9286-C1FFA46ED8D9}">
      <dgm:prSet/>
      <dgm:spPr/>
      <dgm:t>
        <a:bodyPr/>
        <a:lstStyle/>
        <a:p>
          <a:endParaRPr lang="ru-RU"/>
        </a:p>
      </dgm:t>
    </dgm:pt>
    <dgm:pt modelId="{BCC4101B-5FBE-4AF6-BA2F-D1ACE2C53B72}" type="sibTrans" cxnId="{9E4C5F0A-6FD8-46F2-9286-C1FFA46ED8D9}">
      <dgm:prSet/>
      <dgm:spPr/>
      <dgm:t>
        <a:bodyPr/>
        <a:lstStyle/>
        <a:p>
          <a:endParaRPr lang="ru-RU"/>
        </a:p>
      </dgm:t>
    </dgm:pt>
    <dgm:pt modelId="{D8DA6F28-5702-4876-98C7-643B69A052D9}">
      <dgm:prSet phldrT="[Текст]"/>
      <dgm:spPr/>
      <dgm:t>
        <a:bodyPr/>
        <a:lstStyle/>
        <a:p>
          <a:r>
            <a:rPr lang="ru-RU" dirty="0" smtClean="0"/>
            <a:t>ФИЛОСОФСКИЙ</a:t>
          </a:r>
          <a:endParaRPr lang="ru-RU" dirty="0"/>
        </a:p>
      </dgm:t>
    </dgm:pt>
    <dgm:pt modelId="{844BB2D0-45B8-4BFB-AFEA-569DDF929671}" type="parTrans" cxnId="{55FFA932-1913-4DC2-9DB9-06BDA52C0E60}">
      <dgm:prSet/>
      <dgm:spPr/>
      <dgm:t>
        <a:bodyPr/>
        <a:lstStyle/>
        <a:p>
          <a:endParaRPr lang="ru-RU"/>
        </a:p>
      </dgm:t>
    </dgm:pt>
    <dgm:pt modelId="{750822E2-7B8E-45FD-8253-0AE322C56316}" type="sibTrans" cxnId="{55FFA932-1913-4DC2-9DB9-06BDA52C0E60}">
      <dgm:prSet/>
      <dgm:spPr/>
      <dgm:t>
        <a:bodyPr/>
        <a:lstStyle/>
        <a:p>
          <a:endParaRPr lang="ru-RU"/>
        </a:p>
      </dgm:t>
    </dgm:pt>
    <dgm:pt modelId="{25BC4937-5794-4731-9122-8DA35F921A12}">
      <dgm:prSet phldrT="[Текст]"/>
      <dgm:spPr/>
      <dgm:t>
        <a:bodyPr/>
        <a:lstStyle/>
        <a:p>
          <a:r>
            <a:rPr lang="ru-RU" dirty="0" smtClean="0"/>
            <a:t>Какой путь выбран?</a:t>
          </a:r>
          <a:endParaRPr lang="ru-RU" dirty="0"/>
        </a:p>
      </dgm:t>
    </dgm:pt>
    <dgm:pt modelId="{4EBA5EFE-E635-471C-AC3C-03F4FE3F256A}" type="parTrans" cxnId="{6D426083-1D02-4127-916E-534798202C10}">
      <dgm:prSet/>
      <dgm:spPr/>
      <dgm:t>
        <a:bodyPr/>
        <a:lstStyle/>
        <a:p>
          <a:endParaRPr lang="ru-RU"/>
        </a:p>
      </dgm:t>
    </dgm:pt>
    <dgm:pt modelId="{55F79CBE-A8B8-4B04-8126-C7AC5CABAF6D}" type="sibTrans" cxnId="{6D426083-1D02-4127-916E-534798202C10}">
      <dgm:prSet/>
      <dgm:spPr/>
      <dgm:t>
        <a:bodyPr/>
        <a:lstStyle/>
        <a:p>
          <a:endParaRPr lang="ru-RU"/>
        </a:p>
      </dgm:t>
    </dgm:pt>
    <dgm:pt modelId="{4A915F17-A308-464B-A535-1DA3AC86C172}">
      <dgm:prSet phldrT="[Текст]"/>
      <dgm:spPr/>
      <dgm:t>
        <a:bodyPr/>
        <a:lstStyle/>
        <a:p>
          <a:r>
            <a:rPr lang="ru-RU" dirty="0" smtClean="0"/>
            <a:t>РЕЗУЛЬТАТ – осознание принципа дополнительности (комплементарности)</a:t>
          </a:r>
          <a:endParaRPr lang="ru-RU" dirty="0"/>
        </a:p>
      </dgm:t>
    </dgm:pt>
    <dgm:pt modelId="{C9FA8429-FD28-4585-B0AF-851036751C4B}" type="parTrans" cxnId="{91585D26-CAA9-4015-9F54-7B4C85FC3A1E}">
      <dgm:prSet/>
      <dgm:spPr/>
      <dgm:t>
        <a:bodyPr/>
        <a:lstStyle/>
        <a:p>
          <a:endParaRPr lang="ru-RU"/>
        </a:p>
      </dgm:t>
    </dgm:pt>
    <dgm:pt modelId="{E8530212-65F8-497A-A3BA-FCFD99099295}" type="sibTrans" cxnId="{91585D26-CAA9-4015-9F54-7B4C85FC3A1E}">
      <dgm:prSet/>
      <dgm:spPr/>
      <dgm:t>
        <a:bodyPr/>
        <a:lstStyle/>
        <a:p>
          <a:endParaRPr lang="ru-RU"/>
        </a:p>
      </dgm:t>
    </dgm:pt>
    <dgm:pt modelId="{5043F02C-5E03-4318-8517-46C870DD1BF2}">
      <dgm:prSet phldrT="[Текст]"/>
      <dgm:spPr/>
      <dgm:t>
        <a:bodyPr/>
        <a:lstStyle/>
        <a:p>
          <a:r>
            <a:rPr lang="ru-RU" dirty="0" smtClean="0"/>
            <a:t>повышение уровня объективности условной информации</a:t>
          </a:r>
          <a:endParaRPr lang="ru-RU" dirty="0"/>
        </a:p>
      </dgm:t>
    </dgm:pt>
    <dgm:pt modelId="{CC3BF8D7-5017-4915-958C-CD9CB0EF7A1E}" type="parTrans" cxnId="{392BA4ED-E19B-4D7B-AEF0-549414456C19}">
      <dgm:prSet/>
      <dgm:spPr/>
      <dgm:t>
        <a:bodyPr/>
        <a:lstStyle/>
        <a:p>
          <a:endParaRPr lang="ru-RU"/>
        </a:p>
      </dgm:t>
    </dgm:pt>
    <dgm:pt modelId="{1BE423EF-3867-47FE-AFF0-6A34F03009C0}" type="sibTrans" cxnId="{392BA4ED-E19B-4D7B-AEF0-549414456C19}">
      <dgm:prSet/>
      <dgm:spPr/>
      <dgm:t>
        <a:bodyPr/>
        <a:lstStyle/>
        <a:p>
          <a:endParaRPr lang="ru-RU"/>
        </a:p>
      </dgm:t>
    </dgm:pt>
    <dgm:pt modelId="{15D528F3-4D31-4BA7-B00A-3C16D73D13C8}">
      <dgm:prSet phldrT="[Текст]"/>
      <dgm:spPr/>
      <dgm:t>
        <a:bodyPr/>
        <a:lstStyle/>
        <a:p>
          <a:r>
            <a:rPr lang="ru-RU" dirty="0" smtClean="0"/>
            <a:t>от бытия к сознанию? </a:t>
          </a:r>
        </a:p>
        <a:p>
          <a:r>
            <a:rPr lang="ru-RU" dirty="0" smtClean="0"/>
            <a:t>от сознания к бытию </a:t>
          </a:r>
        </a:p>
        <a:p>
          <a:r>
            <a:rPr lang="ru-RU" dirty="0" smtClean="0"/>
            <a:t>их взаимо проникновения?</a:t>
          </a:r>
          <a:endParaRPr lang="ru-RU" dirty="0"/>
        </a:p>
      </dgm:t>
    </dgm:pt>
    <dgm:pt modelId="{629FBE28-DE4D-4C68-B1C1-A5E64D4B4B69}" type="parTrans" cxnId="{94BE23FB-17F8-4773-A479-5E852658D6CF}">
      <dgm:prSet/>
      <dgm:spPr/>
      <dgm:t>
        <a:bodyPr/>
        <a:lstStyle/>
        <a:p>
          <a:endParaRPr lang="ru-RU"/>
        </a:p>
      </dgm:t>
    </dgm:pt>
    <dgm:pt modelId="{856DC249-0E40-4D78-B1BB-79D024C2E0BB}" type="sibTrans" cxnId="{94BE23FB-17F8-4773-A479-5E852658D6CF}">
      <dgm:prSet/>
      <dgm:spPr/>
      <dgm:t>
        <a:bodyPr/>
        <a:lstStyle/>
        <a:p>
          <a:endParaRPr lang="ru-RU"/>
        </a:p>
      </dgm:t>
    </dgm:pt>
    <dgm:pt modelId="{2F2F7D54-FC11-4712-973C-E18D755EED9D}" type="pres">
      <dgm:prSet presAssocID="{D9030731-9180-45A7-BEA9-4E1450F28B7B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20C79F3-9405-42EF-968E-394A20BBA0B2}" type="pres">
      <dgm:prSet presAssocID="{C9DD53AB-B198-4171-B898-3731A7547DAF}" presName="posSpace" presStyleCnt="0"/>
      <dgm:spPr/>
    </dgm:pt>
    <dgm:pt modelId="{5C0C5995-CA53-4E7A-9C18-CA211891B77A}" type="pres">
      <dgm:prSet presAssocID="{C9DD53AB-B198-4171-B898-3731A7547DAF}" presName="vertFlow" presStyleCnt="0"/>
      <dgm:spPr/>
    </dgm:pt>
    <dgm:pt modelId="{E58694A1-FF3B-4BF1-A4ED-D72C5EE6952B}" type="pres">
      <dgm:prSet presAssocID="{C9DD53AB-B198-4171-B898-3731A7547DAF}" presName="topSpace" presStyleCnt="0"/>
      <dgm:spPr/>
    </dgm:pt>
    <dgm:pt modelId="{2E82586A-3B79-4521-8647-4D7EE8668EE8}" type="pres">
      <dgm:prSet presAssocID="{C9DD53AB-B198-4171-B898-3731A7547DAF}" presName="firstComp" presStyleCnt="0"/>
      <dgm:spPr/>
    </dgm:pt>
    <dgm:pt modelId="{F39440DE-BDCB-4F40-9454-E84E13222529}" type="pres">
      <dgm:prSet presAssocID="{C9DD53AB-B198-4171-B898-3731A7547DAF}" presName="firstChild" presStyleLbl="bgAccFollowNode1" presStyleIdx="0" presStyleCnt="6"/>
      <dgm:spPr/>
      <dgm:t>
        <a:bodyPr/>
        <a:lstStyle/>
        <a:p>
          <a:endParaRPr lang="ru-RU"/>
        </a:p>
      </dgm:t>
    </dgm:pt>
    <dgm:pt modelId="{45647B23-16BC-4827-B671-5951EB7B9E23}" type="pres">
      <dgm:prSet presAssocID="{C9DD53AB-B198-4171-B898-3731A7547DAF}" presName="firstChildTx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4BC82-213F-414F-9C83-063A6B6F2737}" type="pres">
      <dgm:prSet presAssocID="{5043F02C-5E03-4318-8517-46C870DD1BF2}" presName="comp" presStyleCnt="0"/>
      <dgm:spPr/>
    </dgm:pt>
    <dgm:pt modelId="{7A9B0548-1DBE-4F1E-9471-7AA374B28CA1}" type="pres">
      <dgm:prSet presAssocID="{5043F02C-5E03-4318-8517-46C870DD1BF2}" presName="child" presStyleLbl="bgAccFollowNode1" presStyleIdx="1" presStyleCnt="6"/>
      <dgm:spPr/>
      <dgm:t>
        <a:bodyPr/>
        <a:lstStyle/>
        <a:p>
          <a:endParaRPr lang="ru-RU"/>
        </a:p>
      </dgm:t>
    </dgm:pt>
    <dgm:pt modelId="{E9C2C5B4-BB4A-463F-A98D-EA09C7AA6E50}" type="pres">
      <dgm:prSet presAssocID="{5043F02C-5E03-4318-8517-46C870DD1BF2}" presName="childTx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D47EC8-E817-4266-B6C4-BE9C514C352C}" type="pres">
      <dgm:prSet presAssocID="{D16354F9-17FA-4B79-8DA5-B34F9AC9EB05}" presName="comp" presStyleCnt="0"/>
      <dgm:spPr/>
    </dgm:pt>
    <dgm:pt modelId="{25227648-5A3F-4B2D-8BCC-4CDB6101103F}" type="pres">
      <dgm:prSet presAssocID="{D16354F9-17FA-4B79-8DA5-B34F9AC9EB05}" presName="child" presStyleLbl="bgAccFollowNode1" presStyleIdx="2" presStyleCnt="6"/>
      <dgm:spPr/>
      <dgm:t>
        <a:bodyPr/>
        <a:lstStyle/>
        <a:p>
          <a:endParaRPr lang="ru-RU"/>
        </a:p>
      </dgm:t>
    </dgm:pt>
    <dgm:pt modelId="{F692C47B-E221-48BD-984F-5238B0BDE43F}" type="pres">
      <dgm:prSet presAssocID="{D16354F9-17FA-4B79-8DA5-B34F9AC9EB05}" presName="childTx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CF9ECC-35A4-4CE8-977D-D63B0ECA6CA9}" type="pres">
      <dgm:prSet presAssocID="{C9DD53AB-B198-4171-B898-3731A7547DAF}" presName="negSpace" presStyleCnt="0"/>
      <dgm:spPr/>
    </dgm:pt>
    <dgm:pt modelId="{5AD68CF5-4C6F-4150-B415-7C628DEA260E}" type="pres">
      <dgm:prSet presAssocID="{C9DD53AB-B198-4171-B898-3731A7547DAF}" presName="circle" presStyleLbl="node1" presStyleIdx="0" presStyleCnt="2"/>
      <dgm:spPr/>
      <dgm:t>
        <a:bodyPr/>
        <a:lstStyle/>
        <a:p>
          <a:endParaRPr lang="ru-RU"/>
        </a:p>
      </dgm:t>
    </dgm:pt>
    <dgm:pt modelId="{C3A1472A-85A0-4271-9065-7661E1C582AD}" type="pres">
      <dgm:prSet presAssocID="{968AB01E-EE29-4D86-9178-F4F11FD7BA8E}" presName="transSpace" presStyleCnt="0"/>
      <dgm:spPr/>
    </dgm:pt>
    <dgm:pt modelId="{C4FBA264-C408-4FCD-A8DD-277AF40164E8}" type="pres">
      <dgm:prSet presAssocID="{D8DA6F28-5702-4876-98C7-643B69A052D9}" presName="posSpace" presStyleCnt="0"/>
      <dgm:spPr/>
    </dgm:pt>
    <dgm:pt modelId="{A4965F87-0E7B-4874-911D-72C37DAEDDD4}" type="pres">
      <dgm:prSet presAssocID="{D8DA6F28-5702-4876-98C7-643B69A052D9}" presName="vertFlow" presStyleCnt="0"/>
      <dgm:spPr/>
    </dgm:pt>
    <dgm:pt modelId="{8101814F-0482-475D-A6E0-506664A87672}" type="pres">
      <dgm:prSet presAssocID="{D8DA6F28-5702-4876-98C7-643B69A052D9}" presName="topSpace" presStyleCnt="0"/>
      <dgm:spPr/>
    </dgm:pt>
    <dgm:pt modelId="{C5D8AD89-893C-47B5-9789-779C02EE9DB5}" type="pres">
      <dgm:prSet presAssocID="{D8DA6F28-5702-4876-98C7-643B69A052D9}" presName="firstComp" presStyleCnt="0"/>
      <dgm:spPr/>
    </dgm:pt>
    <dgm:pt modelId="{06B2D8AD-79AD-4C4C-AE86-51E73F70CA0B}" type="pres">
      <dgm:prSet presAssocID="{D8DA6F28-5702-4876-98C7-643B69A052D9}" presName="firstChild" presStyleLbl="bgAccFollowNode1" presStyleIdx="3" presStyleCnt="6"/>
      <dgm:spPr/>
      <dgm:t>
        <a:bodyPr/>
        <a:lstStyle/>
        <a:p>
          <a:endParaRPr lang="ru-RU"/>
        </a:p>
      </dgm:t>
    </dgm:pt>
    <dgm:pt modelId="{5E3B5461-A9C4-474F-9935-B2DEDB018B6C}" type="pres">
      <dgm:prSet presAssocID="{D8DA6F28-5702-4876-98C7-643B69A052D9}" presName="firstChildTx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B404B-0FEE-44D0-B8A9-33D13889E65C}" type="pres">
      <dgm:prSet presAssocID="{15D528F3-4D31-4BA7-B00A-3C16D73D13C8}" presName="comp" presStyleCnt="0"/>
      <dgm:spPr/>
    </dgm:pt>
    <dgm:pt modelId="{C4782AA3-12F0-4E8A-AE7B-1186539C597B}" type="pres">
      <dgm:prSet presAssocID="{15D528F3-4D31-4BA7-B00A-3C16D73D13C8}" presName="child" presStyleLbl="bgAccFollowNode1" presStyleIdx="4" presStyleCnt="6"/>
      <dgm:spPr/>
      <dgm:t>
        <a:bodyPr/>
        <a:lstStyle/>
        <a:p>
          <a:endParaRPr lang="ru-RU"/>
        </a:p>
      </dgm:t>
    </dgm:pt>
    <dgm:pt modelId="{30C36A25-49B0-4857-9AC6-C22D09EEB1AB}" type="pres">
      <dgm:prSet presAssocID="{15D528F3-4D31-4BA7-B00A-3C16D73D13C8}" presName="childTx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183AFE-D4EF-46EE-AD3D-D0A2FECF94A8}" type="pres">
      <dgm:prSet presAssocID="{4A915F17-A308-464B-A535-1DA3AC86C172}" presName="comp" presStyleCnt="0"/>
      <dgm:spPr/>
    </dgm:pt>
    <dgm:pt modelId="{BD98AA89-AD41-457A-875C-A0245E8D5CF1}" type="pres">
      <dgm:prSet presAssocID="{4A915F17-A308-464B-A535-1DA3AC86C172}" presName="child" presStyleLbl="bgAccFollowNode1" presStyleIdx="5" presStyleCnt="6"/>
      <dgm:spPr/>
      <dgm:t>
        <a:bodyPr/>
        <a:lstStyle/>
        <a:p>
          <a:endParaRPr lang="ru-RU"/>
        </a:p>
      </dgm:t>
    </dgm:pt>
    <dgm:pt modelId="{EAF684A2-BE04-4C4C-9022-C6BB5037E762}" type="pres">
      <dgm:prSet presAssocID="{4A915F17-A308-464B-A535-1DA3AC86C172}" presName="childTx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922DB-51E2-457C-85C3-2EBBED4AC83A}" type="pres">
      <dgm:prSet presAssocID="{D8DA6F28-5702-4876-98C7-643B69A052D9}" presName="negSpace" presStyleCnt="0"/>
      <dgm:spPr/>
    </dgm:pt>
    <dgm:pt modelId="{053C4852-36C5-4C0F-8209-B882951BF1F1}" type="pres">
      <dgm:prSet presAssocID="{D8DA6F28-5702-4876-98C7-643B69A052D9}" presName="circle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151AA5B1-24EC-4F82-9A0F-3A7DD37727A9}" type="presOf" srcId="{5043F02C-5E03-4318-8517-46C870DD1BF2}" destId="{E9C2C5B4-BB4A-463F-A98D-EA09C7AA6E50}" srcOrd="1" destOrd="0" presId="urn:microsoft.com/office/officeart/2005/8/layout/hList9"/>
    <dgm:cxn modelId="{6D426083-1D02-4127-916E-534798202C10}" srcId="{D8DA6F28-5702-4876-98C7-643B69A052D9}" destId="{25BC4937-5794-4731-9122-8DA35F921A12}" srcOrd="0" destOrd="0" parTransId="{4EBA5EFE-E635-471C-AC3C-03F4FE3F256A}" sibTransId="{55F79CBE-A8B8-4B04-8126-C7AC5CABAF6D}"/>
    <dgm:cxn modelId="{B49D8618-720C-466C-978F-BDE5DB0867A6}" type="presOf" srcId="{25BC4937-5794-4731-9122-8DA35F921A12}" destId="{5E3B5461-A9C4-474F-9935-B2DEDB018B6C}" srcOrd="1" destOrd="0" presId="urn:microsoft.com/office/officeart/2005/8/layout/hList9"/>
    <dgm:cxn modelId="{C7DD4056-1040-4741-B976-D9BE8B641B58}" type="presOf" srcId="{D16354F9-17FA-4B79-8DA5-B34F9AC9EB05}" destId="{F692C47B-E221-48BD-984F-5238B0BDE43F}" srcOrd="1" destOrd="0" presId="urn:microsoft.com/office/officeart/2005/8/layout/hList9"/>
    <dgm:cxn modelId="{C30CC121-409A-47ED-AE18-911333BFA3E5}" type="presOf" srcId="{3B854A8F-72D5-4F0A-80F3-ADE66AFBBEF4}" destId="{45647B23-16BC-4827-B671-5951EB7B9E23}" srcOrd="1" destOrd="0" presId="urn:microsoft.com/office/officeart/2005/8/layout/hList9"/>
    <dgm:cxn modelId="{EB6662F8-67E9-493F-9650-F9BEDD1B6052}" type="presOf" srcId="{C9DD53AB-B198-4171-B898-3731A7547DAF}" destId="{5AD68CF5-4C6F-4150-B415-7C628DEA260E}" srcOrd="0" destOrd="0" presId="urn:microsoft.com/office/officeart/2005/8/layout/hList9"/>
    <dgm:cxn modelId="{6DAB4E21-CE4A-480D-8C47-46022B9DB939}" type="presOf" srcId="{25BC4937-5794-4731-9122-8DA35F921A12}" destId="{06B2D8AD-79AD-4C4C-AE86-51E73F70CA0B}" srcOrd="0" destOrd="0" presId="urn:microsoft.com/office/officeart/2005/8/layout/hList9"/>
    <dgm:cxn modelId="{9E4C5F0A-6FD8-46F2-9286-C1FFA46ED8D9}" srcId="{C9DD53AB-B198-4171-B898-3731A7547DAF}" destId="{D16354F9-17FA-4B79-8DA5-B34F9AC9EB05}" srcOrd="2" destOrd="0" parTransId="{72592064-6926-4D60-A999-923A229F9635}" sibTransId="{BCC4101B-5FBE-4AF6-BA2F-D1ACE2C53B72}"/>
    <dgm:cxn modelId="{91585D26-CAA9-4015-9F54-7B4C85FC3A1E}" srcId="{D8DA6F28-5702-4876-98C7-643B69A052D9}" destId="{4A915F17-A308-464B-A535-1DA3AC86C172}" srcOrd="2" destOrd="0" parTransId="{C9FA8429-FD28-4585-B0AF-851036751C4B}" sibTransId="{E8530212-65F8-497A-A3BA-FCFD99099295}"/>
    <dgm:cxn modelId="{5EF9D146-8D7D-4B29-BCA5-443FC55F54AB}" type="presOf" srcId="{4A915F17-A308-464B-A535-1DA3AC86C172}" destId="{EAF684A2-BE04-4C4C-9022-C6BB5037E762}" srcOrd="1" destOrd="0" presId="urn:microsoft.com/office/officeart/2005/8/layout/hList9"/>
    <dgm:cxn modelId="{B5F9BCBB-68F1-40FF-BFB4-D58104D8781A}" type="presOf" srcId="{D8DA6F28-5702-4876-98C7-643B69A052D9}" destId="{053C4852-36C5-4C0F-8209-B882951BF1F1}" srcOrd="0" destOrd="0" presId="urn:microsoft.com/office/officeart/2005/8/layout/hList9"/>
    <dgm:cxn modelId="{55FFA932-1913-4DC2-9DB9-06BDA52C0E60}" srcId="{D9030731-9180-45A7-BEA9-4E1450F28B7B}" destId="{D8DA6F28-5702-4876-98C7-643B69A052D9}" srcOrd="1" destOrd="0" parTransId="{844BB2D0-45B8-4BFB-AFEA-569DDF929671}" sibTransId="{750822E2-7B8E-45FD-8253-0AE322C56316}"/>
    <dgm:cxn modelId="{D5526562-488C-442E-94ED-3EB1B65F9BB2}" srcId="{C9DD53AB-B198-4171-B898-3731A7547DAF}" destId="{3B854A8F-72D5-4F0A-80F3-ADE66AFBBEF4}" srcOrd="0" destOrd="0" parTransId="{3A7C35F1-FD0B-47DD-A5FD-D79764DB990C}" sibTransId="{6A273292-013B-4F96-B602-1ED31B561419}"/>
    <dgm:cxn modelId="{EC92B70C-3EBB-4C33-9B5A-F334C151418A}" type="presOf" srcId="{D9030731-9180-45A7-BEA9-4E1450F28B7B}" destId="{2F2F7D54-FC11-4712-973C-E18D755EED9D}" srcOrd="0" destOrd="0" presId="urn:microsoft.com/office/officeart/2005/8/layout/hList9"/>
    <dgm:cxn modelId="{2D755E64-789A-441C-A922-7577AE31A5C3}" type="presOf" srcId="{5043F02C-5E03-4318-8517-46C870DD1BF2}" destId="{7A9B0548-1DBE-4F1E-9471-7AA374B28CA1}" srcOrd="0" destOrd="0" presId="urn:microsoft.com/office/officeart/2005/8/layout/hList9"/>
    <dgm:cxn modelId="{94F36BD1-68EC-4C9D-91F1-7F591693F351}" type="presOf" srcId="{3B854A8F-72D5-4F0A-80F3-ADE66AFBBEF4}" destId="{F39440DE-BDCB-4F40-9454-E84E13222529}" srcOrd="0" destOrd="0" presId="urn:microsoft.com/office/officeart/2005/8/layout/hList9"/>
    <dgm:cxn modelId="{94BE23FB-17F8-4773-A479-5E852658D6CF}" srcId="{D8DA6F28-5702-4876-98C7-643B69A052D9}" destId="{15D528F3-4D31-4BA7-B00A-3C16D73D13C8}" srcOrd="1" destOrd="0" parTransId="{629FBE28-DE4D-4C68-B1C1-A5E64D4B4B69}" sibTransId="{856DC249-0E40-4D78-B1BB-79D024C2E0BB}"/>
    <dgm:cxn modelId="{985371F5-1624-4D5C-A1FA-3A09D3FD03C3}" type="presOf" srcId="{D16354F9-17FA-4B79-8DA5-B34F9AC9EB05}" destId="{25227648-5A3F-4B2D-8BCC-4CDB6101103F}" srcOrd="0" destOrd="0" presId="urn:microsoft.com/office/officeart/2005/8/layout/hList9"/>
    <dgm:cxn modelId="{6B1FA16D-D988-445C-8C52-74D7A48D5FA5}" type="presOf" srcId="{4A915F17-A308-464B-A535-1DA3AC86C172}" destId="{BD98AA89-AD41-457A-875C-A0245E8D5CF1}" srcOrd="0" destOrd="0" presId="urn:microsoft.com/office/officeart/2005/8/layout/hList9"/>
    <dgm:cxn modelId="{F89131BB-70F2-4927-AA24-667B1DD9DEE5}" srcId="{D9030731-9180-45A7-BEA9-4E1450F28B7B}" destId="{C9DD53AB-B198-4171-B898-3731A7547DAF}" srcOrd="0" destOrd="0" parTransId="{4DBD68C9-3A7E-42F9-A076-BF62CF1A6DBB}" sibTransId="{968AB01E-EE29-4D86-9178-F4F11FD7BA8E}"/>
    <dgm:cxn modelId="{392BA4ED-E19B-4D7B-AEF0-549414456C19}" srcId="{C9DD53AB-B198-4171-B898-3731A7547DAF}" destId="{5043F02C-5E03-4318-8517-46C870DD1BF2}" srcOrd="1" destOrd="0" parTransId="{CC3BF8D7-5017-4915-958C-CD9CB0EF7A1E}" sibTransId="{1BE423EF-3867-47FE-AFF0-6A34F03009C0}"/>
    <dgm:cxn modelId="{31D3F4D4-15F1-4056-AC0B-8BAFEE3D0632}" type="presOf" srcId="{15D528F3-4D31-4BA7-B00A-3C16D73D13C8}" destId="{C4782AA3-12F0-4E8A-AE7B-1186539C597B}" srcOrd="0" destOrd="0" presId="urn:microsoft.com/office/officeart/2005/8/layout/hList9"/>
    <dgm:cxn modelId="{A3CDF645-E9EE-465C-AAAC-68DA374A46B5}" type="presOf" srcId="{15D528F3-4D31-4BA7-B00A-3C16D73D13C8}" destId="{30C36A25-49B0-4857-9AC6-C22D09EEB1AB}" srcOrd="1" destOrd="0" presId="urn:microsoft.com/office/officeart/2005/8/layout/hList9"/>
    <dgm:cxn modelId="{CDBBD58A-5DF8-4921-AEE3-4CC8E6164E8E}" type="presParOf" srcId="{2F2F7D54-FC11-4712-973C-E18D755EED9D}" destId="{320C79F3-9405-42EF-968E-394A20BBA0B2}" srcOrd="0" destOrd="0" presId="urn:microsoft.com/office/officeart/2005/8/layout/hList9"/>
    <dgm:cxn modelId="{D4F8A529-3C54-4EA6-B223-9ADABC25DE97}" type="presParOf" srcId="{2F2F7D54-FC11-4712-973C-E18D755EED9D}" destId="{5C0C5995-CA53-4E7A-9C18-CA211891B77A}" srcOrd="1" destOrd="0" presId="urn:microsoft.com/office/officeart/2005/8/layout/hList9"/>
    <dgm:cxn modelId="{C56C5F95-E400-4FCA-9C0A-7665EC683F91}" type="presParOf" srcId="{5C0C5995-CA53-4E7A-9C18-CA211891B77A}" destId="{E58694A1-FF3B-4BF1-A4ED-D72C5EE6952B}" srcOrd="0" destOrd="0" presId="urn:microsoft.com/office/officeart/2005/8/layout/hList9"/>
    <dgm:cxn modelId="{D31A523C-2F98-48D8-A980-3908496D3BFD}" type="presParOf" srcId="{5C0C5995-CA53-4E7A-9C18-CA211891B77A}" destId="{2E82586A-3B79-4521-8647-4D7EE8668EE8}" srcOrd="1" destOrd="0" presId="urn:microsoft.com/office/officeart/2005/8/layout/hList9"/>
    <dgm:cxn modelId="{9A53733D-4CC7-44DB-89B3-9F98CC982C75}" type="presParOf" srcId="{2E82586A-3B79-4521-8647-4D7EE8668EE8}" destId="{F39440DE-BDCB-4F40-9454-E84E13222529}" srcOrd="0" destOrd="0" presId="urn:microsoft.com/office/officeart/2005/8/layout/hList9"/>
    <dgm:cxn modelId="{D801C9A7-310F-43E6-BFAB-175041C6E83A}" type="presParOf" srcId="{2E82586A-3B79-4521-8647-4D7EE8668EE8}" destId="{45647B23-16BC-4827-B671-5951EB7B9E23}" srcOrd="1" destOrd="0" presId="urn:microsoft.com/office/officeart/2005/8/layout/hList9"/>
    <dgm:cxn modelId="{45C79666-7428-4C4B-AAED-EE0111149143}" type="presParOf" srcId="{5C0C5995-CA53-4E7A-9C18-CA211891B77A}" destId="{1ED4BC82-213F-414F-9C83-063A6B6F2737}" srcOrd="2" destOrd="0" presId="urn:microsoft.com/office/officeart/2005/8/layout/hList9"/>
    <dgm:cxn modelId="{368737AE-9E26-4FC4-88BE-21693A0254DA}" type="presParOf" srcId="{1ED4BC82-213F-414F-9C83-063A6B6F2737}" destId="{7A9B0548-1DBE-4F1E-9471-7AA374B28CA1}" srcOrd="0" destOrd="0" presId="urn:microsoft.com/office/officeart/2005/8/layout/hList9"/>
    <dgm:cxn modelId="{39B63E8C-9B38-47DA-B51D-B8BF7BAC1AD2}" type="presParOf" srcId="{1ED4BC82-213F-414F-9C83-063A6B6F2737}" destId="{E9C2C5B4-BB4A-463F-A98D-EA09C7AA6E50}" srcOrd="1" destOrd="0" presId="urn:microsoft.com/office/officeart/2005/8/layout/hList9"/>
    <dgm:cxn modelId="{8B408A7A-7AE6-44D8-8FB5-577FCC5AA98B}" type="presParOf" srcId="{5C0C5995-CA53-4E7A-9C18-CA211891B77A}" destId="{0ED47EC8-E817-4266-B6C4-BE9C514C352C}" srcOrd="3" destOrd="0" presId="urn:microsoft.com/office/officeart/2005/8/layout/hList9"/>
    <dgm:cxn modelId="{2889E846-5BCB-43E2-A979-05842E958B24}" type="presParOf" srcId="{0ED47EC8-E817-4266-B6C4-BE9C514C352C}" destId="{25227648-5A3F-4B2D-8BCC-4CDB6101103F}" srcOrd="0" destOrd="0" presId="urn:microsoft.com/office/officeart/2005/8/layout/hList9"/>
    <dgm:cxn modelId="{E8BC21C7-E191-4364-B677-7474C7DDFE24}" type="presParOf" srcId="{0ED47EC8-E817-4266-B6C4-BE9C514C352C}" destId="{F692C47B-E221-48BD-984F-5238B0BDE43F}" srcOrd="1" destOrd="0" presId="urn:microsoft.com/office/officeart/2005/8/layout/hList9"/>
    <dgm:cxn modelId="{E6A7066B-1D94-44EA-BDAA-14E9DB8BE81D}" type="presParOf" srcId="{2F2F7D54-FC11-4712-973C-E18D755EED9D}" destId="{83CF9ECC-35A4-4CE8-977D-D63B0ECA6CA9}" srcOrd="2" destOrd="0" presId="urn:microsoft.com/office/officeart/2005/8/layout/hList9"/>
    <dgm:cxn modelId="{80D10E94-BBF0-4C35-90C9-884EB5EFB76D}" type="presParOf" srcId="{2F2F7D54-FC11-4712-973C-E18D755EED9D}" destId="{5AD68CF5-4C6F-4150-B415-7C628DEA260E}" srcOrd="3" destOrd="0" presId="urn:microsoft.com/office/officeart/2005/8/layout/hList9"/>
    <dgm:cxn modelId="{A29613EE-1348-40A8-A902-9C77115E28D9}" type="presParOf" srcId="{2F2F7D54-FC11-4712-973C-E18D755EED9D}" destId="{C3A1472A-85A0-4271-9065-7661E1C582AD}" srcOrd="4" destOrd="0" presId="urn:microsoft.com/office/officeart/2005/8/layout/hList9"/>
    <dgm:cxn modelId="{EC902FE9-27B1-4C7C-BBA2-889A4CCCA3CB}" type="presParOf" srcId="{2F2F7D54-FC11-4712-973C-E18D755EED9D}" destId="{C4FBA264-C408-4FCD-A8DD-277AF40164E8}" srcOrd="5" destOrd="0" presId="urn:microsoft.com/office/officeart/2005/8/layout/hList9"/>
    <dgm:cxn modelId="{0A913E3A-F3C4-4425-A212-D08F80BBE911}" type="presParOf" srcId="{2F2F7D54-FC11-4712-973C-E18D755EED9D}" destId="{A4965F87-0E7B-4874-911D-72C37DAEDDD4}" srcOrd="6" destOrd="0" presId="urn:microsoft.com/office/officeart/2005/8/layout/hList9"/>
    <dgm:cxn modelId="{21F90EBC-921F-4B10-A128-3589653E180D}" type="presParOf" srcId="{A4965F87-0E7B-4874-911D-72C37DAEDDD4}" destId="{8101814F-0482-475D-A6E0-506664A87672}" srcOrd="0" destOrd="0" presId="urn:microsoft.com/office/officeart/2005/8/layout/hList9"/>
    <dgm:cxn modelId="{95FF9FBD-95B5-497E-AA8E-07CF29B318D0}" type="presParOf" srcId="{A4965F87-0E7B-4874-911D-72C37DAEDDD4}" destId="{C5D8AD89-893C-47B5-9789-779C02EE9DB5}" srcOrd="1" destOrd="0" presId="urn:microsoft.com/office/officeart/2005/8/layout/hList9"/>
    <dgm:cxn modelId="{8566CB9B-93F2-4453-9B04-33DD3B7E9BE2}" type="presParOf" srcId="{C5D8AD89-893C-47B5-9789-779C02EE9DB5}" destId="{06B2D8AD-79AD-4C4C-AE86-51E73F70CA0B}" srcOrd="0" destOrd="0" presId="urn:microsoft.com/office/officeart/2005/8/layout/hList9"/>
    <dgm:cxn modelId="{3BC4BFF1-3F70-4DC0-AC07-B67A156F92EF}" type="presParOf" srcId="{C5D8AD89-893C-47B5-9789-779C02EE9DB5}" destId="{5E3B5461-A9C4-474F-9935-B2DEDB018B6C}" srcOrd="1" destOrd="0" presId="urn:microsoft.com/office/officeart/2005/8/layout/hList9"/>
    <dgm:cxn modelId="{12E649F5-5E50-4751-9BE3-C147B75579E6}" type="presParOf" srcId="{A4965F87-0E7B-4874-911D-72C37DAEDDD4}" destId="{8BEB404B-0FEE-44D0-B8A9-33D13889E65C}" srcOrd="2" destOrd="0" presId="urn:microsoft.com/office/officeart/2005/8/layout/hList9"/>
    <dgm:cxn modelId="{1F8B8417-A88C-4283-8EFE-F9FDE35477D9}" type="presParOf" srcId="{8BEB404B-0FEE-44D0-B8A9-33D13889E65C}" destId="{C4782AA3-12F0-4E8A-AE7B-1186539C597B}" srcOrd="0" destOrd="0" presId="urn:microsoft.com/office/officeart/2005/8/layout/hList9"/>
    <dgm:cxn modelId="{071BF1D5-FC00-433D-91EB-AB0B9B184F7A}" type="presParOf" srcId="{8BEB404B-0FEE-44D0-B8A9-33D13889E65C}" destId="{30C36A25-49B0-4857-9AC6-C22D09EEB1AB}" srcOrd="1" destOrd="0" presId="urn:microsoft.com/office/officeart/2005/8/layout/hList9"/>
    <dgm:cxn modelId="{931FE090-34E7-4161-9828-A4D26D7E0B38}" type="presParOf" srcId="{A4965F87-0E7B-4874-911D-72C37DAEDDD4}" destId="{D3183AFE-D4EF-46EE-AD3D-D0A2FECF94A8}" srcOrd="3" destOrd="0" presId="urn:microsoft.com/office/officeart/2005/8/layout/hList9"/>
    <dgm:cxn modelId="{FDF46A54-7FCD-4CB0-ADDB-242B05444274}" type="presParOf" srcId="{D3183AFE-D4EF-46EE-AD3D-D0A2FECF94A8}" destId="{BD98AA89-AD41-457A-875C-A0245E8D5CF1}" srcOrd="0" destOrd="0" presId="urn:microsoft.com/office/officeart/2005/8/layout/hList9"/>
    <dgm:cxn modelId="{FD974A4C-82BC-45E0-8F24-D075F88613DA}" type="presParOf" srcId="{D3183AFE-D4EF-46EE-AD3D-D0A2FECF94A8}" destId="{EAF684A2-BE04-4C4C-9022-C6BB5037E762}" srcOrd="1" destOrd="0" presId="urn:microsoft.com/office/officeart/2005/8/layout/hList9"/>
    <dgm:cxn modelId="{9942A081-3062-4104-93ED-088E8D97A731}" type="presParOf" srcId="{2F2F7D54-FC11-4712-973C-E18D755EED9D}" destId="{842922DB-51E2-457C-85C3-2EBBED4AC83A}" srcOrd="7" destOrd="0" presId="urn:microsoft.com/office/officeart/2005/8/layout/hList9"/>
    <dgm:cxn modelId="{75333275-0BBA-45AB-847D-A21082670DFB}" type="presParOf" srcId="{2F2F7D54-FC11-4712-973C-E18D755EED9D}" destId="{053C4852-36C5-4C0F-8209-B882951BF1F1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030731-9180-45A7-BEA9-4E1450F28B7B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DD53AB-B198-4171-B898-3731A7547DAF}">
      <dgm:prSet phldrT="[Текст]"/>
      <dgm:spPr/>
      <dgm:t>
        <a:bodyPr/>
        <a:lstStyle/>
        <a:p>
          <a:r>
            <a:rPr lang="ru-RU" dirty="0" smtClean="0"/>
            <a:t>ПСИХОЛОГИЧЕСКИЙ</a:t>
          </a:r>
          <a:endParaRPr lang="ru-RU" dirty="0"/>
        </a:p>
      </dgm:t>
    </dgm:pt>
    <dgm:pt modelId="{4DBD68C9-3A7E-42F9-A076-BF62CF1A6DBB}" type="parTrans" cxnId="{F89131BB-70F2-4927-AA24-667B1DD9DEE5}">
      <dgm:prSet/>
      <dgm:spPr/>
      <dgm:t>
        <a:bodyPr/>
        <a:lstStyle/>
        <a:p>
          <a:endParaRPr lang="ru-RU"/>
        </a:p>
      </dgm:t>
    </dgm:pt>
    <dgm:pt modelId="{968AB01E-EE29-4D86-9178-F4F11FD7BA8E}" type="sibTrans" cxnId="{F89131BB-70F2-4927-AA24-667B1DD9DEE5}">
      <dgm:prSet/>
      <dgm:spPr/>
      <dgm:t>
        <a:bodyPr/>
        <a:lstStyle/>
        <a:p>
          <a:endParaRPr lang="ru-RU"/>
        </a:p>
      </dgm:t>
    </dgm:pt>
    <dgm:pt modelId="{D16354F9-17FA-4B79-8DA5-B34F9AC9EB05}">
      <dgm:prSet phldrT="[Текст]"/>
      <dgm:spPr/>
      <dgm:t>
        <a:bodyPr/>
        <a:lstStyle/>
        <a:p>
          <a:r>
            <a:rPr lang="ru-RU" dirty="0" smtClean="0"/>
            <a:t>РЕЗУЛЬТАТ – осознание субъективных представлений, проявления воли</a:t>
          </a:r>
          <a:endParaRPr lang="ru-RU" dirty="0"/>
        </a:p>
      </dgm:t>
    </dgm:pt>
    <dgm:pt modelId="{72592064-6926-4D60-A999-923A229F9635}" type="parTrans" cxnId="{9E4C5F0A-6FD8-46F2-9286-C1FFA46ED8D9}">
      <dgm:prSet/>
      <dgm:spPr/>
      <dgm:t>
        <a:bodyPr/>
        <a:lstStyle/>
        <a:p>
          <a:endParaRPr lang="ru-RU"/>
        </a:p>
      </dgm:t>
    </dgm:pt>
    <dgm:pt modelId="{BCC4101B-5FBE-4AF6-BA2F-D1ACE2C53B72}" type="sibTrans" cxnId="{9E4C5F0A-6FD8-46F2-9286-C1FFA46ED8D9}">
      <dgm:prSet/>
      <dgm:spPr/>
      <dgm:t>
        <a:bodyPr/>
        <a:lstStyle/>
        <a:p>
          <a:endParaRPr lang="ru-RU"/>
        </a:p>
      </dgm:t>
    </dgm:pt>
    <dgm:pt modelId="{D8DA6F28-5702-4876-98C7-643B69A052D9}">
      <dgm:prSet phldrT="[Текст]"/>
      <dgm:spPr/>
      <dgm:t>
        <a:bodyPr/>
        <a:lstStyle/>
        <a:p>
          <a:r>
            <a:rPr lang="ru-RU" dirty="0" smtClean="0"/>
            <a:t>МЕТОДОЛОГИЧЕСКИЙ</a:t>
          </a:r>
          <a:endParaRPr lang="ru-RU" dirty="0"/>
        </a:p>
      </dgm:t>
    </dgm:pt>
    <dgm:pt modelId="{844BB2D0-45B8-4BFB-AFEA-569DDF929671}" type="parTrans" cxnId="{55FFA932-1913-4DC2-9DB9-06BDA52C0E60}">
      <dgm:prSet/>
      <dgm:spPr/>
      <dgm:t>
        <a:bodyPr/>
        <a:lstStyle/>
        <a:p>
          <a:endParaRPr lang="ru-RU"/>
        </a:p>
      </dgm:t>
    </dgm:pt>
    <dgm:pt modelId="{750822E2-7B8E-45FD-8253-0AE322C56316}" type="sibTrans" cxnId="{55FFA932-1913-4DC2-9DB9-06BDA52C0E60}">
      <dgm:prSet/>
      <dgm:spPr/>
      <dgm:t>
        <a:bodyPr/>
        <a:lstStyle/>
        <a:p>
          <a:endParaRPr lang="ru-RU"/>
        </a:p>
      </dgm:t>
    </dgm:pt>
    <dgm:pt modelId="{25BC4937-5794-4731-9122-8DA35F921A12}">
      <dgm:prSet phldrT="[Текст]"/>
      <dgm:spPr/>
      <dgm:t>
        <a:bodyPr/>
        <a:lstStyle/>
        <a:p>
          <a:r>
            <a:rPr lang="ru-RU" dirty="0" smtClean="0"/>
            <a:t>На чем основано обучение?</a:t>
          </a:r>
          <a:endParaRPr lang="ru-RU" dirty="0"/>
        </a:p>
      </dgm:t>
    </dgm:pt>
    <dgm:pt modelId="{4EBA5EFE-E635-471C-AC3C-03F4FE3F256A}" type="parTrans" cxnId="{6D426083-1D02-4127-916E-534798202C10}">
      <dgm:prSet/>
      <dgm:spPr/>
      <dgm:t>
        <a:bodyPr/>
        <a:lstStyle/>
        <a:p>
          <a:endParaRPr lang="ru-RU"/>
        </a:p>
      </dgm:t>
    </dgm:pt>
    <dgm:pt modelId="{55F79CBE-A8B8-4B04-8126-C7AC5CABAF6D}" type="sibTrans" cxnId="{6D426083-1D02-4127-916E-534798202C10}">
      <dgm:prSet/>
      <dgm:spPr/>
      <dgm:t>
        <a:bodyPr/>
        <a:lstStyle/>
        <a:p>
          <a:endParaRPr lang="ru-RU"/>
        </a:p>
      </dgm:t>
    </dgm:pt>
    <dgm:pt modelId="{4A915F17-A308-464B-A535-1DA3AC86C172}">
      <dgm:prSet phldrT="[Текст]"/>
      <dgm:spPr/>
      <dgm:t>
        <a:bodyPr/>
        <a:lstStyle/>
        <a:p>
          <a:r>
            <a:rPr lang="ru-RU" dirty="0" smtClean="0"/>
            <a:t>РЕЗУЛЬТАТ – схемы, модели, отражающие логику методов</a:t>
          </a:r>
          <a:endParaRPr lang="ru-RU" dirty="0"/>
        </a:p>
      </dgm:t>
    </dgm:pt>
    <dgm:pt modelId="{C9FA8429-FD28-4585-B0AF-851036751C4B}" type="parTrans" cxnId="{91585D26-CAA9-4015-9F54-7B4C85FC3A1E}">
      <dgm:prSet/>
      <dgm:spPr/>
      <dgm:t>
        <a:bodyPr/>
        <a:lstStyle/>
        <a:p>
          <a:endParaRPr lang="ru-RU"/>
        </a:p>
      </dgm:t>
    </dgm:pt>
    <dgm:pt modelId="{E8530212-65F8-497A-A3BA-FCFD99099295}" type="sibTrans" cxnId="{91585D26-CAA9-4015-9F54-7B4C85FC3A1E}">
      <dgm:prSet/>
      <dgm:spPr/>
      <dgm:t>
        <a:bodyPr/>
        <a:lstStyle/>
        <a:p>
          <a:endParaRPr lang="ru-RU"/>
        </a:p>
      </dgm:t>
    </dgm:pt>
    <dgm:pt modelId="{5043F02C-5E03-4318-8517-46C870DD1BF2}">
      <dgm:prSet phldrT="[Текст]"/>
      <dgm:spPr/>
      <dgm:t>
        <a:bodyPr/>
        <a:lstStyle/>
        <a:p>
          <a:r>
            <a:rPr lang="ru-RU" dirty="0" smtClean="0"/>
            <a:t>проявление эмоций, чувств, разума </a:t>
          </a:r>
          <a:endParaRPr lang="ru-RU" dirty="0"/>
        </a:p>
      </dgm:t>
    </dgm:pt>
    <dgm:pt modelId="{CC3BF8D7-5017-4915-958C-CD9CB0EF7A1E}" type="parTrans" cxnId="{392BA4ED-E19B-4D7B-AEF0-549414456C19}">
      <dgm:prSet/>
      <dgm:spPr/>
      <dgm:t>
        <a:bodyPr/>
        <a:lstStyle/>
        <a:p>
          <a:endParaRPr lang="ru-RU"/>
        </a:p>
      </dgm:t>
    </dgm:pt>
    <dgm:pt modelId="{1BE423EF-3867-47FE-AFF0-6A34F03009C0}" type="sibTrans" cxnId="{392BA4ED-E19B-4D7B-AEF0-549414456C19}">
      <dgm:prSet/>
      <dgm:spPr/>
      <dgm:t>
        <a:bodyPr/>
        <a:lstStyle/>
        <a:p>
          <a:endParaRPr lang="ru-RU"/>
        </a:p>
      </dgm:t>
    </dgm:pt>
    <dgm:pt modelId="{15D528F3-4D31-4BA7-B00A-3C16D73D13C8}">
      <dgm:prSet phldrT="[Текст]"/>
      <dgm:spPr/>
      <dgm:t>
        <a:bodyPr/>
        <a:lstStyle/>
        <a:p>
          <a:r>
            <a:rPr lang="ru-RU" dirty="0" smtClean="0"/>
            <a:t>логика продвижения</a:t>
          </a:r>
          <a:endParaRPr lang="ru-RU" dirty="0"/>
        </a:p>
      </dgm:t>
    </dgm:pt>
    <dgm:pt modelId="{629FBE28-DE4D-4C68-B1C1-A5E64D4B4B69}" type="parTrans" cxnId="{94BE23FB-17F8-4773-A479-5E852658D6CF}">
      <dgm:prSet/>
      <dgm:spPr/>
      <dgm:t>
        <a:bodyPr/>
        <a:lstStyle/>
        <a:p>
          <a:endParaRPr lang="ru-RU"/>
        </a:p>
      </dgm:t>
    </dgm:pt>
    <dgm:pt modelId="{856DC249-0E40-4D78-B1BB-79D024C2E0BB}" type="sibTrans" cxnId="{94BE23FB-17F8-4773-A479-5E852658D6CF}">
      <dgm:prSet/>
      <dgm:spPr/>
      <dgm:t>
        <a:bodyPr/>
        <a:lstStyle/>
        <a:p>
          <a:endParaRPr lang="ru-RU"/>
        </a:p>
      </dgm:t>
    </dgm:pt>
    <dgm:pt modelId="{3B854A8F-72D5-4F0A-80F3-ADE66AFBBEF4}">
      <dgm:prSet phldrT="[Текст]"/>
      <dgm:spPr/>
      <dgm:t>
        <a:bodyPr/>
        <a:lstStyle/>
        <a:p>
          <a:r>
            <a:rPr lang="ru-RU" dirty="0" smtClean="0"/>
            <a:t>Что происходит с внутренним миром?</a:t>
          </a:r>
          <a:endParaRPr lang="ru-RU" dirty="0"/>
        </a:p>
      </dgm:t>
    </dgm:pt>
    <dgm:pt modelId="{6A273292-013B-4F96-B602-1ED31B561419}" type="sibTrans" cxnId="{D5526562-488C-442E-94ED-3EB1B65F9BB2}">
      <dgm:prSet/>
      <dgm:spPr/>
      <dgm:t>
        <a:bodyPr/>
        <a:lstStyle/>
        <a:p>
          <a:endParaRPr lang="ru-RU"/>
        </a:p>
      </dgm:t>
    </dgm:pt>
    <dgm:pt modelId="{3A7C35F1-FD0B-47DD-A5FD-D79764DB990C}" type="parTrans" cxnId="{D5526562-488C-442E-94ED-3EB1B65F9BB2}">
      <dgm:prSet/>
      <dgm:spPr/>
      <dgm:t>
        <a:bodyPr/>
        <a:lstStyle/>
        <a:p>
          <a:endParaRPr lang="ru-RU"/>
        </a:p>
      </dgm:t>
    </dgm:pt>
    <dgm:pt modelId="{2F2F7D54-FC11-4712-973C-E18D755EED9D}" type="pres">
      <dgm:prSet presAssocID="{D9030731-9180-45A7-BEA9-4E1450F28B7B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20C79F3-9405-42EF-968E-394A20BBA0B2}" type="pres">
      <dgm:prSet presAssocID="{C9DD53AB-B198-4171-B898-3731A7547DAF}" presName="posSpace" presStyleCnt="0"/>
      <dgm:spPr/>
    </dgm:pt>
    <dgm:pt modelId="{5C0C5995-CA53-4E7A-9C18-CA211891B77A}" type="pres">
      <dgm:prSet presAssocID="{C9DD53AB-B198-4171-B898-3731A7547DAF}" presName="vertFlow" presStyleCnt="0"/>
      <dgm:spPr/>
    </dgm:pt>
    <dgm:pt modelId="{E58694A1-FF3B-4BF1-A4ED-D72C5EE6952B}" type="pres">
      <dgm:prSet presAssocID="{C9DD53AB-B198-4171-B898-3731A7547DAF}" presName="topSpace" presStyleCnt="0"/>
      <dgm:spPr/>
    </dgm:pt>
    <dgm:pt modelId="{2E82586A-3B79-4521-8647-4D7EE8668EE8}" type="pres">
      <dgm:prSet presAssocID="{C9DD53AB-B198-4171-B898-3731A7547DAF}" presName="firstComp" presStyleCnt="0"/>
      <dgm:spPr/>
    </dgm:pt>
    <dgm:pt modelId="{F39440DE-BDCB-4F40-9454-E84E13222529}" type="pres">
      <dgm:prSet presAssocID="{C9DD53AB-B198-4171-B898-3731A7547DAF}" presName="firstChild" presStyleLbl="bgAccFollowNode1" presStyleIdx="0" presStyleCnt="6"/>
      <dgm:spPr/>
      <dgm:t>
        <a:bodyPr/>
        <a:lstStyle/>
        <a:p>
          <a:endParaRPr lang="ru-RU"/>
        </a:p>
      </dgm:t>
    </dgm:pt>
    <dgm:pt modelId="{45647B23-16BC-4827-B671-5951EB7B9E23}" type="pres">
      <dgm:prSet presAssocID="{C9DD53AB-B198-4171-B898-3731A7547DAF}" presName="firstChildTx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4BC82-213F-414F-9C83-063A6B6F2737}" type="pres">
      <dgm:prSet presAssocID="{5043F02C-5E03-4318-8517-46C870DD1BF2}" presName="comp" presStyleCnt="0"/>
      <dgm:spPr/>
    </dgm:pt>
    <dgm:pt modelId="{7A9B0548-1DBE-4F1E-9471-7AA374B28CA1}" type="pres">
      <dgm:prSet presAssocID="{5043F02C-5E03-4318-8517-46C870DD1BF2}" presName="child" presStyleLbl="bgAccFollowNode1" presStyleIdx="1" presStyleCnt="6"/>
      <dgm:spPr/>
      <dgm:t>
        <a:bodyPr/>
        <a:lstStyle/>
        <a:p>
          <a:endParaRPr lang="ru-RU"/>
        </a:p>
      </dgm:t>
    </dgm:pt>
    <dgm:pt modelId="{E9C2C5B4-BB4A-463F-A98D-EA09C7AA6E50}" type="pres">
      <dgm:prSet presAssocID="{5043F02C-5E03-4318-8517-46C870DD1BF2}" presName="childTx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D47EC8-E817-4266-B6C4-BE9C514C352C}" type="pres">
      <dgm:prSet presAssocID="{D16354F9-17FA-4B79-8DA5-B34F9AC9EB05}" presName="comp" presStyleCnt="0"/>
      <dgm:spPr/>
    </dgm:pt>
    <dgm:pt modelId="{25227648-5A3F-4B2D-8BCC-4CDB6101103F}" type="pres">
      <dgm:prSet presAssocID="{D16354F9-17FA-4B79-8DA5-B34F9AC9EB05}" presName="child" presStyleLbl="bgAccFollowNode1" presStyleIdx="2" presStyleCnt="6"/>
      <dgm:spPr/>
      <dgm:t>
        <a:bodyPr/>
        <a:lstStyle/>
        <a:p>
          <a:endParaRPr lang="ru-RU"/>
        </a:p>
      </dgm:t>
    </dgm:pt>
    <dgm:pt modelId="{F692C47B-E221-48BD-984F-5238B0BDE43F}" type="pres">
      <dgm:prSet presAssocID="{D16354F9-17FA-4B79-8DA5-B34F9AC9EB05}" presName="childTx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CF9ECC-35A4-4CE8-977D-D63B0ECA6CA9}" type="pres">
      <dgm:prSet presAssocID="{C9DD53AB-B198-4171-B898-3731A7547DAF}" presName="negSpace" presStyleCnt="0"/>
      <dgm:spPr/>
    </dgm:pt>
    <dgm:pt modelId="{5AD68CF5-4C6F-4150-B415-7C628DEA260E}" type="pres">
      <dgm:prSet presAssocID="{C9DD53AB-B198-4171-B898-3731A7547DAF}" presName="circle" presStyleLbl="node1" presStyleIdx="0" presStyleCnt="2"/>
      <dgm:spPr/>
      <dgm:t>
        <a:bodyPr/>
        <a:lstStyle/>
        <a:p>
          <a:endParaRPr lang="ru-RU"/>
        </a:p>
      </dgm:t>
    </dgm:pt>
    <dgm:pt modelId="{C3A1472A-85A0-4271-9065-7661E1C582AD}" type="pres">
      <dgm:prSet presAssocID="{968AB01E-EE29-4D86-9178-F4F11FD7BA8E}" presName="transSpace" presStyleCnt="0"/>
      <dgm:spPr/>
    </dgm:pt>
    <dgm:pt modelId="{C4FBA264-C408-4FCD-A8DD-277AF40164E8}" type="pres">
      <dgm:prSet presAssocID="{D8DA6F28-5702-4876-98C7-643B69A052D9}" presName="posSpace" presStyleCnt="0"/>
      <dgm:spPr/>
    </dgm:pt>
    <dgm:pt modelId="{A4965F87-0E7B-4874-911D-72C37DAEDDD4}" type="pres">
      <dgm:prSet presAssocID="{D8DA6F28-5702-4876-98C7-643B69A052D9}" presName="vertFlow" presStyleCnt="0"/>
      <dgm:spPr/>
    </dgm:pt>
    <dgm:pt modelId="{8101814F-0482-475D-A6E0-506664A87672}" type="pres">
      <dgm:prSet presAssocID="{D8DA6F28-5702-4876-98C7-643B69A052D9}" presName="topSpace" presStyleCnt="0"/>
      <dgm:spPr/>
    </dgm:pt>
    <dgm:pt modelId="{C5D8AD89-893C-47B5-9789-779C02EE9DB5}" type="pres">
      <dgm:prSet presAssocID="{D8DA6F28-5702-4876-98C7-643B69A052D9}" presName="firstComp" presStyleCnt="0"/>
      <dgm:spPr/>
    </dgm:pt>
    <dgm:pt modelId="{06B2D8AD-79AD-4C4C-AE86-51E73F70CA0B}" type="pres">
      <dgm:prSet presAssocID="{D8DA6F28-5702-4876-98C7-643B69A052D9}" presName="firstChild" presStyleLbl="bgAccFollowNode1" presStyleIdx="3" presStyleCnt="6"/>
      <dgm:spPr/>
      <dgm:t>
        <a:bodyPr/>
        <a:lstStyle/>
        <a:p>
          <a:endParaRPr lang="ru-RU"/>
        </a:p>
      </dgm:t>
    </dgm:pt>
    <dgm:pt modelId="{5E3B5461-A9C4-474F-9935-B2DEDB018B6C}" type="pres">
      <dgm:prSet presAssocID="{D8DA6F28-5702-4876-98C7-643B69A052D9}" presName="firstChildTx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B404B-0FEE-44D0-B8A9-33D13889E65C}" type="pres">
      <dgm:prSet presAssocID="{15D528F3-4D31-4BA7-B00A-3C16D73D13C8}" presName="comp" presStyleCnt="0"/>
      <dgm:spPr/>
    </dgm:pt>
    <dgm:pt modelId="{C4782AA3-12F0-4E8A-AE7B-1186539C597B}" type="pres">
      <dgm:prSet presAssocID="{15D528F3-4D31-4BA7-B00A-3C16D73D13C8}" presName="child" presStyleLbl="bgAccFollowNode1" presStyleIdx="4" presStyleCnt="6"/>
      <dgm:spPr/>
      <dgm:t>
        <a:bodyPr/>
        <a:lstStyle/>
        <a:p>
          <a:endParaRPr lang="ru-RU"/>
        </a:p>
      </dgm:t>
    </dgm:pt>
    <dgm:pt modelId="{30C36A25-49B0-4857-9AC6-C22D09EEB1AB}" type="pres">
      <dgm:prSet presAssocID="{15D528F3-4D31-4BA7-B00A-3C16D73D13C8}" presName="childTx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183AFE-D4EF-46EE-AD3D-D0A2FECF94A8}" type="pres">
      <dgm:prSet presAssocID="{4A915F17-A308-464B-A535-1DA3AC86C172}" presName="comp" presStyleCnt="0"/>
      <dgm:spPr/>
    </dgm:pt>
    <dgm:pt modelId="{BD98AA89-AD41-457A-875C-A0245E8D5CF1}" type="pres">
      <dgm:prSet presAssocID="{4A915F17-A308-464B-A535-1DA3AC86C172}" presName="child" presStyleLbl="bgAccFollowNode1" presStyleIdx="5" presStyleCnt="6"/>
      <dgm:spPr/>
      <dgm:t>
        <a:bodyPr/>
        <a:lstStyle/>
        <a:p>
          <a:endParaRPr lang="ru-RU"/>
        </a:p>
      </dgm:t>
    </dgm:pt>
    <dgm:pt modelId="{EAF684A2-BE04-4C4C-9022-C6BB5037E762}" type="pres">
      <dgm:prSet presAssocID="{4A915F17-A308-464B-A535-1DA3AC86C172}" presName="childTx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922DB-51E2-457C-85C3-2EBBED4AC83A}" type="pres">
      <dgm:prSet presAssocID="{D8DA6F28-5702-4876-98C7-643B69A052D9}" presName="negSpace" presStyleCnt="0"/>
      <dgm:spPr/>
    </dgm:pt>
    <dgm:pt modelId="{053C4852-36C5-4C0F-8209-B882951BF1F1}" type="pres">
      <dgm:prSet presAssocID="{D8DA6F28-5702-4876-98C7-643B69A052D9}" presName="circle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D5526562-488C-442E-94ED-3EB1B65F9BB2}" srcId="{C9DD53AB-B198-4171-B898-3731A7547DAF}" destId="{3B854A8F-72D5-4F0A-80F3-ADE66AFBBEF4}" srcOrd="0" destOrd="0" parTransId="{3A7C35F1-FD0B-47DD-A5FD-D79764DB990C}" sibTransId="{6A273292-013B-4F96-B602-1ED31B561419}"/>
    <dgm:cxn modelId="{F89131BB-70F2-4927-AA24-667B1DD9DEE5}" srcId="{D9030731-9180-45A7-BEA9-4E1450F28B7B}" destId="{C9DD53AB-B198-4171-B898-3731A7547DAF}" srcOrd="0" destOrd="0" parTransId="{4DBD68C9-3A7E-42F9-A076-BF62CF1A6DBB}" sibTransId="{968AB01E-EE29-4D86-9178-F4F11FD7BA8E}"/>
    <dgm:cxn modelId="{91585D26-CAA9-4015-9F54-7B4C85FC3A1E}" srcId="{D8DA6F28-5702-4876-98C7-643B69A052D9}" destId="{4A915F17-A308-464B-A535-1DA3AC86C172}" srcOrd="2" destOrd="0" parTransId="{C9FA8429-FD28-4585-B0AF-851036751C4B}" sibTransId="{E8530212-65F8-497A-A3BA-FCFD99099295}"/>
    <dgm:cxn modelId="{392BA4ED-E19B-4D7B-AEF0-549414456C19}" srcId="{C9DD53AB-B198-4171-B898-3731A7547DAF}" destId="{5043F02C-5E03-4318-8517-46C870DD1BF2}" srcOrd="1" destOrd="0" parTransId="{CC3BF8D7-5017-4915-958C-CD9CB0EF7A1E}" sibTransId="{1BE423EF-3867-47FE-AFF0-6A34F03009C0}"/>
    <dgm:cxn modelId="{892B4909-3ABF-4F33-9790-AFCACA6CA746}" type="presOf" srcId="{25BC4937-5794-4731-9122-8DA35F921A12}" destId="{5E3B5461-A9C4-474F-9935-B2DEDB018B6C}" srcOrd="1" destOrd="0" presId="urn:microsoft.com/office/officeart/2005/8/layout/hList9"/>
    <dgm:cxn modelId="{F29831F0-1882-4A64-B261-32E38347F66F}" type="presOf" srcId="{D9030731-9180-45A7-BEA9-4E1450F28B7B}" destId="{2F2F7D54-FC11-4712-973C-E18D755EED9D}" srcOrd="0" destOrd="0" presId="urn:microsoft.com/office/officeart/2005/8/layout/hList9"/>
    <dgm:cxn modelId="{D83289BE-3FA5-4AFB-84CC-AA999192E636}" type="presOf" srcId="{4A915F17-A308-464B-A535-1DA3AC86C172}" destId="{BD98AA89-AD41-457A-875C-A0245E8D5CF1}" srcOrd="0" destOrd="0" presId="urn:microsoft.com/office/officeart/2005/8/layout/hList9"/>
    <dgm:cxn modelId="{AD485D6F-EB66-4929-9A86-C2873800F0C7}" type="presOf" srcId="{D16354F9-17FA-4B79-8DA5-B34F9AC9EB05}" destId="{F692C47B-E221-48BD-984F-5238B0BDE43F}" srcOrd="1" destOrd="0" presId="urn:microsoft.com/office/officeart/2005/8/layout/hList9"/>
    <dgm:cxn modelId="{55FFA932-1913-4DC2-9DB9-06BDA52C0E60}" srcId="{D9030731-9180-45A7-BEA9-4E1450F28B7B}" destId="{D8DA6F28-5702-4876-98C7-643B69A052D9}" srcOrd="1" destOrd="0" parTransId="{844BB2D0-45B8-4BFB-AFEA-569DDF929671}" sibTransId="{750822E2-7B8E-45FD-8253-0AE322C56316}"/>
    <dgm:cxn modelId="{190D3A0F-24B2-4CDC-82E0-1EAD2AC76AB3}" type="presOf" srcId="{25BC4937-5794-4731-9122-8DA35F921A12}" destId="{06B2D8AD-79AD-4C4C-AE86-51E73F70CA0B}" srcOrd="0" destOrd="0" presId="urn:microsoft.com/office/officeart/2005/8/layout/hList9"/>
    <dgm:cxn modelId="{07C585C9-E383-44FB-8EFD-8F0CB85ABE34}" type="presOf" srcId="{5043F02C-5E03-4318-8517-46C870DD1BF2}" destId="{E9C2C5B4-BB4A-463F-A98D-EA09C7AA6E50}" srcOrd="1" destOrd="0" presId="urn:microsoft.com/office/officeart/2005/8/layout/hList9"/>
    <dgm:cxn modelId="{2128376A-A2AF-4AA2-AC28-41BA5E676F4B}" type="presOf" srcId="{D8DA6F28-5702-4876-98C7-643B69A052D9}" destId="{053C4852-36C5-4C0F-8209-B882951BF1F1}" srcOrd="0" destOrd="0" presId="urn:microsoft.com/office/officeart/2005/8/layout/hList9"/>
    <dgm:cxn modelId="{82CC67EC-DE45-4F06-93FB-A9A60E3C6D91}" type="presOf" srcId="{C9DD53AB-B198-4171-B898-3731A7547DAF}" destId="{5AD68CF5-4C6F-4150-B415-7C628DEA260E}" srcOrd="0" destOrd="0" presId="urn:microsoft.com/office/officeart/2005/8/layout/hList9"/>
    <dgm:cxn modelId="{E2AED7AF-D660-4A29-A419-E4DC1852C7B4}" type="presOf" srcId="{3B854A8F-72D5-4F0A-80F3-ADE66AFBBEF4}" destId="{45647B23-16BC-4827-B671-5951EB7B9E23}" srcOrd="1" destOrd="0" presId="urn:microsoft.com/office/officeart/2005/8/layout/hList9"/>
    <dgm:cxn modelId="{94BE23FB-17F8-4773-A479-5E852658D6CF}" srcId="{D8DA6F28-5702-4876-98C7-643B69A052D9}" destId="{15D528F3-4D31-4BA7-B00A-3C16D73D13C8}" srcOrd="1" destOrd="0" parTransId="{629FBE28-DE4D-4C68-B1C1-A5E64D4B4B69}" sibTransId="{856DC249-0E40-4D78-B1BB-79D024C2E0BB}"/>
    <dgm:cxn modelId="{6CCA4FDD-0F2C-44B8-A795-01949A706213}" type="presOf" srcId="{4A915F17-A308-464B-A535-1DA3AC86C172}" destId="{EAF684A2-BE04-4C4C-9022-C6BB5037E762}" srcOrd="1" destOrd="0" presId="urn:microsoft.com/office/officeart/2005/8/layout/hList9"/>
    <dgm:cxn modelId="{4F8A487F-FC65-432C-BC20-A6DCF11F4AC4}" type="presOf" srcId="{15D528F3-4D31-4BA7-B00A-3C16D73D13C8}" destId="{30C36A25-49B0-4857-9AC6-C22D09EEB1AB}" srcOrd="1" destOrd="0" presId="urn:microsoft.com/office/officeart/2005/8/layout/hList9"/>
    <dgm:cxn modelId="{6D426083-1D02-4127-916E-534798202C10}" srcId="{D8DA6F28-5702-4876-98C7-643B69A052D9}" destId="{25BC4937-5794-4731-9122-8DA35F921A12}" srcOrd="0" destOrd="0" parTransId="{4EBA5EFE-E635-471C-AC3C-03F4FE3F256A}" sibTransId="{55F79CBE-A8B8-4B04-8126-C7AC5CABAF6D}"/>
    <dgm:cxn modelId="{BA5A35D5-941F-4776-9A0C-6396D5DD4F78}" type="presOf" srcId="{15D528F3-4D31-4BA7-B00A-3C16D73D13C8}" destId="{C4782AA3-12F0-4E8A-AE7B-1186539C597B}" srcOrd="0" destOrd="0" presId="urn:microsoft.com/office/officeart/2005/8/layout/hList9"/>
    <dgm:cxn modelId="{5CB2DE35-40A0-4F49-A09D-BA0DE5177FF5}" type="presOf" srcId="{D16354F9-17FA-4B79-8DA5-B34F9AC9EB05}" destId="{25227648-5A3F-4B2D-8BCC-4CDB6101103F}" srcOrd="0" destOrd="0" presId="urn:microsoft.com/office/officeart/2005/8/layout/hList9"/>
    <dgm:cxn modelId="{8559F5DE-A739-4CD7-AA4F-59D34AF35F77}" type="presOf" srcId="{3B854A8F-72D5-4F0A-80F3-ADE66AFBBEF4}" destId="{F39440DE-BDCB-4F40-9454-E84E13222529}" srcOrd="0" destOrd="0" presId="urn:microsoft.com/office/officeart/2005/8/layout/hList9"/>
    <dgm:cxn modelId="{AC915E1B-13A8-42AD-B81D-68EEE23E66E3}" type="presOf" srcId="{5043F02C-5E03-4318-8517-46C870DD1BF2}" destId="{7A9B0548-1DBE-4F1E-9471-7AA374B28CA1}" srcOrd="0" destOrd="0" presId="urn:microsoft.com/office/officeart/2005/8/layout/hList9"/>
    <dgm:cxn modelId="{9E4C5F0A-6FD8-46F2-9286-C1FFA46ED8D9}" srcId="{C9DD53AB-B198-4171-B898-3731A7547DAF}" destId="{D16354F9-17FA-4B79-8DA5-B34F9AC9EB05}" srcOrd="2" destOrd="0" parTransId="{72592064-6926-4D60-A999-923A229F9635}" sibTransId="{BCC4101B-5FBE-4AF6-BA2F-D1ACE2C53B72}"/>
    <dgm:cxn modelId="{B2942231-062B-40D3-B1FB-82CA1C7A0628}" type="presParOf" srcId="{2F2F7D54-FC11-4712-973C-E18D755EED9D}" destId="{320C79F3-9405-42EF-968E-394A20BBA0B2}" srcOrd="0" destOrd="0" presId="urn:microsoft.com/office/officeart/2005/8/layout/hList9"/>
    <dgm:cxn modelId="{FD5D2B23-B6BC-47D1-8902-525EEC447DF9}" type="presParOf" srcId="{2F2F7D54-FC11-4712-973C-E18D755EED9D}" destId="{5C0C5995-CA53-4E7A-9C18-CA211891B77A}" srcOrd="1" destOrd="0" presId="urn:microsoft.com/office/officeart/2005/8/layout/hList9"/>
    <dgm:cxn modelId="{195793FF-20D3-4066-AD93-0FDFCA6EFA74}" type="presParOf" srcId="{5C0C5995-CA53-4E7A-9C18-CA211891B77A}" destId="{E58694A1-FF3B-4BF1-A4ED-D72C5EE6952B}" srcOrd="0" destOrd="0" presId="urn:microsoft.com/office/officeart/2005/8/layout/hList9"/>
    <dgm:cxn modelId="{38EEFEB5-A4D4-4FEE-A5C4-36B1E1CD7B10}" type="presParOf" srcId="{5C0C5995-CA53-4E7A-9C18-CA211891B77A}" destId="{2E82586A-3B79-4521-8647-4D7EE8668EE8}" srcOrd="1" destOrd="0" presId="urn:microsoft.com/office/officeart/2005/8/layout/hList9"/>
    <dgm:cxn modelId="{E65F9A06-EBB6-4BEC-89C2-BFB89447D795}" type="presParOf" srcId="{2E82586A-3B79-4521-8647-4D7EE8668EE8}" destId="{F39440DE-BDCB-4F40-9454-E84E13222529}" srcOrd="0" destOrd="0" presId="urn:microsoft.com/office/officeart/2005/8/layout/hList9"/>
    <dgm:cxn modelId="{20784D1F-BA61-4291-8807-109B81A26AA9}" type="presParOf" srcId="{2E82586A-3B79-4521-8647-4D7EE8668EE8}" destId="{45647B23-16BC-4827-B671-5951EB7B9E23}" srcOrd="1" destOrd="0" presId="urn:microsoft.com/office/officeart/2005/8/layout/hList9"/>
    <dgm:cxn modelId="{E6570636-074B-45E6-A96C-0D254D768111}" type="presParOf" srcId="{5C0C5995-CA53-4E7A-9C18-CA211891B77A}" destId="{1ED4BC82-213F-414F-9C83-063A6B6F2737}" srcOrd="2" destOrd="0" presId="urn:microsoft.com/office/officeart/2005/8/layout/hList9"/>
    <dgm:cxn modelId="{DC5463AF-937E-4844-B9D8-8ED276AF6789}" type="presParOf" srcId="{1ED4BC82-213F-414F-9C83-063A6B6F2737}" destId="{7A9B0548-1DBE-4F1E-9471-7AA374B28CA1}" srcOrd="0" destOrd="0" presId="urn:microsoft.com/office/officeart/2005/8/layout/hList9"/>
    <dgm:cxn modelId="{81B914FA-44CE-4094-84D9-7798DD782923}" type="presParOf" srcId="{1ED4BC82-213F-414F-9C83-063A6B6F2737}" destId="{E9C2C5B4-BB4A-463F-A98D-EA09C7AA6E50}" srcOrd="1" destOrd="0" presId="urn:microsoft.com/office/officeart/2005/8/layout/hList9"/>
    <dgm:cxn modelId="{EB36CE76-0C2F-4068-9AB8-C63301932095}" type="presParOf" srcId="{5C0C5995-CA53-4E7A-9C18-CA211891B77A}" destId="{0ED47EC8-E817-4266-B6C4-BE9C514C352C}" srcOrd="3" destOrd="0" presId="urn:microsoft.com/office/officeart/2005/8/layout/hList9"/>
    <dgm:cxn modelId="{E66345D1-0E2E-4DAA-98C1-260F23B9EF52}" type="presParOf" srcId="{0ED47EC8-E817-4266-B6C4-BE9C514C352C}" destId="{25227648-5A3F-4B2D-8BCC-4CDB6101103F}" srcOrd="0" destOrd="0" presId="urn:microsoft.com/office/officeart/2005/8/layout/hList9"/>
    <dgm:cxn modelId="{FFFA0393-5976-496C-8E6A-6A42A6EA9733}" type="presParOf" srcId="{0ED47EC8-E817-4266-B6C4-BE9C514C352C}" destId="{F692C47B-E221-48BD-984F-5238B0BDE43F}" srcOrd="1" destOrd="0" presId="urn:microsoft.com/office/officeart/2005/8/layout/hList9"/>
    <dgm:cxn modelId="{A2D48897-1582-4930-982C-5BBBE32F6D54}" type="presParOf" srcId="{2F2F7D54-FC11-4712-973C-E18D755EED9D}" destId="{83CF9ECC-35A4-4CE8-977D-D63B0ECA6CA9}" srcOrd="2" destOrd="0" presId="urn:microsoft.com/office/officeart/2005/8/layout/hList9"/>
    <dgm:cxn modelId="{0580BEDE-608F-48CA-AAB7-59606CEE4D9D}" type="presParOf" srcId="{2F2F7D54-FC11-4712-973C-E18D755EED9D}" destId="{5AD68CF5-4C6F-4150-B415-7C628DEA260E}" srcOrd="3" destOrd="0" presId="urn:microsoft.com/office/officeart/2005/8/layout/hList9"/>
    <dgm:cxn modelId="{387B705F-0D52-4851-A9C7-43B57DF060B1}" type="presParOf" srcId="{2F2F7D54-FC11-4712-973C-E18D755EED9D}" destId="{C3A1472A-85A0-4271-9065-7661E1C582AD}" srcOrd="4" destOrd="0" presId="urn:microsoft.com/office/officeart/2005/8/layout/hList9"/>
    <dgm:cxn modelId="{9D522836-35C8-43FD-90BA-CCDDB5237E67}" type="presParOf" srcId="{2F2F7D54-FC11-4712-973C-E18D755EED9D}" destId="{C4FBA264-C408-4FCD-A8DD-277AF40164E8}" srcOrd="5" destOrd="0" presId="urn:microsoft.com/office/officeart/2005/8/layout/hList9"/>
    <dgm:cxn modelId="{69434711-4FBA-48AE-83CA-F709DAEF587B}" type="presParOf" srcId="{2F2F7D54-FC11-4712-973C-E18D755EED9D}" destId="{A4965F87-0E7B-4874-911D-72C37DAEDDD4}" srcOrd="6" destOrd="0" presId="urn:microsoft.com/office/officeart/2005/8/layout/hList9"/>
    <dgm:cxn modelId="{32EB096B-BEB6-4D21-AE55-3F666B80F98C}" type="presParOf" srcId="{A4965F87-0E7B-4874-911D-72C37DAEDDD4}" destId="{8101814F-0482-475D-A6E0-506664A87672}" srcOrd="0" destOrd="0" presId="urn:microsoft.com/office/officeart/2005/8/layout/hList9"/>
    <dgm:cxn modelId="{748AA52E-8F32-4D34-A3FE-2B5A651B7CE8}" type="presParOf" srcId="{A4965F87-0E7B-4874-911D-72C37DAEDDD4}" destId="{C5D8AD89-893C-47B5-9789-779C02EE9DB5}" srcOrd="1" destOrd="0" presId="urn:microsoft.com/office/officeart/2005/8/layout/hList9"/>
    <dgm:cxn modelId="{3AABD67B-8527-40D2-BDC5-CB81F1C2DB5A}" type="presParOf" srcId="{C5D8AD89-893C-47B5-9789-779C02EE9DB5}" destId="{06B2D8AD-79AD-4C4C-AE86-51E73F70CA0B}" srcOrd="0" destOrd="0" presId="urn:microsoft.com/office/officeart/2005/8/layout/hList9"/>
    <dgm:cxn modelId="{6F73438C-4818-4BBA-A066-9A34CD7D2C82}" type="presParOf" srcId="{C5D8AD89-893C-47B5-9789-779C02EE9DB5}" destId="{5E3B5461-A9C4-474F-9935-B2DEDB018B6C}" srcOrd="1" destOrd="0" presId="urn:microsoft.com/office/officeart/2005/8/layout/hList9"/>
    <dgm:cxn modelId="{854F0E4A-3AFE-4DDA-ACBD-2982D8CDBB27}" type="presParOf" srcId="{A4965F87-0E7B-4874-911D-72C37DAEDDD4}" destId="{8BEB404B-0FEE-44D0-B8A9-33D13889E65C}" srcOrd="2" destOrd="0" presId="urn:microsoft.com/office/officeart/2005/8/layout/hList9"/>
    <dgm:cxn modelId="{27761928-BE64-43B1-9A94-395D61D9AF34}" type="presParOf" srcId="{8BEB404B-0FEE-44D0-B8A9-33D13889E65C}" destId="{C4782AA3-12F0-4E8A-AE7B-1186539C597B}" srcOrd="0" destOrd="0" presId="urn:microsoft.com/office/officeart/2005/8/layout/hList9"/>
    <dgm:cxn modelId="{CB0F8CC1-73BE-4809-8246-F81E5A3F75AD}" type="presParOf" srcId="{8BEB404B-0FEE-44D0-B8A9-33D13889E65C}" destId="{30C36A25-49B0-4857-9AC6-C22D09EEB1AB}" srcOrd="1" destOrd="0" presId="urn:microsoft.com/office/officeart/2005/8/layout/hList9"/>
    <dgm:cxn modelId="{E6AEECA2-D7E6-43BB-94C8-A90F97FCA8CE}" type="presParOf" srcId="{A4965F87-0E7B-4874-911D-72C37DAEDDD4}" destId="{D3183AFE-D4EF-46EE-AD3D-D0A2FECF94A8}" srcOrd="3" destOrd="0" presId="urn:microsoft.com/office/officeart/2005/8/layout/hList9"/>
    <dgm:cxn modelId="{FBEF69E3-1BF4-4324-A5DC-4BDED88E7B8C}" type="presParOf" srcId="{D3183AFE-D4EF-46EE-AD3D-D0A2FECF94A8}" destId="{BD98AA89-AD41-457A-875C-A0245E8D5CF1}" srcOrd="0" destOrd="0" presId="urn:microsoft.com/office/officeart/2005/8/layout/hList9"/>
    <dgm:cxn modelId="{DBD95D70-C288-4389-A6B8-E4DE38E7A746}" type="presParOf" srcId="{D3183AFE-D4EF-46EE-AD3D-D0A2FECF94A8}" destId="{EAF684A2-BE04-4C4C-9022-C6BB5037E762}" srcOrd="1" destOrd="0" presId="urn:microsoft.com/office/officeart/2005/8/layout/hList9"/>
    <dgm:cxn modelId="{67BDCA4D-E335-4D74-A9B6-0AB42F582FC6}" type="presParOf" srcId="{2F2F7D54-FC11-4712-973C-E18D755EED9D}" destId="{842922DB-51E2-457C-85C3-2EBBED4AC83A}" srcOrd="7" destOrd="0" presId="urn:microsoft.com/office/officeart/2005/8/layout/hList9"/>
    <dgm:cxn modelId="{452921C8-8AEE-4ECA-ACA1-7328C22644D9}" type="presParOf" srcId="{2F2F7D54-FC11-4712-973C-E18D755EED9D}" destId="{053C4852-36C5-4C0F-8209-B882951BF1F1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9030731-9180-45A7-BEA9-4E1450F28B7B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9DD53AB-B198-4171-B898-3731A7547DAF}">
      <dgm:prSet phldrT="[Текст]"/>
      <dgm:spPr/>
      <dgm:t>
        <a:bodyPr/>
        <a:lstStyle/>
        <a:p>
          <a:r>
            <a:rPr lang="ru-RU" dirty="0" smtClean="0"/>
            <a:t>МЕТОДИЧЕСКИЙ</a:t>
          </a:r>
          <a:endParaRPr lang="ru-RU" dirty="0"/>
        </a:p>
      </dgm:t>
    </dgm:pt>
    <dgm:pt modelId="{4DBD68C9-3A7E-42F9-A076-BF62CF1A6DBB}" type="parTrans" cxnId="{F89131BB-70F2-4927-AA24-667B1DD9DEE5}">
      <dgm:prSet/>
      <dgm:spPr/>
      <dgm:t>
        <a:bodyPr/>
        <a:lstStyle/>
        <a:p>
          <a:endParaRPr lang="ru-RU"/>
        </a:p>
      </dgm:t>
    </dgm:pt>
    <dgm:pt modelId="{968AB01E-EE29-4D86-9178-F4F11FD7BA8E}" type="sibTrans" cxnId="{F89131BB-70F2-4927-AA24-667B1DD9DEE5}">
      <dgm:prSet/>
      <dgm:spPr/>
      <dgm:t>
        <a:bodyPr/>
        <a:lstStyle/>
        <a:p>
          <a:endParaRPr lang="ru-RU"/>
        </a:p>
      </dgm:t>
    </dgm:pt>
    <dgm:pt modelId="{3B854A8F-72D5-4F0A-80F3-ADE66AFBBEF4}">
      <dgm:prSet phldrT="[Текст]"/>
      <dgm:spPr/>
      <dgm:t>
        <a:bodyPr/>
        <a:lstStyle/>
        <a:p>
          <a:r>
            <a:rPr lang="ru-RU" dirty="0" smtClean="0"/>
            <a:t>Какие особенности учитываются?</a:t>
          </a:r>
          <a:endParaRPr lang="ru-RU" dirty="0"/>
        </a:p>
      </dgm:t>
    </dgm:pt>
    <dgm:pt modelId="{3A7C35F1-FD0B-47DD-A5FD-D79764DB990C}" type="parTrans" cxnId="{D5526562-488C-442E-94ED-3EB1B65F9BB2}">
      <dgm:prSet/>
      <dgm:spPr/>
      <dgm:t>
        <a:bodyPr/>
        <a:lstStyle/>
        <a:p>
          <a:endParaRPr lang="ru-RU"/>
        </a:p>
      </dgm:t>
    </dgm:pt>
    <dgm:pt modelId="{6A273292-013B-4F96-B602-1ED31B561419}" type="sibTrans" cxnId="{D5526562-488C-442E-94ED-3EB1B65F9BB2}">
      <dgm:prSet/>
      <dgm:spPr/>
      <dgm:t>
        <a:bodyPr/>
        <a:lstStyle/>
        <a:p>
          <a:endParaRPr lang="ru-RU"/>
        </a:p>
      </dgm:t>
    </dgm:pt>
    <dgm:pt modelId="{D16354F9-17FA-4B79-8DA5-B34F9AC9EB05}">
      <dgm:prSet phldrT="[Текст]"/>
      <dgm:spPr/>
      <dgm:t>
        <a:bodyPr/>
        <a:lstStyle/>
        <a:p>
          <a:r>
            <a:rPr lang="ru-RU" dirty="0" smtClean="0"/>
            <a:t>РЕЗУЛЬТАТ – соединение технологий с реальной практикой</a:t>
          </a:r>
          <a:endParaRPr lang="ru-RU" dirty="0"/>
        </a:p>
      </dgm:t>
    </dgm:pt>
    <dgm:pt modelId="{72592064-6926-4D60-A999-923A229F9635}" type="parTrans" cxnId="{9E4C5F0A-6FD8-46F2-9286-C1FFA46ED8D9}">
      <dgm:prSet/>
      <dgm:spPr/>
      <dgm:t>
        <a:bodyPr/>
        <a:lstStyle/>
        <a:p>
          <a:endParaRPr lang="ru-RU"/>
        </a:p>
      </dgm:t>
    </dgm:pt>
    <dgm:pt modelId="{BCC4101B-5FBE-4AF6-BA2F-D1ACE2C53B72}" type="sibTrans" cxnId="{9E4C5F0A-6FD8-46F2-9286-C1FFA46ED8D9}">
      <dgm:prSet/>
      <dgm:spPr/>
      <dgm:t>
        <a:bodyPr/>
        <a:lstStyle/>
        <a:p>
          <a:endParaRPr lang="ru-RU"/>
        </a:p>
      </dgm:t>
    </dgm:pt>
    <dgm:pt modelId="{D8DA6F28-5702-4876-98C7-643B69A052D9}">
      <dgm:prSet phldrT="[Текст]"/>
      <dgm:spPr/>
      <dgm:t>
        <a:bodyPr/>
        <a:lstStyle/>
        <a:p>
          <a:r>
            <a:rPr lang="ru-RU" dirty="0" smtClean="0"/>
            <a:t>ОПЫТНО-ПРАКТИЧЕСКИЙ</a:t>
          </a:r>
          <a:endParaRPr lang="ru-RU" dirty="0"/>
        </a:p>
      </dgm:t>
    </dgm:pt>
    <dgm:pt modelId="{844BB2D0-45B8-4BFB-AFEA-569DDF929671}" type="parTrans" cxnId="{55FFA932-1913-4DC2-9DB9-06BDA52C0E60}">
      <dgm:prSet/>
      <dgm:spPr/>
      <dgm:t>
        <a:bodyPr/>
        <a:lstStyle/>
        <a:p>
          <a:endParaRPr lang="ru-RU"/>
        </a:p>
      </dgm:t>
    </dgm:pt>
    <dgm:pt modelId="{750822E2-7B8E-45FD-8253-0AE322C56316}" type="sibTrans" cxnId="{55FFA932-1913-4DC2-9DB9-06BDA52C0E60}">
      <dgm:prSet/>
      <dgm:spPr/>
      <dgm:t>
        <a:bodyPr/>
        <a:lstStyle/>
        <a:p>
          <a:endParaRPr lang="ru-RU"/>
        </a:p>
      </dgm:t>
    </dgm:pt>
    <dgm:pt modelId="{25BC4937-5794-4731-9122-8DA35F921A12}">
      <dgm:prSet phldrT="[Текст]"/>
      <dgm:spPr/>
      <dgm:t>
        <a:bodyPr/>
        <a:lstStyle/>
        <a:p>
          <a:r>
            <a:rPr lang="ru-RU" dirty="0" smtClean="0"/>
            <a:t>Как влияют эти подходы на конкретные ситуации?</a:t>
          </a:r>
          <a:endParaRPr lang="ru-RU" dirty="0"/>
        </a:p>
      </dgm:t>
    </dgm:pt>
    <dgm:pt modelId="{4EBA5EFE-E635-471C-AC3C-03F4FE3F256A}" type="parTrans" cxnId="{6D426083-1D02-4127-916E-534798202C10}">
      <dgm:prSet/>
      <dgm:spPr/>
      <dgm:t>
        <a:bodyPr/>
        <a:lstStyle/>
        <a:p>
          <a:endParaRPr lang="ru-RU"/>
        </a:p>
      </dgm:t>
    </dgm:pt>
    <dgm:pt modelId="{55F79CBE-A8B8-4B04-8126-C7AC5CABAF6D}" type="sibTrans" cxnId="{6D426083-1D02-4127-916E-534798202C10}">
      <dgm:prSet/>
      <dgm:spPr/>
      <dgm:t>
        <a:bodyPr/>
        <a:lstStyle/>
        <a:p>
          <a:endParaRPr lang="ru-RU"/>
        </a:p>
      </dgm:t>
    </dgm:pt>
    <dgm:pt modelId="{4A915F17-A308-464B-A535-1DA3AC86C172}">
      <dgm:prSet phldrT="[Текст]"/>
      <dgm:spPr/>
      <dgm:t>
        <a:bodyPr/>
        <a:lstStyle/>
        <a:p>
          <a:r>
            <a:rPr lang="ru-RU" dirty="0" smtClean="0"/>
            <a:t>РЕЗУЛЬТАТ – опора на собственные способности и способы действий</a:t>
          </a:r>
          <a:endParaRPr lang="ru-RU" dirty="0"/>
        </a:p>
      </dgm:t>
    </dgm:pt>
    <dgm:pt modelId="{C9FA8429-FD28-4585-B0AF-851036751C4B}" type="parTrans" cxnId="{91585D26-CAA9-4015-9F54-7B4C85FC3A1E}">
      <dgm:prSet/>
      <dgm:spPr/>
      <dgm:t>
        <a:bodyPr/>
        <a:lstStyle/>
        <a:p>
          <a:endParaRPr lang="ru-RU"/>
        </a:p>
      </dgm:t>
    </dgm:pt>
    <dgm:pt modelId="{E8530212-65F8-497A-A3BA-FCFD99099295}" type="sibTrans" cxnId="{91585D26-CAA9-4015-9F54-7B4C85FC3A1E}">
      <dgm:prSet/>
      <dgm:spPr/>
      <dgm:t>
        <a:bodyPr/>
        <a:lstStyle/>
        <a:p>
          <a:endParaRPr lang="ru-RU"/>
        </a:p>
      </dgm:t>
    </dgm:pt>
    <dgm:pt modelId="{5043F02C-5E03-4318-8517-46C870DD1BF2}">
      <dgm:prSet phldrT="[Текст]"/>
      <dgm:spPr/>
      <dgm:t>
        <a:bodyPr/>
        <a:lstStyle/>
        <a:p>
          <a:r>
            <a:rPr lang="ru-RU" dirty="0" smtClean="0"/>
            <a:t>составление методик, выбор методов</a:t>
          </a:r>
          <a:endParaRPr lang="ru-RU" dirty="0"/>
        </a:p>
      </dgm:t>
    </dgm:pt>
    <dgm:pt modelId="{CC3BF8D7-5017-4915-958C-CD9CB0EF7A1E}" type="parTrans" cxnId="{392BA4ED-E19B-4D7B-AEF0-549414456C19}">
      <dgm:prSet/>
      <dgm:spPr/>
      <dgm:t>
        <a:bodyPr/>
        <a:lstStyle/>
        <a:p>
          <a:endParaRPr lang="ru-RU"/>
        </a:p>
      </dgm:t>
    </dgm:pt>
    <dgm:pt modelId="{1BE423EF-3867-47FE-AFF0-6A34F03009C0}" type="sibTrans" cxnId="{392BA4ED-E19B-4D7B-AEF0-549414456C19}">
      <dgm:prSet/>
      <dgm:spPr/>
      <dgm:t>
        <a:bodyPr/>
        <a:lstStyle/>
        <a:p>
          <a:endParaRPr lang="ru-RU"/>
        </a:p>
      </dgm:t>
    </dgm:pt>
    <dgm:pt modelId="{15D528F3-4D31-4BA7-B00A-3C16D73D13C8}">
      <dgm:prSet phldrT="[Текст]"/>
      <dgm:spPr/>
      <dgm:t>
        <a:bodyPr/>
        <a:lstStyle/>
        <a:p>
          <a:r>
            <a:rPr lang="ru-RU" dirty="0" smtClean="0"/>
            <a:t>проверка действием</a:t>
          </a:r>
          <a:endParaRPr lang="ru-RU" dirty="0"/>
        </a:p>
      </dgm:t>
    </dgm:pt>
    <dgm:pt modelId="{629FBE28-DE4D-4C68-B1C1-A5E64D4B4B69}" type="parTrans" cxnId="{94BE23FB-17F8-4773-A479-5E852658D6CF}">
      <dgm:prSet/>
      <dgm:spPr/>
      <dgm:t>
        <a:bodyPr/>
        <a:lstStyle/>
        <a:p>
          <a:endParaRPr lang="ru-RU"/>
        </a:p>
      </dgm:t>
    </dgm:pt>
    <dgm:pt modelId="{856DC249-0E40-4D78-B1BB-79D024C2E0BB}" type="sibTrans" cxnId="{94BE23FB-17F8-4773-A479-5E852658D6CF}">
      <dgm:prSet/>
      <dgm:spPr/>
      <dgm:t>
        <a:bodyPr/>
        <a:lstStyle/>
        <a:p>
          <a:endParaRPr lang="ru-RU"/>
        </a:p>
      </dgm:t>
    </dgm:pt>
    <dgm:pt modelId="{2F2F7D54-FC11-4712-973C-E18D755EED9D}" type="pres">
      <dgm:prSet presAssocID="{D9030731-9180-45A7-BEA9-4E1450F28B7B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320C79F3-9405-42EF-968E-394A20BBA0B2}" type="pres">
      <dgm:prSet presAssocID="{C9DD53AB-B198-4171-B898-3731A7547DAF}" presName="posSpace" presStyleCnt="0"/>
      <dgm:spPr/>
    </dgm:pt>
    <dgm:pt modelId="{5C0C5995-CA53-4E7A-9C18-CA211891B77A}" type="pres">
      <dgm:prSet presAssocID="{C9DD53AB-B198-4171-B898-3731A7547DAF}" presName="vertFlow" presStyleCnt="0"/>
      <dgm:spPr/>
    </dgm:pt>
    <dgm:pt modelId="{E58694A1-FF3B-4BF1-A4ED-D72C5EE6952B}" type="pres">
      <dgm:prSet presAssocID="{C9DD53AB-B198-4171-B898-3731A7547DAF}" presName="topSpace" presStyleCnt="0"/>
      <dgm:spPr/>
    </dgm:pt>
    <dgm:pt modelId="{2E82586A-3B79-4521-8647-4D7EE8668EE8}" type="pres">
      <dgm:prSet presAssocID="{C9DD53AB-B198-4171-B898-3731A7547DAF}" presName="firstComp" presStyleCnt="0"/>
      <dgm:spPr/>
    </dgm:pt>
    <dgm:pt modelId="{F39440DE-BDCB-4F40-9454-E84E13222529}" type="pres">
      <dgm:prSet presAssocID="{C9DD53AB-B198-4171-B898-3731A7547DAF}" presName="firstChild" presStyleLbl="bgAccFollowNode1" presStyleIdx="0" presStyleCnt="6"/>
      <dgm:spPr/>
      <dgm:t>
        <a:bodyPr/>
        <a:lstStyle/>
        <a:p>
          <a:endParaRPr lang="ru-RU"/>
        </a:p>
      </dgm:t>
    </dgm:pt>
    <dgm:pt modelId="{45647B23-16BC-4827-B671-5951EB7B9E23}" type="pres">
      <dgm:prSet presAssocID="{C9DD53AB-B198-4171-B898-3731A7547DAF}" presName="firstChildTx" presStyleLbl="b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4BC82-213F-414F-9C83-063A6B6F2737}" type="pres">
      <dgm:prSet presAssocID="{5043F02C-5E03-4318-8517-46C870DD1BF2}" presName="comp" presStyleCnt="0"/>
      <dgm:spPr/>
    </dgm:pt>
    <dgm:pt modelId="{7A9B0548-1DBE-4F1E-9471-7AA374B28CA1}" type="pres">
      <dgm:prSet presAssocID="{5043F02C-5E03-4318-8517-46C870DD1BF2}" presName="child" presStyleLbl="bgAccFollowNode1" presStyleIdx="1" presStyleCnt="6"/>
      <dgm:spPr/>
      <dgm:t>
        <a:bodyPr/>
        <a:lstStyle/>
        <a:p>
          <a:endParaRPr lang="ru-RU"/>
        </a:p>
      </dgm:t>
    </dgm:pt>
    <dgm:pt modelId="{E9C2C5B4-BB4A-463F-A98D-EA09C7AA6E50}" type="pres">
      <dgm:prSet presAssocID="{5043F02C-5E03-4318-8517-46C870DD1BF2}" presName="childTx" presStyleLbl="bg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D47EC8-E817-4266-B6C4-BE9C514C352C}" type="pres">
      <dgm:prSet presAssocID="{D16354F9-17FA-4B79-8DA5-B34F9AC9EB05}" presName="comp" presStyleCnt="0"/>
      <dgm:spPr/>
    </dgm:pt>
    <dgm:pt modelId="{25227648-5A3F-4B2D-8BCC-4CDB6101103F}" type="pres">
      <dgm:prSet presAssocID="{D16354F9-17FA-4B79-8DA5-B34F9AC9EB05}" presName="child" presStyleLbl="bgAccFollowNode1" presStyleIdx="2" presStyleCnt="6"/>
      <dgm:spPr/>
      <dgm:t>
        <a:bodyPr/>
        <a:lstStyle/>
        <a:p>
          <a:endParaRPr lang="ru-RU"/>
        </a:p>
      </dgm:t>
    </dgm:pt>
    <dgm:pt modelId="{F692C47B-E221-48BD-984F-5238B0BDE43F}" type="pres">
      <dgm:prSet presAssocID="{D16354F9-17FA-4B79-8DA5-B34F9AC9EB05}" presName="childTx" presStyleLbl="bg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CF9ECC-35A4-4CE8-977D-D63B0ECA6CA9}" type="pres">
      <dgm:prSet presAssocID="{C9DD53AB-B198-4171-B898-3731A7547DAF}" presName="negSpace" presStyleCnt="0"/>
      <dgm:spPr/>
    </dgm:pt>
    <dgm:pt modelId="{5AD68CF5-4C6F-4150-B415-7C628DEA260E}" type="pres">
      <dgm:prSet presAssocID="{C9DD53AB-B198-4171-B898-3731A7547DAF}" presName="circle" presStyleLbl="node1" presStyleIdx="0" presStyleCnt="2"/>
      <dgm:spPr/>
      <dgm:t>
        <a:bodyPr/>
        <a:lstStyle/>
        <a:p>
          <a:endParaRPr lang="ru-RU"/>
        </a:p>
      </dgm:t>
    </dgm:pt>
    <dgm:pt modelId="{C3A1472A-85A0-4271-9065-7661E1C582AD}" type="pres">
      <dgm:prSet presAssocID="{968AB01E-EE29-4D86-9178-F4F11FD7BA8E}" presName="transSpace" presStyleCnt="0"/>
      <dgm:spPr/>
    </dgm:pt>
    <dgm:pt modelId="{C4FBA264-C408-4FCD-A8DD-277AF40164E8}" type="pres">
      <dgm:prSet presAssocID="{D8DA6F28-5702-4876-98C7-643B69A052D9}" presName="posSpace" presStyleCnt="0"/>
      <dgm:spPr/>
    </dgm:pt>
    <dgm:pt modelId="{A4965F87-0E7B-4874-911D-72C37DAEDDD4}" type="pres">
      <dgm:prSet presAssocID="{D8DA6F28-5702-4876-98C7-643B69A052D9}" presName="vertFlow" presStyleCnt="0"/>
      <dgm:spPr/>
    </dgm:pt>
    <dgm:pt modelId="{8101814F-0482-475D-A6E0-506664A87672}" type="pres">
      <dgm:prSet presAssocID="{D8DA6F28-5702-4876-98C7-643B69A052D9}" presName="topSpace" presStyleCnt="0"/>
      <dgm:spPr/>
    </dgm:pt>
    <dgm:pt modelId="{C5D8AD89-893C-47B5-9789-779C02EE9DB5}" type="pres">
      <dgm:prSet presAssocID="{D8DA6F28-5702-4876-98C7-643B69A052D9}" presName="firstComp" presStyleCnt="0"/>
      <dgm:spPr/>
    </dgm:pt>
    <dgm:pt modelId="{06B2D8AD-79AD-4C4C-AE86-51E73F70CA0B}" type="pres">
      <dgm:prSet presAssocID="{D8DA6F28-5702-4876-98C7-643B69A052D9}" presName="firstChild" presStyleLbl="bgAccFollowNode1" presStyleIdx="3" presStyleCnt="6"/>
      <dgm:spPr/>
      <dgm:t>
        <a:bodyPr/>
        <a:lstStyle/>
        <a:p>
          <a:endParaRPr lang="ru-RU"/>
        </a:p>
      </dgm:t>
    </dgm:pt>
    <dgm:pt modelId="{5E3B5461-A9C4-474F-9935-B2DEDB018B6C}" type="pres">
      <dgm:prSet presAssocID="{D8DA6F28-5702-4876-98C7-643B69A052D9}" presName="firstChildTx" presStyleLbl="b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B404B-0FEE-44D0-B8A9-33D13889E65C}" type="pres">
      <dgm:prSet presAssocID="{15D528F3-4D31-4BA7-B00A-3C16D73D13C8}" presName="comp" presStyleCnt="0"/>
      <dgm:spPr/>
    </dgm:pt>
    <dgm:pt modelId="{C4782AA3-12F0-4E8A-AE7B-1186539C597B}" type="pres">
      <dgm:prSet presAssocID="{15D528F3-4D31-4BA7-B00A-3C16D73D13C8}" presName="child" presStyleLbl="bgAccFollowNode1" presStyleIdx="4" presStyleCnt="6"/>
      <dgm:spPr/>
      <dgm:t>
        <a:bodyPr/>
        <a:lstStyle/>
        <a:p>
          <a:endParaRPr lang="ru-RU"/>
        </a:p>
      </dgm:t>
    </dgm:pt>
    <dgm:pt modelId="{30C36A25-49B0-4857-9AC6-C22D09EEB1AB}" type="pres">
      <dgm:prSet presAssocID="{15D528F3-4D31-4BA7-B00A-3C16D73D13C8}" presName="childTx" presStyleLbl="bg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183AFE-D4EF-46EE-AD3D-D0A2FECF94A8}" type="pres">
      <dgm:prSet presAssocID="{4A915F17-A308-464B-A535-1DA3AC86C172}" presName="comp" presStyleCnt="0"/>
      <dgm:spPr/>
    </dgm:pt>
    <dgm:pt modelId="{BD98AA89-AD41-457A-875C-A0245E8D5CF1}" type="pres">
      <dgm:prSet presAssocID="{4A915F17-A308-464B-A535-1DA3AC86C172}" presName="child" presStyleLbl="bgAccFollowNode1" presStyleIdx="5" presStyleCnt="6"/>
      <dgm:spPr/>
      <dgm:t>
        <a:bodyPr/>
        <a:lstStyle/>
        <a:p>
          <a:endParaRPr lang="ru-RU"/>
        </a:p>
      </dgm:t>
    </dgm:pt>
    <dgm:pt modelId="{EAF684A2-BE04-4C4C-9022-C6BB5037E762}" type="pres">
      <dgm:prSet presAssocID="{4A915F17-A308-464B-A535-1DA3AC86C172}" presName="childTx" presStyleLbl="b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2922DB-51E2-457C-85C3-2EBBED4AC83A}" type="pres">
      <dgm:prSet presAssocID="{D8DA6F28-5702-4876-98C7-643B69A052D9}" presName="negSpace" presStyleCnt="0"/>
      <dgm:spPr/>
    </dgm:pt>
    <dgm:pt modelId="{053C4852-36C5-4C0F-8209-B882951BF1F1}" type="pres">
      <dgm:prSet presAssocID="{D8DA6F28-5702-4876-98C7-643B69A052D9}" presName="circle" presStyleLbl="node1" presStyleIdx="1" presStyleCnt="2"/>
      <dgm:spPr/>
      <dgm:t>
        <a:bodyPr/>
        <a:lstStyle/>
        <a:p>
          <a:endParaRPr lang="ru-RU"/>
        </a:p>
      </dgm:t>
    </dgm:pt>
  </dgm:ptLst>
  <dgm:cxnLst>
    <dgm:cxn modelId="{E3B66112-AD55-4664-B41D-0489E573368F}" type="presOf" srcId="{D8DA6F28-5702-4876-98C7-643B69A052D9}" destId="{053C4852-36C5-4C0F-8209-B882951BF1F1}" srcOrd="0" destOrd="0" presId="urn:microsoft.com/office/officeart/2005/8/layout/hList9"/>
    <dgm:cxn modelId="{6D426083-1D02-4127-916E-534798202C10}" srcId="{D8DA6F28-5702-4876-98C7-643B69A052D9}" destId="{25BC4937-5794-4731-9122-8DA35F921A12}" srcOrd="0" destOrd="0" parTransId="{4EBA5EFE-E635-471C-AC3C-03F4FE3F256A}" sibTransId="{55F79CBE-A8B8-4B04-8126-C7AC5CABAF6D}"/>
    <dgm:cxn modelId="{84D40DD2-831A-408B-9E97-7186060D6F52}" type="presOf" srcId="{15D528F3-4D31-4BA7-B00A-3C16D73D13C8}" destId="{30C36A25-49B0-4857-9AC6-C22D09EEB1AB}" srcOrd="1" destOrd="0" presId="urn:microsoft.com/office/officeart/2005/8/layout/hList9"/>
    <dgm:cxn modelId="{80C9BBBB-80E2-433F-AF9E-F06CB7B721F1}" type="presOf" srcId="{3B854A8F-72D5-4F0A-80F3-ADE66AFBBEF4}" destId="{F39440DE-BDCB-4F40-9454-E84E13222529}" srcOrd="0" destOrd="0" presId="urn:microsoft.com/office/officeart/2005/8/layout/hList9"/>
    <dgm:cxn modelId="{9E4C5F0A-6FD8-46F2-9286-C1FFA46ED8D9}" srcId="{C9DD53AB-B198-4171-B898-3731A7547DAF}" destId="{D16354F9-17FA-4B79-8DA5-B34F9AC9EB05}" srcOrd="2" destOrd="0" parTransId="{72592064-6926-4D60-A999-923A229F9635}" sibTransId="{BCC4101B-5FBE-4AF6-BA2F-D1ACE2C53B72}"/>
    <dgm:cxn modelId="{91585D26-CAA9-4015-9F54-7B4C85FC3A1E}" srcId="{D8DA6F28-5702-4876-98C7-643B69A052D9}" destId="{4A915F17-A308-464B-A535-1DA3AC86C172}" srcOrd="2" destOrd="0" parTransId="{C9FA8429-FD28-4585-B0AF-851036751C4B}" sibTransId="{E8530212-65F8-497A-A3BA-FCFD99099295}"/>
    <dgm:cxn modelId="{6E2BDA46-7A43-40F1-A4FE-EB2CAF1B2D44}" type="presOf" srcId="{3B854A8F-72D5-4F0A-80F3-ADE66AFBBEF4}" destId="{45647B23-16BC-4827-B671-5951EB7B9E23}" srcOrd="1" destOrd="0" presId="urn:microsoft.com/office/officeart/2005/8/layout/hList9"/>
    <dgm:cxn modelId="{8B5B8698-665B-49B4-9238-084D7DDEA17F}" type="presOf" srcId="{D9030731-9180-45A7-BEA9-4E1450F28B7B}" destId="{2F2F7D54-FC11-4712-973C-E18D755EED9D}" srcOrd="0" destOrd="0" presId="urn:microsoft.com/office/officeart/2005/8/layout/hList9"/>
    <dgm:cxn modelId="{AF4CEC1E-0D48-4905-BBEE-B64E79B35CA8}" type="presOf" srcId="{D16354F9-17FA-4B79-8DA5-B34F9AC9EB05}" destId="{F692C47B-E221-48BD-984F-5238B0BDE43F}" srcOrd="1" destOrd="0" presId="urn:microsoft.com/office/officeart/2005/8/layout/hList9"/>
    <dgm:cxn modelId="{4AA1AD64-111F-4DB9-9852-18C26DB73EFE}" type="presOf" srcId="{5043F02C-5E03-4318-8517-46C870DD1BF2}" destId="{7A9B0548-1DBE-4F1E-9471-7AA374B28CA1}" srcOrd="0" destOrd="0" presId="urn:microsoft.com/office/officeart/2005/8/layout/hList9"/>
    <dgm:cxn modelId="{55FFA932-1913-4DC2-9DB9-06BDA52C0E60}" srcId="{D9030731-9180-45A7-BEA9-4E1450F28B7B}" destId="{D8DA6F28-5702-4876-98C7-643B69A052D9}" srcOrd="1" destOrd="0" parTransId="{844BB2D0-45B8-4BFB-AFEA-569DDF929671}" sibTransId="{750822E2-7B8E-45FD-8253-0AE322C56316}"/>
    <dgm:cxn modelId="{D5526562-488C-442E-94ED-3EB1B65F9BB2}" srcId="{C9DD53AB-B198-4171-B898-3731A7547DAF}" destId="{3B854A8F-72D5-4F0A-80F3-ADE66AFBBEF4}" srcOrd="0" destOrd="0" parTransId="{3A7C35F1-FD0B-47DD-A5FD-D79764DB990C}" sibTransId="{6A273292-013B-4F96-B602-1ED31B561419}"/>
    <dgm:cxn modelId="{5D9D8DD4-75AC-45E2-8D18-672F2C600AB3}" type="presOf" srcId="{4A915F17-A308-464B-A535-1DA3AC86C172}" destId="{EAF684A2-BE04-4C4C-9022-C6BB5037E762}" srcOrd="1" destOrd="0" presId="urn:microsoft.com/office/officeart/2005/8/layout/hList9"/>
    <dgm:cxn modelId="{94BE23FB-17F8-4773-A479-5E852658D6CF}" srcId="{D8DA6F28-5702-4876-98C7-643B69A052D9}" destId="{15D528F3-4D31-4BA7-B00A-3C16D73D13C8}" srcOrd="1" destOrd="0" parTransId="{629FBE28-DE4D-4C68-B1C1-A5E64D4B4B69}" sibTransId="{856DC249-0E40-4D78-B1BB-79D024C2E0BB}"/>
    <dgm:cxn modelId="{676B2289-6F20-4275-8C5E-5D2D61FA25F2}" type="presOf" srcId="{4A915F17-A308-464B-A535-1DA3AC86C172}" destId="{BD98AA89-AD41-457A-875C-A0245E8D5CF1}" srcOrd="0" destOrd="0" presId="urn:microsoft.com/office/officeart/2005/8/layout/hList9"/>
    <dgm:cxn modelId="{50B637ED-BE70-493A-BCFE-12656D77BFC2}" type="presOf" srcId="{25BC4937-5794-4731-9122-8DA35F921A12}" destId="{5E3B5461-A9C4-474F-9935-B2DEDB018B6C}" srcOrd="1" destOrd="0" presId="urn:microsoft.com/office/officeart/2005/8/layout/hList9"/>
    <dgm:cxn modelId="{107532E9-DBE3-4E7A-8E03-4BC567826A7E}" type="presOf" srcId="{D16354F9-17FA-4B79-8DA5-B34F9AC9EB05}" destId="{25227648-5A3F-4B2D-8BCC-4CDB6101103F}" srcOrd="0" destOrd="0" presId="urn:microsoft.com/office/officeart/2005/8/layout/hList9"/>
    <dgm:cxn modelId="{F89131BB-70F2-4927-AA24-667B1DD9DEE5}" srcId="{D9030731-9180-45A7-BEA9-4E1450F28B7B}" destId="{C9DD53AB-B198-4171-B898-3731A7547DAF}" srcOrd="0" destOrd="0" parTransId="{4DBD68C9-3A7E-42F9-A076-BF62CF1A6DBB}" sibTransId="{968AB01E-EE29-4D86-9178-F4F11FD7BA8E}"/>
    <dgm:cxn modelId="{392BA4ED-E19B-4D7B-AEF0-549414456C19}" srcId="{C9DD53AB-B198-4171-B898-3731A7547DAF}" destId="{5043F02C-5E03-4318-8517-46C870DD1BF2}" srcOrd="1" destOrd="0" parTransId="{CC3BF8D7-5017-4915-958C-CD9CB0EF7A1E}" sibTransId="{1BE423EF-3867-47FE-AFF0-6A34F03009C0}"/>
    <dgm:cxn modelId="{ED5898FA-BD04-44CA-A4D0-A44468AFBF2E}" type="presOf" srcId="{C9DD53AB-B198-4171-B898-3731A7547DAF}" destId="{5AD68CF5-4C6F-4150-B415-7C628DEA260E}" srcOrd="0" destOrd="0" presId="urn:microsoft.com/office/officeart/2005/8/layout/hList9"/>
    <dgm:cxn modelId="{CA7E0D8D-69F5-45A6-8C23-729E3550E680}" type="presOf" srcId="{25BC4937-5794-4731-9122-8DA35F921A12}" destId="{06B2D8AD-79AD-4C4C-AE86-51E73F70CA0B}" srcOrd="0" destOrd="0" presId="urn:microsoft.com/office/officeart/2005/8/layout/hList9"/>
    <dgm:cxn modelId="{76A27AFE-0B74-4D3A-A3BE-4C652D038CC0}" type="presOf" srcId="{15D528F3-4D31-4BA7-B00A-3C16D73D13C8}" destId="{C4782AA3-12F0-4E8A-AE7B-1186539C597B}" srcOrd="0" destOrd="0" presId="urn:microsoft.com/office/officeart/2005/8/layout/hList9"/>
    <dgm:cxn modelId="{7FCCB58A-149E-4779-8A74-86F9B1331AD8}" type="presOf" srcId="{5043F02C-5E03-4318-8517-46C870DD1BF2}" destId="{E9C2C5B4-BB4A-463F-A98D-EA09C7AA6E50}" srcOrd="1" destOrd="0" presId="urn:microsoft.com/office/officeart/2005/8/layout/hList9"/>
    <dgm:cxn modelId="{C26466EC-4B03-4A7E-9E28-86137B9EDE41}" type="presParOf" srcId="{2F2F7D54-FC11-4712-973C-E18D755EED9D}" destId="{320C79F3-9405-42EF-968E-394A20BBA0B2}" srcOrd="0" destOrd="0" presId="urn:microsoft.com/office/officeart/2005/8/layout/hList9"/>
    <dgm:cxn modelId="{313956F9-1231-4661-8493-D34B2B3DA328}" type="presParOf" srcId="{2F2F7D54-FC11-4712-973C-E18D755EED9D}" destId="{5C0C5995-CA53-4E7A-9C18-CA211891B77A}" srcOrd="1" destOrd="0" presId="urn:microsoft.com/office/officeart/2005/8/layout/hList9"/>
    <dgm:cxn modelId="{1B7C271A-9B64-40EB-9D0E-18B5930E2CC4}" type="presParOf" srcId="{5C0C5995-CA53-4E7A-9C18-CA211891B77A}" destId="{E58694A1-FF3B-4BF1-A4ED-D72C5EE6952B}" srcOrd="0" destOrd="0" presId="urn:microsoft.com/office/officeart/2005/8/layout/hList9"/>
    <dgm:cxn modelId="{E5A43D1F-F57B-4B1C-BFB5-0FDCA9A4AE08}" type="presParOf" srcId="{5C0C5995-CA53-4E7A-9C18-CA211891B77A}" destId="{2E82586A-3B79-4521-8647-4D7EE8668EE8}" srcOrd="1" destOrd="0" presId="urn:microsoft.com/office/officeart/2005/8/layout/hList9"/>
    <dgm:cxn modelId="{F004F40E-2379-478F-B43B-8D4D880484C5}" type="presParOf" srcId="{2E82586A-3B79-4521-8647-4D7EE8668EE8}" destId="{F39440DE-BDCB-4F40-9454-E84E13222529}" srcOrd="0" destOrd="0" presId="urn:microsoft.com/office/officeart/2005/8/layout/hList9"/>
    <dgm:cxn modelId="{41472AB5-F070-4132-9163-365813700BF6}" type="presParOf" srcId="{2E82586A-3B79-4521-8647-4D7EE8668EE8}" destId="{45647B23-16BC-4827-B671-5951EB7B9E23}" srcOrd="1" destOrd="0" presId="urn:microsoft.com/office/officeart/2005/8/layout/hList9"/>
    <dgm:cxn modelId="{785E2FA9-9F1C-48F6-B81E-7D2CC9BFF141}" type="presParOf" srcId="{5C0C5995-CA53-4E7A-9C18-CA211891B77A}" destId="{1ED4BC82-213F-414F-9C83-063A6B6F2737}" srcOrd="2" destOrd="0" presId="urn:microsoft.com/office/officeart/2005/8/layout/hList9"/>
    <dgm:cxn modelId="{6FFBC420-06D3-4660-9957-374105783E5E}" type="presParOf" srcId="{1ED4BC82-213F-414F-9C83-063A6B6F2737}" destId="{7A9B0548-1DBE-4F1E-9471-7AA374B28CA1}" srcOrd="0" destOrd="0" presId="urn:microsoft.com/office/officeart/2005/8/layout/hList9"/>
    <dgm:cxn modelId="{ACE5F087-6EC5-4661-A2E3-295EA8562135}" type="presParOf" srcId="{1ED4BC82-213F-414F-9C83-063A6B6F2737}" destId="{E9C2C5B4-BB4A-463F-A98D-EA09C7AA6E50}" srcOrd="1" destOrd="0" presId="urn:microsoft.com/office/officeart/2005/8/layout/hList9"/>
    <dgm:cxn modelId="{063E2503-069B-42A7-B985-CDF54DD0A4FC}" type="presParOf" srcId="{5C0C5995-CA53-4E7A-9C18-CA211891B77A}" destId="{0ED47EC8-E817-4266-B6C4-BE9C514C352C}" srcOrd="3" destOrd="0" presId="urn:microsoft.com/office/officeart/2005/8/layout/hList9"/>
    <dgm:cxn modelId="{DF52702B-56E8-4791-98FD-27F9FB47B524}" type="presParOf" srcId="{0ED47EC8-E817-4266-B6C4-BE9C514C352C}" destId="{25227648-5A3F-4B2D-8BCC-4CDB6101103F}" srcOrd="0" destOrd="0" presId="urn:microsoft.com/office/officeart/2005/8/layout/hList9"/>
    <dgm:cxn modelId="{05C9215A-031A-4FBA-952D-33562C6F5A73}" type="presParOf" srcId="{0ED47EC8-E817-4266-B6C4-BE9C514C352C}" destId="{F692C47B-E221-48BD-984F-5238B0BDE43F}" srcOrd="1" destOrd="0" presId="urn:microsoft.com/office/officeart/2005/8/layout/hList9"/>
    <dgm:cxn modelId="{871B2602-D5F8-43A4-B960-A13483FCB954}" type="presParOf" srcId="{2F2F7D54-FC11-4712-973C-E18D755EED9D}" destId="{83CF9ECC-35A4-4CE8-977D-D63B0ECA6CA9}" srcOrd="2" destOrd="0" presId="urn:microsoft.com/office/officeart/2005/8/layout/hList9"/>
    <dgm:cxn modelId="{47C733B8-298B-498F-A42C-C1C7914E5AC0}" type="presParOf" srcId="{2F2F7D54-FC11-4712-973C-E18D755EED9D}" destId="{5AD68CF5-4C6F-4150-B415-7C628DEA260E}" srcOrd="3" destOrd="0" presId="urn:microsoft.com/office/officeart/2005/8/layout/hList9"/>
    <dgm:cxn modelId="{FCC7ED31-A14E-4DC7-88E4-ECADA3DF52E5}" type="presParOf" srcId="{2F2F7D54-FC11-4712-973C-E18D755EED9D}" destId="{C3A1472A-85A0-4271-9065-7661E1C582AD}" srcOrd="4" destOrd="0" presId="urn:microsoft.com/office/officeart/2005/8/layout/hList9"/>
    <dgm:cxn modelId="{D13E6D13-2207-4150-A043-B57825366921}" type="presParOf" srcId="{2F2F7D54-FC11-4712-973C-E18D755EED9D}" destId="{C4FBA264-C408-4FCD-A8DD-277AF40164E8}" srcOrd="5" destOrd="0" presId="urn:microsoft.com/office/officeart/2005/8/layout/hList9"/>
    <dgm:cxn modelId="{910149FC-BABC-4F47-AABE-FD24947F1F4A}" type="presParOf" srcId="{2F2F7D54-FC11-4712-973C-E18D755EED9D}" destId="{A4965F87-0E7B-4874-911D-72C37DAEDDD4}" srcOrd="6" destOrd="0" presId="urn:microsoft.com/office/officeart/2005/8/layout/hList9"/>
    <dgm:cxn modelId="{F7547932-10EE-41C6-9475-60ECA0395AEB}" type="presParOf" srcId="{A4965F87-0E7B-4874-911D-72C37DAEDDD4}" destId="{8101814F-0482-475D-A6E0-506664A87672}" srcOrd="0" destOrd="0" presId="urn:microsoft.com/office/officeart/2005/8/layout/hList9"/>
    <dgm:cxn modelId="{B356B307-D2DC-4088-9C16-B58C1B464622}" type="presParOf" srcId="{A4965F87-0E7B-4874-911D-72C37DAEDDD4}" destId="{C5D8AD89-893C-47B5-9789-779C02EE9DB5}" srcOrd="1" destOrd="0" presId="urn:microsoft.com/office/officeart/2005/8/layout/hList9"/>
    <dgm:cxn modelId="{703C7BB5-BB00-4C65-A9E5-48578DE7063A}" type="presParOf" srcId="{C5D8AD89-893C-47B5-9789-779C02EE9DB5}" destId="{06B2D8AD-79AD-4C4C-AE86-51E73F70CA0B}" srcOrd="0" destOrd="0" presId="urn:microsoft.com/office/officeart/2005/8/layout/hList9"/>
    <dgm:cxn modelId="{45E5C59F-C383-4225-8E4F-168169A58BBD}" type="presParOf" srcId="{C5D8AD89-893C-47B5-9789-779C02EE9DB5}" destId="{5E3B5461-A9C4-474F-9935-B2DEDB018B6C}" srcOrd="1" destOrd="0" presId="urn:microsoft.com/office/officeart/2005/8/layout/hList9"/>
    <dgm:cxn modelId="{C742D0E9-34CE-4624-A0E9-A5AD39E105BA}" type="presParOf" srcId="{A4965F87-0E7B-4874-911D-72C37DAEDDD4}" destId="{8BEB404B-0FEE-44D0-B8A9-33D13889E65C}" srcOrd="2" destOrd="0" presId="urn:microsoft.com/office/officeart/2005/8/layout/hList9"/>
    <dgm:cxn modelId="{2EA21E5F-7C2B-46EA-BAE8-C07FC88552E3}" type="presParOf" srcId="{8BEB404B-0FEE-44D0-B8A9-33D13889E65C}" destId="{C4782AA3-12F0-4E8A-AE7B-1186539C597B}" srcOrd="0" destOrd="0" presId="urn:microsoft.com/office/officeart/2005/8/layout/hList9"/>
    <dgm:cxn modelId="{2281C360-0325-4A9D-B592-ABA89880B188}" type="presParOf" srcId="{8BEB404B-0FEE-44D0-B8A9-33D13889E65C}" destId="{30C36A25-49B0-4857-9AC6-C22D09EEB1AB}" srcOrd="1" destOrd="0" presId="urn:microsoft.com/office/officeart/2005/8/layout/hList9"/>
    <dgm:cxn modelId="{8895154A-23AE-4107-9056-BAC821B2AEA9}" type="presParOf" srcId="{A4965F87-0E7B-4874-911D-72C37DAEDDD4}" destId="{D3183AFE-D4EF-46EE-AD3D-D0A2FECF94A8}" srcOrd="3" destOrd="0" presId="urn:microsoft.com/office/officeart/2005/8/layout/hList9"/>
    <dgm:cxn modelId="{B1A584C7-6570-47E1-9B22-1A28C42398A6}" type="presParOf" srcId="{D3183AFE-D4EF-46EE-AD3D-D0A2FECF94A8}" destId="{BD98AA89-AD41-457A-875C-A0245E8D5CF1}" srcOrd="0" destOrd="0" presId="urn:microsoft.com/office/officeart/2005/8/layout/hList9"/>
    <dgm:cxn modelId="{E9B03DC7-EF23-4FD7-9B9C-78A5476F40D9}" type="presParOf" srcId="{D3183AFE-D4EF-46EE-AD3D-D0A2FECF94A8}" destId="{EAF684A2-BE04-4C4C-9022-C6BB5037E762}" srcOrd="1" destOrd="0" presId="urn:microsoft.com/office/officeart/2005/8/layout/hList9"/>
    <dgm:cxn modelId="{88713BF6-31AC-407D-9F00-25BEADCF94AB}" type="presParOf" srcId="{2F2F7D54-FC11-4712-973C-E18D755EED9D}" destId="{842922DB-51E2-457C-85C3-2EBBED4AC83A}" srcOrd="7" destOrd="0" presId="urn:microsoft.com/office/officeart/2005/8/layout/hList9"/>
    <dgm:cxn modelId="{08B02F30-57E1-483E-B1F6-88D6396BB74B}" type="presParOf" srcId="{2F2F7D54-FC11-4712-973C-E18D755EED9D}" destId="{053C4852-36C5-4C0F-8209-B882951BF1F1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FE455B3-6CB5-47E0-8A80-71AE8DAFA2F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23AEC7-36C6-46BC-B3EE-8669C47B0C3C}">
      <dgm:prSet phldrT="[Текст]"/>
      <dgm:spPr/>
      <dgm:t>
        <a:bodyPr/>
        <a:lstStyle/>
        <a:p>
          <a:r>
            <a:rPr lang="ru-RU" dirty="0" smtClean="0"/>
            <a:t>ЧЕЛОВЕК</a:t>
          </a:r>
          <a:endParaRPr lang="ru-RU" dirty="0"/>
        </a:p>
      </dgm:t>
    </dgm:pt>
    <dgm:pt modelId="{8733F173-315E-48F9-834F-03BE6E4411F6}" type="parTrans" cxnId="{E21A1405-EE33-4232-847A-57219FA25BB1}">
      <dgm:prSet/>
      <dgm:spPr/>
      <dgm:t>
        <a:bodyPr/>
        <a:lstStyle/>
        <a:p>
          <a:endParaRPr lang="ru-RU"/>
        </a:p>
      </dgm:t>
    </dgm:pt>
    <dgm:pt modelId="{3DD842D7-45A5-4BEF-94B3-D74FA2D713A5}" type="sibTrans" cxnId="{E21A1405-EE33-4232-847A-57219FA25BB1}">
      <dgm:prSet/>
      <dgm:spPr/>
      <dgm:t>
        <a:bodyPr/>
        <a:lstStyle/>
        <a:p>
          <a:endParaRPr lang="ru-RU"/>
        </a:p>
      </dgm:t>
    </dgm:pt>
    <dgm:pt modelId="{5B65EE5D-358E-4C48-B869-C062C4B6AF74}">
      <dgm:prSet phldrT="[Текст]"/>
      <dgm:spPr/>
      <dgm:t>
        <a:bodyPr/>
        <a:lstStyle/>
        <a:p>
          <a:r>
            <a:rPr lang="ru-RU" dirty="0" smtClean="0"/>
            <a:t>ДУХ</a:t>
          </a:r>
          <a:endParaRPr lang="ru-RU" dirty="0"/>
        </a:p>
      </dgm:t>
    </dgm:pt>
    <dgm:pt modelId="{0D53B6C3-5AD1-488B-B8E8-A6012FC8AF66}" type="parTrans" cxnId="{964D1F33-A1E0-4B1B-8F2E-08A108F5FD92}">
      <dgm:prSet/>
      <dgm:spPr/>
      <dgm:t>
        <a:bodyPr/>
        <a:lstStyle/>
        <a:p>
          <a:endParaRPr lang="ru-RU"/>
        </a:p>
      </dgm:t>
    </dgm:pt>
    <dgm:pt modelId="{C2FC5B91-4E5B-4362-B63C-A30AFB033EE1}" type="sibTrans" cxnId="{964D1F33-A1E0-4B1B-8F2E-08A108F5FD92}">
      <dgm:prSet/>
      <dgm:spPr/>
      <dgm:t>
        <a:bodyPr/>
        <a:lstStyle/>
        <a:p>
          <a:endParaRPr lang="ru-RU"/>
        </a:p>
      </dgm:t>
    </dgm:pt>
    <dgm:pt modelId="{4EAA3550-00BC-4F8B-B147-7F1552D684C2}">
      <dgm:prSet phldrT="[Текст]"/>
      <dgm:spPr/>
      <dgm:t>
        <a:bodyPr/>
        <a:lstStyle/>
        <a:p>
          <a:r>
            <a:rPr lang="ru-RU" dirty="0" smtClean="0"/>
            <a:t>индивид</a:t>
          </a:r>
          <a:endParaRPr lang="ru-RU" dirty="0"/>
        </a:p>
      </dgm:t>
    </dgm:pt>
    <dgm:pt modelId="{B3AABA69-2AA0-4386-9E50-8894B9CB8799}" type="parTrans" cxnId="{08F2E2AD-90FC-47B5-9CEF-B60A86159DCB}">
      <dgm:prSet/>
      <dgm:spPr/>
      <dgm:t>
        <a:bodyPr/>
        <a:lstStyle/>
        <a:p>
          <a:endParaRPr lang="ru-RU"/>
        </a:p>
      </dgm:t>
    </dgm:pt>
    <dgm:pt modelId="{4A41ADE1-10F0-4883-885F-09366448A95D}" type="sibTrans" cxnId="{08F2E2AD-90FC-47B5-9CEF-B60A86159DCB}">
      <dgm:prSet/>
      <dgm:spPr/>
      <dgm:t>
        <a:bodyPr/>
        <a:lstStyle/>
        <a:p>
          <a:endParaRPr lang="ru-RU"/>
        </a:p>
      </dgm:t>
    </dgm:pt>
    <dgm:pt modelId="{1132B356-3D10-4DF1-9E7D-9708ABF5E1E5}">
      <dgm:prSet phldrT="[Текст]"/>
      <dgm:spPr/>
      <dgm:t>
        <a:bodyPr/>
        <a:lstStyle/>
        <a:p>
          <a:r>
            <a:rPr lang="ru-RU" dirty="0" smtClean="0"/>
            <a:t>субъект</a:t>
          </a:r>
          <a:endParaRPr lang="ru-RU" dirty="0"/>
        </a:p>
      </dgm:t>
    </dgm:pt>
    <dgm:pt modelId="{137E8F20-D2AB-4C3A-996A-E0E9822CD4BF}" type="parTrans" cxnId="{8D874972-7E15-4E98-9F42-4868113E88F7}">
      <dgm:prSet/>
      <dgm:spPr/>
      <dgm:t>
        <a:bodyPr/>
        <a:lstStyle/>
        <a:p>
          <a:endParaRPr lang="ru-RU"/>
        </a:p>
      </dgm:t>
    </dgm:pt>
    <dgm:pt modelId="{1AD6D488-F699-430A-A85C-C3E440229CF8}" type="sibTrans" cxnId="{8D874972-7E15-4E98-9F42-4868113E88F7}">
      <dgm:prSet/>
      <dgm:spPr/>
      <dgm:t>
        <a:bodyPr/>
        <a:lstStyle/>
        <a:p>
          <a:endParaRPr lang="ru-RU"/>
        </a:p>
      </dgm:t>
    </dgm:pt>
    <dgm:pt modelId="{C39C3351-7529-425E-8FB6-E0EE3CCF38B1}">
      <dgm:prSet phldrT="[Текст]"/>
      <dgm:spPr/>
      <dgm:t>
        <a:bodyPr/>
        <a:lstStyle/>
        <a:p>
          <a:r>
            <a:rPr lang="ru-RU" dirty="0" smtClean="0"/>
            <a:t>индивидуальность</a:t>
          </a:r>
          <a:endParaRPr lang="ru-RU" dirty="0"/>
        </a:p>
      </dgm:t>
    </dgm:pt>
    <dgm:pt modelId="{27888699-822D-4AEE-AE23-A5F22FB8244F}" type="sibTrans" cxnId="{1C58AD21-5C1A-4F3B-884E-EC1F753B9230}">
      <dgm:prSet/>
      <dgm:spPr/>
      <dgm:t>
        <a:bodyPr/>
        <a:lstStyle/>
        <a:p>
          <a:endParaRPr lang="ru-RU"/>
        </a:p>
      </dgm:t>
    </dgm:pt>
    <dgm:pt modelId="{FF1D3C8C-D265-445F-998B-000FD25195AA}" type="parTrans" cxnId="{1C58AD21-5C1A-4F3B-884E-EC1F753B9230}">
      <dgm:prSet/>
      <dgm:spPr/>
      <dgm:t>
        <a:bodyPr/>
        <a:lstStyle/>
        <a:p>
          <a:endParaRPr lang="ru-RU"/>
        </a:p>
      </dgm:t>
    </dgm:pt>
    <dgm:pt modelId="{3EA55D20-8681-46A9-AE85-E58BCBF905C1}">
      <dgm:prSet phldrT="[Текст]"/>
      <dgm:spPr/>
      <dgm:t>
        <a:bodyPr/>
        <a:lstStyle/>
        <a:p>
          <a:r>
            <a:rPr lang="ru-RU" dirty="0" smtClean="0"/>
            <a:t>личность</a:t>
          </a:r>
          <a:endParaRPr lang="ru-RU" dirty="0"/>
        </a:p>
      </dgm:t>
    </dgm:pt>
    <dgm:pt modelId="{C8BF101B-082C-4A73-9C7E-EEEA2593D47C}" type="parTrans" cxnId="{46A76445-8853-489A-8465-419034160346}">
      <dgm:prSet/>
      <dgm:spPr/>
      <dgm:t>
        <a:bodyPr/>
        <a:lstStyle/>
        <a:p>
          <a:endParaRPr lang="ru-RU"/>
        </a:p>
      </dgm:t>
    </dgm:pt>
    <dgm:pt modelId="{BF017C00-1FD3-46D0-A392-C2DE042A0486}" type="sibTrans" cxnId="{46A76445-8853-489A-8465-419034160346}">
      <dgm:prSet/>
      <dgm:spPr/>
      <dgm:t>
        <a:bodyPr/>
        <a:lstStyle/>
        <a:p>
          <a:endParaRPr lang="ru-RU"/>
        </a:p>
      </dgm:t>
    </dgm:pt>
    <dgm:pt modelId="{C3C915C4-D552-4110-85A1-52893DE34BA2}" type="pres">
      <dgm:prSet presAssocID="{9FE455B3-6CB5-47E0-8A80-71AE8DAFA2F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6960F5-23AF-4333-93ED-24F21B68BE6C}" type="pres">
      <dgm:prSet presAssocID="{6D23AEC7-36C6-46BC-B3EE-8669C47B0C3C}" presName="centerShape" presStyleLbl="node0" presStyleIdx="0" presStyleCnt="1"/>
      <dgm:spPr/>
      <dgm:t>
        <a:bodyPr/>
        <a:lstStyle/>
        <a:p>
          <a:endParaRPr lang="ru-RU"/>
        </a:p>
      </dgm:t>
    </dgm:pt>
    <dgm:pt modelId="{13A5357E-74CD-477F-B291-5AB1E4D16087}" type="pres">
      <dgm:prSet presAssocID="{5B65EE5D-358E-4C48-B869-C062C4B6AF7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8E4A0-6393-411D-8CA0-E319773DF1C0}" type="pres">
      <dgm:prSet presAssocID="{5B65EE5D-358E-4C48-B869-C062C4B6AF74}" presName="dummy" presStyleCnt="0"/>
      <dgm:spPr/>
    </dgm:pt>
    <dgm:pt modelId="{89F21DA1-27E1-4715-B233-37D1B7FEFC69}" type="pres">
      <dgm:prSet presAssocID="{C2FC5B91-4E5B-4362-B63C-A30AFB033EE1}" presName="sibTrans" presStyleLbl="sibTrans2D1" presStyleIdx="0" presStyleCnt="5"/>
      <dgm:spPr/>
      <dgm:t>
        <a:bodyPr/>
        <a:lstStyle/>
        <a:p>
          <a:endParaRPr lang="ru-RU"/>
        </a:p>
      </dgm:t>
    </dgm:pt>
    <dgm:pt modelId="{44626EAD-96D7-4269-8482-9D22FCF94D68}" type="pres">
      <dgm:prSet presAssocID="{C39C3351-7529-425E-8FB6-E0EE3CCF38B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944DC-9EC6-464C-A8BF-B54E7A021B06}" type="pres">
      <dgm:prSet presAssocID="{C39C3351-7529-425E-8FB6-E0EE3CCF38B1}" presName="dummy" presStyleCnt="0"/>
      <dgm:spPr/>
    </dgm:pt>
    <dgm:pt modelId="{A22C8F23-E8FF-49D3-90C0-7668DB406115}" type="pres">
      <dgm:prSet presAssocID="{27888699-822D-4AEE-AE23-A5F22FB8244F}" presName="sibTrans" presStyleLbl="sibTrans2D1" presStyleIdx="1" presStyleCnt="5"/>
      <dgm:spPr/>
      <dgm:t>
        <a:bodyPr/>
        <a:lstStyle/>
        <a:p>
          <a:endParaRPr lang="ru-RU"/>
        </a:p>
      </dgm:t>
    </dgm:pt>
    <dgm:pt modelId="{486191D0-B219-43BF-8F46-268265C1D877}" type="pres">
      <dgm:prSet presAssocID="{4EAA3550-00BC-4F8B-B147-7F1552D684C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151F62-8946-4146-932C-0032A5029E59}" type="pres">
      <dgm:prSet presAssocID="{4EAA3550-00BC-4F8B-B147-7F1552D684C2}" presName="dummy" presStyleCnt="0"/>
      <dgm:spPr/>
    </dgm:pt>
    <dgm:pt modelId="{510F2272-85B3-4B0E-901A-228804D3323D}" type="pres">
      <dgm:prSet presAssocID="{4A41ADE1-10F0-4883-885F-09366448A95D}" presName="sibTrans" presStyleLbl="sibTrans2D1" presStyleIdx="2" presStyleCnt="5"/>
      <dgm:spPr/>
      <dgm:t>
        <a:bodyPr/>
        <a:lstStyle/>
        <a:p>
          <a:endParaRPr lang="ru-RU"/>
        </a:p>
      </dgm:t>
    </dgm:pt>
    <dgm:pt modelId="{B979AD24-2ED5-4997-BBAF-161423C282A8}" type="pres">
      <dgm:prSet presAssocID="{1132B356-3D10-4DF1-9E7D-9708ABF5E1E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F9DFB-F9B2-43A7-AFB0-7B5A023D7BB9}" type="pres">
      <dgm:prSet presAssocID="{1132B356-3D10-4DF1-9E7D-9708ABF5E1E5}" presName="dummy" presStyleCnt="0"/>
      <dgm:spPr/>
    </dgm:pt>
    <dgm:pt modelId="{DD140FA0-4E29-4C33-93C6-822C6D2B101B}" type="pres">
      <dgm:prSet presAssocID="{1AD6D488-F699-430A-A85C-C3E440229CF8}" presName="sibTrans" presStyleLbl="sibTrans2D1" presStyleIdx="3" presStyleCnt="5"/>
      <dgm:spPr/>
      <dgm:t>
        <a:bodyPr/>
        <a:lstStyle/>
        <a:p>
          <a:endParaRPr lang="ru-RU"/>
        </a:p>
      </dgm:t>
    </dgm:pt>
    <dgm:pt modelId="{60B8D521-3ABB-4EFB-B6F7-BBBC59196F36}" type="pres">
      <dgm:prSet presAssocID="{3EA55D20-8681-46A9-AE85-E58BCBF905C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0E0E91-1335-496F-814D-487EB4E08EC0}" type="pres">
      <dgm:prSet presAssocID="{3EA55D20-8681-46A9-AE85-E58BCBF905C1}" presName="dummy" presStyleCnt="0"/>
      <dgm:spPr/>
    </dgm:pt>
    <dgm:pt modelId="{068CB56F-1AA3-4C1E-A05E-429A077F5E27}" type="pres">
      <dgm:prSet presAssocID="{BF017C00-1FD3-46D0-A392-C2DE042A0486}" presName="sibTrans" presStyleLbl="sibTrans2D1" presStyleIdx="4" presStyleCnt="5"/>
      <dgm:spPr/>
      <dgm:t>
        <a:bodyPr/>
        <a:lstStyle/>
        <a:p>
          <a:endParaRPr lang="ru-RU"/>
        </a:p>
      </dgm:t>
    </dgm:pt>
  </dgm:ptLst>
  <dgm:cxnLst>
    <dgm:cxn modelId="{964D1F33-A1E0-4B1B-8F2E-08A108F5FD92}" srcId="{6D23AEC7-36C6-46BC-B3EE-8669C47B0C3C}" destId="{5B65EE5D-358E-4C48-B869-C062C4B6AF74}" srcOrd="0" destOrd="0" parTransId="{0D53B6C3-5AD1-488B-B8E8-A6012FC8AF66}" sibTransId="{C2FC5B91-4E5B-4362-B63C-A30AFB033EE1}"/>
    <dgm:cxn modelId="{272C3ED9-9CB7-4023-8717-51B032E84ED5}" type="presOf" srcId="{C2FC5B91-4E5B-4362-B63C-A30AFB033EE1}" destId="{89F21DA1-27E1-4715-B233-37D1B7FEFC69}" srcOrd="0" destOrd="0" presId="urn:microsoft.com/office/officeart/2005/8/layout/radial6"/>
    <dgm:cxn modelId="{F5EA539F-9E35-45FC-B955-9E7296531C34}" type="presOf" srcId="{6D23AEC7-36C6-46BC-B3EE-8669C47B0C3C}" destId="{AE6960F5-23AF-4333-93ED-24F21B68BE6C}" srcOrd="0" destOrd="0" presId="urn:microsoft.com/office/officeart/2005/8/layout/radial6"/>
    <dgm:cxn modelId="{D539E42A-3DF5-4D7B-AA8C-FA0338A1F1E4}" type="presOf" srcId="{1AD6D488-F699-430A-A85C-C3E440229CF8}" destId="{DD140FA0-4E29-4C33-93C6-822C6D2B101B}" srcOrd="0" destOrd="0" presId="urn:microsoft.com/office/officeart/2005/8/layout/radial6"/>
    <dgm:cxn modelId="{47F616EE-BAC5-4492-8990-89FB3946300A}" type="presOf" srcId="{4EAA3550-00BC-4F8B-B147-7F1552D684C2}" destId="{486191D0-B219-43BF-8F46-268265C1D877}" srcOrd="0" destOrd="0" presId="urn:microsoft.com/office/officeart/2005/8/layout/radial6"/>
    <dgm:cxn modelId="{D35AC50D-2E79-4EBF-BF79-F18B27F46A78}" type="presOf" srcId="{BF017C00-1FD3-46D0-A392-C2DE042A0486}" destId="{068CB56F-1AA3-4C1E-A05E-429A077F5E27}" srcOrd="0" destOrd="0" presId="urn:microsoft.com/office/officeart/2005/8/layout/radial6"/>
    <dgm:cxn modelId="{437C0A49-E607-4A0E-8FB2-2BBCA32C8087}" type="presOf" srcId="{C39C3351-7529-425E-8FB6-E0EE3CCF38B1}" destId="{44626EAD-96D7-4269-8482-9D22FCF94D68}" srcOrd="0" destOrd="0" presId="urn:microsoft.com/office/officeart/2005/8/layout/radial6"/>
    <dgm:cxn modelId="{3C02125E-D3AB-4F30-9133-3ACFE8E476A0}" type="presOf" srcId="{9FE455B3-6CB5-47E0-8A80-71AE8DAFA2FC}" destId="{C3C915C4-D552-4110-85A1-52893DE34BA2}" srcOrd="0" destOrd="0" presId="urn:microsoft.com/office/officeart/2005/8/layout/radial6"/>
    <dgm:cxn modelId="{4019AF87-C1C3-4CCC-9A83-B06D80CD6B85}" type="presOf" srcId="{3EA55D20-8681-46A9-AE85-E58BCBF905C1}" destId="{60B8D521-3ABB-4EFB-B6F7-BBBC59196F36}" srcOrd="0" destOrd="0" presId="urn:microsoft.com/office/officeart/2005/8/layout/radial6"/>
    <dgm:cxn modelId="{46A76445-8853-489A-8465-419034160346}" srcId="{6D23AEC7-36C6-46BC-B3EE-8669C47B0C3C}" destId="{3EA55D20-8681-46A9-AE85-E58BCBF905C1}" srcOrd="4" destOrd="0" parTransId="{C8BF101B-082C-4A73-9C7E-EEEA2593D47C}" sibTransId="{BF017C00-1FD3-46D0-A392-C2DE042A0486}"/>
    <dgm:cxn modelId="{08F2E2AD-90FC-47B5-9CEF-B60A86159DCB}" srcId="{6D23AEC7-36C6-46BC-B3EE-8669C47B0C3C}" destId="{4EAA3550-00BC-4F8B-B147-7F1552D684C2}" srcOrd="2" destOrd="0" parTransId="{B3AABA69-2AA0-4386-9E50-8894B9CB8799}" sibTransId="{4A41ADE1-10F0-4883-885F-09366448A95D}"/>
    <dgm:cxn modelId="{E21A1405-EE33-4232-847A-57219FA25BB1}" srcId="{9FE455B3-6CB5-47E0-8A80-71AE8DAFA2FC}" destId="{6D23AEC7-36C6-46BC-B3EE-8669C47B0C3C}" srcOrd="0" destOrd="0" parTransId="{8733F173-315E-48F9-834F-03BE6E4411F6}" sibTransId="{3DD842D7-45A5-4BEF-94B3-D74FA2D713A5}"/>
    <dgm:cxn modelId="{8D874972-7E15-4E98-9F42-4868113E88F7}" srcId="{6D23AEC7-36C6-46BC-B3EE-8669C47B0C3C}" destId="{1132B356-3D10-4DF1-9E7D-9708ABF5E1E5}" srcOrd="3" destOrd="0" parTransId="{137E8F20-D2AB-4C3A-996A-E0E9822CD4BF}" sibTransId="{1AD6D488-F699-430A-A85C-C3E440229CF8}"/>
    <dgm:cxn modelId="{4CF385E6-E70F-4852-871C-877B156B8F25}" type="presOf" srcId="{5B65EE5D-358E-4C48-B869-C062C4B6AF74}" destId="{13A5357E-74CD-477F-B291-5AB1E4D16087}" srcOrd="0" destOrd="0" presId="urn:microsoft.com/office/officeart/2005/8/layout/radial6"/>
    <dgm:cxn modelId="{D3999113-6B20-48F4-898F-EBFB9C4F4596}" type="presOf" srcId="{1132B356-3D10-4DF1-9E7D-9708ABF5E1E5}" destId="{B979AD24-2ED5-4997-BBAF-161423C282A8}" srcOrd="0" destOrd="0" presId="urn:microsoft.com/office/officeart/2005/8/layout/radial6"/>
    <dgm:cxn modelId="{1C58AD21-5C1A-4F3B-884E-EC1F753B9230}" srcId="{6D23AEC7-36C6-46BC-B3EE-8669C47B0C3C}" destId="{C39C3351-7529-425E-8FB6-E0EE3CCF38B1}" srcOrd="1" destOrd="0" parTransId="{FF1D3C8C-D265-445F-998B-000FD25195AA}" sibTransId="{27888699-822D-4AEE-AE23-A5F22FB8244F}"/>
    <dgm:cxn modelId="{E2363767-D849-41F8-ADC6-6F51B4A31000}" type="presOf" srcId="{27888699-822D-4AEE-AE23-A5F22FB8244F}" destId="{A22C8F23-E8FF-49D3-90C0-7668DB406115}" srcOrd="0" destOrd="0" presId="urn:microsoft.com/office/officeart/2005/8/layout/radial6"/>
    <dgm:cxn modelId="{402A2197-4F6A-48E2-ADCB-09F01D605C01}" type="presOf" srcId="{4A41ADE1-10F0-4883-885F-09366448A95D}" destId="{510F2272-85B3-4B0E-901A-228804D3323D}" srcOrd="0" destOrd="0" presId="urn:microsoft.com/office/officeart/2005/8/layout/radial6"/>
    <dgm:cxn modelId="{5556EB41-A40E-4B06-A6A1-C9550244BBF3}" type="presParOf" srcId="{C3C915C4-D552-4110-85A1-52893DE34BA2}" destId="{AE6960F5-23AF-4333-93ED-24F21B68BE6C}" srcOrd="0" destOrd="0" presId="urn:microsoft.com/office/officeart/2005/8/layout/radial6"/>
    <dgm:cxn modelId="{4641033A-EDDC-4EA9-97C6-270ADE731642}" type="presParOf" srcId="{C3C915C4-D552-4110-85A1-52893DE34BA2}" destId="{13A5357E-74CD-477F-B291-5AB1E4D16087}" srcOrd="1" destOrd="0" presId="urn:microsoft.com/office/officeart/2005/8/layout/radial6"/>
    <dgm:cxn modelId="{84F57BA4-4F30-430D-AD27-21FF4F6EE158}" type="presParOf" srcId="{C3C915C4-D552-4110-85A1-52893DE34BA2}" destId="{2018E4A0-6393-411D-8CA0-E319773DF1C0}" srcOrd="2" destOrd="0" presId="urn:microsoft.com/office/officeart/2005/8/layout/radial6"/>
    <dgm:cxn modelId="{AB6954D1-68B6-4E68-8740-150D085B03B2}" type="presParOf" srcId="{C3C915C4-D552-4110-85A1-52893DE34BA2}" destId="{89F21DA1-27E1-4715-B233-37D1B7FEFC69}" srcOrd="3" destOrd="0" presId="urn:microsoft.com/office/officeart/2005/8/layout/radial6"/>
    <dgm:cxn modelId="{B1E1A458-A192-4C85-B11E-5FF92CAEE891}" type="presParOf" srcId="{C3C915C4-D552-4110-85A1-52893DE34BA2}" destId="{44626EAD-96D7-4269-8482-9D22FCF94D68}" srcOrd="4" destOrd="0" presId="urn:microsoft.com/office/officeart/2005/8/layout/radial6"/>
    <dgm:cxn modelId="{ADDD9CB9-F935-4ADB-854F-AE3BA0F75A42}" type="presParOf" srcId="{C3C915C4-D552-4110-85A1-52893DE34BA2}" destId="{182944DC-9EC6-464C-A8BF-B54E7A021B06}" srcOrd="5" destOrd="0" presId="urn:microsoft.com/office/officeart/2005/8/layout/radial6"/>
    <dgm:cxn modelId="{041A64E2-ABF9-4EAA-9DCA-D4EE02F50BED}" type="presParOf" srcId="{C3C915C4-D552-4110-85A1-52893DE34BA2}" destId="{A22C8F23-E8FF-49D3-90C0-7668DB406115}" srcOrd="6" destOrd="0" presId="urn:microsoft.com/office/officeart/2005/8/layout/radial6"/>
    <dgm:cxn modelId="{4A789702-1401-43CC-BB9F-3FD3BE01F36B}" type="presParOf" srcId="{C3C915C4-D552-4110-85A1-52893DE34BA2}" destId="{486191D0-B219-43BF-8F46-268265C1D877}" srcOrd="7" destOrd="0" presId="urn:microsoft.com/office/officeart/2005/8/layout/radial6"/>
    <dgm:cxn modelId="{B72219DB-1300-4736-AC80-DA8E7E488ABC}" type="presParOf" srcId="{C3C915C4-D552-4110-85A1-52893DE34BA2}" destId="{18151F62-8946-4146-932C-0032A5029E59}" srcOrd="8" destOrd="0" presId="urn:microsoft.com/office/officeart/2005/8/layout/radial6"/>
    <dgm:cxn modelId="{BB819E94-7A74-4886-A668-051746EA570A}" type="presParOf" srcId="{C3C915C4-D552-4110-85A1-52893DE34BA2}" destId="{510F2272-85B3-4B0E-901A-228804D3323D}" srcOrd="9" destOrd="0" presId="urn:microsoft.com/office/officeart/2005/8/layout/radial6"/>
    <dgm:cxn modelId="{F28C3ED1-8315-432F-9915-EC46B9BFDEB5}" type="presParOf" srcId="{C3C915C4-D552-4110-85A1-52893DE34BA2}" destId="{B979AD24-2ED5-4997-BBAF-161423C282A8}" srcOrd="10" destOrd="0" presId="urn:microsoft.com/office/officeart/2005/8/layout/radial6"/>
    <dgm:cxn modelId="{D5E47AC8-20DF-4F04-A005-72F2F1915467}" type="presParOf" srcId="{C3C915C4-D552-4110-85A1-52893DE34BA2}" destId="{746F9DFB-F9B2-43A7-AFB0-7B5A023D7BB9}" srcOrd="11" destOrd="0" presId="urn:microsoft.com/office/officeart/2005/8/layout/radial6"/>
    <dgm:cxn modelId="{5A2FF7BB-BF84-4D04-A9F5-AB0FC6EDED55}" type="presParOf" srcId="{C3C915C4-D552-4110-85A1-52893DE34BA2}" destId="{DD140FA0-4E29-4C33-93C6-822C6D2B101B}" srcOrd="12" destOrd="0" presId="urn:microsoft.com/office/officeart/2005/8/layout/radial6"/>
    <dgm:cxn modelId="{C4AACBFB-69D1-4464-945E-A996792C61C5}" type="presParOf" srcId="{C3C915C4-D552-4110-85A1-52893DE34BA2}" destId="{60B8D521-3ABB-4EFB-B6F7-BBBC59196F36}" srcOrd="13" destOrd="0" presId="urn:microsoft.com/office/officeart/2005/8/layout/radial6"/>
    <dgm:cxn modelId="{DB63D857-2798-4232-823B-6604CEFC050F}" type="presParOf" srcId="{C3C915C4-D552-4110-85A1-52893DE34BA2}" destId="{A10E0E91-1335-496F-814D-487EB4E08EC0}" srcOrd="14" destOrd="0" presId="urn:microsoft.com/office/officeart/2005/8/layout/radial6"/>
    <dgm:cxn modelId="{50D09405-DC65-45CE-BE8D-83AAE28AC539}" type="presParOf" srcId="{C3C915C4-D552-4110-85A1-52893DE34BA2}" destId="{068CB56F-1AA3-4C1E-A05E-429A077F5E27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FE455B3-6CB5-47E0-8A80-71AE8DAFA2F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23AEC7-36C6-46BC-B3EE-8669C47B0C3C}">
      <dgm:prSet phldrT="[Текст]"/>
      <dgm:spPr/>
      <dgm:t>
        <a:bodyPr/>
        <a:lstStyle/>
        <a:p>
          <a:r>
            <a:rPr lang="ru-RU" dirty="0" smtClean="0"/>
            <a:t>ЧЕЛОВЕК</a:t>
          </a:r>
          <a:endParaRPr lang="ru-RU" dirty="0"/>
        </a:p>
      </dgm:t>
    </dgm:pt>
    <dgm:pt modelId="{8733F173-315E-48F9-834F-03BE6E4411F6}" type="parTrans" cxnId="{E21A1405-EE33-4232-847A-57219FA25BB1}">
      <dgm:prSet/>
      <dgm:spPr/>
      <dgm:t>
        <a:bodyPr/>
        <a:lstStyle/>
        <a:p>
          <a:endParaRPr lang="ru-RU"/>
        </a:p>
      </dgm:t>
    </dgm:pt>
    <dgm:pt modelId="{3DD842D7-45A5-4BEF-94B3-D74FA2D713A5}" type="sibTrans" cxnId="{E21A1405-EE33-4232-847A-57219FA25BB1}">
      <dgm:prSet/>
      <dgm:spPr/>
      <dgm:t>
        <a:bodyPr/>
        <a:lstStyle/>
        <a:p>
          <a:endParaRPr lang="ru-RU"/>
        </a:p>
      </dgm:t>
    </dgm:pt>
    <dgm:pt modelId="{5B65EE5D-358E-4C48-B869-C062C4B6AF74}">
      <dgm:prSet phldrT="[Текст]"/>
      <dgm:spPr/>
      <dgm:t>
        <a:bodyPr/>
        <a:lstStyle/>
        <a:p>
          <a:r>
            <a:rPr lang="ru-RU" dirty="0" smtClean="0"/>
            <a:t>ДУХ</a:t>
          </a:r>
          <a:endParaRPr lang="ru-RU" dirty="0"/>
        </a:p>
      </dgm:t>
    </dgm:pt>
    <dgm:pt modelId="{0D53B6C3-5AD1-488B-B8E8-A6012FC8AF66}" type="parTrans" cxnId="{964D1F33-A1E0-4B1B-8F2E-08A108F5FD92}">
      <dgm:prSet/>
      <dgm:spPr/>
      <dgm:t>
        <a:bodyPr/>
        <a:lstStyle/>
        <a:p>
          <a:endParaRPr lang="ru-RU"/>
        </a:p>
      </dgm:t>
    </dgm:pt>
    <dgm:pt modelId="{C2FC5B91-4E5B-4362-B63C-A30AFB033EE1}" type="sibTrans" cxnId="{964D1F33-A1E0-4B1B-8F2E-08A108F5FD92}">
      <dgm:prSet/>
      <dgm:spPr/>
      <dgm:t>
        <a:bodyPr/>
        <a:lstStyle/>
        <a:p>
          <a:endParaRPr lang="ru-RU"/>
        </a:p>
      </dgm:t>
    </dgm:pt>
    <dgm:pt modelId="{4EAA3550-00BC-4F8B-B147-7F1552D684C2}">
      <dgm:prSet phldrT="[Текст]"/>
      <dgm:spPr/>
      <dgm:t>
        <a:bodyPr/>
        <a:lstStyle/>
        <a:p>
          <a:r>
            <a:rPr lang="ru-RU" dirty="0" smtClean="0"/>
            <a:t>индивид</a:t>
          </a:r>
          <a:endParaRPr lang="ru-RU" dirty="0"/>
        </a:p>
      </dgm:t>
    </dgm:pt>
    <dgm:pt modelId="{B3AABA69-2AA0-4386-9E50-8894B9CB8799}" type="parTrans" cxnId="{08F2E2AD-90FC-47B5-9CEF-B60A86159DCB}">
      <dgm:prSet/>
      <dgm:spPr/>
      <dgm:t>
        <a:bodyPr/>
        <a:lstStyle/>
        <a:p>
          <a:endParaRPr lang="ru-RU"/>
        </a:p>
      </dgm:t>
    </dgm:pt>
    <dgm:pt modelId="{4A41ADE1-10F0-4883-885F-09366448A95D}" type="sibTrans" cxnId="{08F2E2AD-90FC-47B5-9CEF-B60A86159DCB}">
      <dgm:prSet/>
      <dgm:spPr/>
      <dgm:t>
        <a:bodyPr/>
        <a:lstStyle/>
        <a:p>
          <a:endParaRPr lang="ru-RU"/>
        </a:p>
      </dgm:t>
    </dgm:pt>
    <dgm:pt modelId="{1132B356-3D10-4DF1-9E7D-9708ABF5E1E5}">
      <dgm:prSet phldrT="[Текст]"/>
      <dgm:spPr/>
      <dgm:t>
        <a:bodyPr/>
        <a:lstStyle/>
        <a:p>
          <a:r>
            <a:rPr lang="ru-RU" dirty="0" smtClean="0"/>
            <a:t>субъект</a:t>
          </a:r>
          <a:endParaRPr lang="ru-RU" dirty="0"/>
        </a:p>
      </dgm:t>
    </dgm:pt>
    <dgm:pt modelId="{137E8F20-D2AB-4C3A-996A-E0E9822CD4BF}" type="parTrans" cxnId="{8D874972-7E15-4E98-9F42-4868113E88F7}">
      <dgm:prSet/>
      <dgm:spPr/>
      <dgm:t>
        <a:bodyPr/>
        <a:lstStyle/>
        <a:p>
          <a:endParaRPr lang="ru-RU"/>
        </a:p>
      </dgm:t>
    </dgm:pt>
    <dgm:pt modelId="{1AD6D488-F699-430A-A85C-C3E440229CF8}" type="sibTrans" cxnId="{8D874972-7E15-4E98-9F42-4868113E88F7}">
      <dgm:prSet/>
      <dgm:spPr/>
      <dgm:t>
        <a:bodyPr/>
        <a:lstStyle/>
        <a:p>
          <a:endParaRPr lang="ru-RU"/>
        </a:p>
      </dgm:t>
    </dgm:pt>
    <dgm:pt modelId="{C39C3351-7529-425E-8FB6-E0EE3CCF38B1}">
      <dgm:prSet phldrT="[Текст]"/>
      <dgm:spPr/>
      <dgm:t>
        <a:bodyPr/>
        <a:lstStyle/>
        <a:p>
          <a:r>
            <a:rPr lang="ru-RU" dirty="0" smtClean="0"/>
            <a:t>индивидуальность</a:t>
          </a:r>
          <a:endParaRPr lang="ru-RU" dirty="0"/>
        </a:p>
      </dgm:t>
    </dgm:pt>
    <dgm:pt modelId="{27888699-822D-4AEE-AE23-A5F22FB8244F}" type="sibTrans" cxnId="{1C58AD21-5C1A-4F3B-884E-EC1F753B9230}">
      <dgm:prSet/>
      <dgm:spPr/>
      <dgm:t>
        <a:bodyPr/>
        <a:lstStyle/>
        <a:p>
          <a:endParaRPr lang="ru-RU"/>
        </a:p>
      </dgm:t>
    </dgm:pt>
    <dgm:pt modelId="{FF1D3C8C-D265-445F-998B-000FD25195AA}" type="parTrans" cxnId="{1C58AD21-5C1A-4F3B-884E-EC1F753B9230}">
      <dgm:prSet/>
      <dgm:spPr/>
      <dgm:t>
        <a:bodyPr/>
        <a:lstStyle/>
        <a:p>
          <a:endParaRPr lang="ru-RU"/>
        </a:p>
      </dgm:t>
    </dgm:pt>
    <dgm:pt modelId="{3EA55D20-8681-46A9-AE85-E58BCBF905C1}">
      <dgm:prSet phldrT="[Текст]"/>
      <dgm:spPr/>
      <dgm:t>
        <a:bodyPr/>
        <a:lstStyle/>
        <a:p>
          <a:r>
            <a:rPr lang="ru-RU" dirty="0" smtClean="0"/>
            <a:t>личность</a:t>
          </a:r>
          <a:endParaRPr lang="ru-RU" dirty="0"/>
        </a:p>
      </dgm:t>
    </dgm:pt>
    <dgm:pt modelId="{C8BF101B-082C-4A73-9C7E-EEEA2593D47C}" type="parTrans" cxnId="{46A76445-8853-489A-8465-419034160346}">
      <dgm:prSet/>
      <dgm:spPr/>
      <dgm:t>
        <a:bodyPr/>
        <a:lstStyle/>
        <a:p>
          <a:endParaRPr lang="ru-RU"/>
        </a:p>
      </dgm:t>
    </dgm:pt>
    <dgm:pt modelId="{BF017C00-1FD3-46D0-A392-C2DE042A0486}" type="sibTrans" cxnId="{46A76445-8853-489A-8465-419034160346}">
      <dgm:prSet/>
      <dgm:spPr/>
      <dgm:t>
        <a:bodyPr/>
        <a:lstStyle/>
        <a:p>
          <a:endParaRPr lang="ru-RU"/>
        </a:p>
      </dgm:t>
    </dgm:pt>
    <dgm:pt modelId="{C3C915C4-D552-4110-85A1-52893DE34BA2}" type="pres">
      <dgm:prSet presAssocID="{9FE455B3-6CB5-47E0-8A80-71AE8DAFA2F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6960F5-23AF-4333-93ED-24F21B68BE6C}" type="pres">
      <dgm:prSet presAssocID="{6D23AEC7-36C6-46BC-B3EE-8669C47B0C3C}" presName="centerShape" presStyleLbl="node0" presStyleIdx="0" presStyleCnt="1" custScaleX="84111" custScaleY="105704"/>
      <dgm:spPr/>
      <dgm:t>
        <a:bodyPr/>
        <a:lstStyle/>
        <a:p>
          <a:endParaRPr lang="ru-RU"/>
        </a:p>
      </dgm:t>
    </dgm:pt>
    <dgm:pt modelId="{13A5357E-74CD-477F-B291-5AB1E4D16087}" type="pres">
      <dgm:prSet presAssocID="{5B65EE5D-358E-4C48-B869-C062C4B6AF7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8E4A0-6393-411D-8CA0-E319773DF1C0}" type="pres">
      <dgm:prSet presAssocID="{5B65EE5D-358E-4C48-B869-C062C4B6AF74}" presName="dummy" presStyleCnt="0"/>
      <dgm:spPr/>
    </dgm:pt>
    <dgm:pt modelId="{89F21DA1-27E1-4715-B233-37D1B7FEFC69}" type="pres">
      <dgm:prSet presAssocID="{C2FC5B91-4E5B-4362-B63C-A30AFB033EE1}" presName="sibTrans" presStyleLbl="sibTrans2D1" presStyleIdx="0" presStyleCnt="5" custScaleY="142582"/>
      <dgm:spPr/>
      <dgm:t>
        <a:bodyPr/>
        <a:lstStyle/>
        <a:p>
          <a:endParaRPr lang="ru-RU"/>
        </a:p>
      </dgm:t>
    </dgm:pt>
    <dgm:pt modelId="{44626EAD-96D7-4269-8482-9D22FCF94D68}" type="pres">
      <dgm:prSet presAssocID="{C39C3351-7529-425E-8FB6-E0EE3CCF38B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944DC-9EC6-464C-A8BF-B54E7A021B06}" type="pres">
      <dgm:prSet presAssocID="{C39C3351-7529-425E-8FB6-E0EE3CCF38B1}" presName="dummy" presStyleCnt="0"/>
      <dgm:spPr/>
    </dgm:pt>
    <dgm:pt modelId="{A22C8F23-E8FF-49D3-90C0-7668DB406115}" type="pres">
      <dgm:prSet presAssocID="{27888699-822D-4AEE-AE23-A5F22FB8244F}" presName="sibTrans" presStyleLbl="sibTrans2D1" presStyleIdx="1" presStyleCnt="5" custScaleY="142582"/>
      <dgm:spPr/>
      <dgm:t>
        <a:bodyPr/>
        <a:lstStyle/>
        <a:p>
          <a:endParaRPr lang="ru-RU"/>
        </a:p>
      </dgm:t>
    </dgm:pt>
    <dgm:pt modelId="{486191D0-B219-43BF-8F46-268265C1D877}" type="pres">
      <dgm:prSet presAssocID="{4EAA3550-00BC-4F8B-B147-7F1552D684C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151F62-8946-4146-932C-0032A5029E59}" type="pres">
      <dgm:prSet presAssocID="{4EAA3550-00BC-4F8B-B147-7F1552D684C2}" presName="dummy" presStyleCnt="0"/>
      <dgm:spPr/>
    </dgm:pt>
    <dgm:pt modelId="{510F2272-85B3-4B0E-901A-228804D3323D}" type="pres">
      <dgm:prSet presAssocID="{4A41ADE1-10F0-4883-885F-09366448A95D}" presName="sibTrans" presStyleLbl="sibTrans2D1" presStyleIdx="2" presStyleCnt="5" custScaleY="102885"/>
      <dgm:spPr/>
      <dgm:t>
        <a:bodyPr/>
        <a:lstStyle/>
        <a:p>
          <a:endParaRPr lang="ru-RU"/>
        </a:p>
      </dgm:t>
    </dgm:pt>
    <dgm:pt modelId="{B979AD24-2ED5-4997-BBAF-161423C282A8}" type="pres">
      <dgm:prSet presAssocID="{1132B356-3D10-4DF1-9E7D-9708ABF5E1E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6F9DFB-F9B2-43A7-AFB0-7B5A023D7BB9}" type="pres">
      <dgm:prSet presAssocID="{1132B356-3D10-4DF1-9E7D-9708ABF5E1E5}" presName="dummy" presStyleCnt="0"/>
      <dgm:spPr/>
    </dgm:pt>
    <dgm:pt modelId="{DD140FA0-4E29-4C33-93C6-822C6D2B101B}" type="pres">
      <dgm:prSet presAssocID="{1AD6D488-F699-430A-A85C-C3E440229CF8}" presName="sibTrans" presStyleLbl="sibTrans2D1" presStyleIdx="3" presStyleCnt="5" custScaleY="142582"/>
      <dgm:spPr/>
      <dgm:t>
        <a:bodyPr/>
        <a:lstStyle/>
        <a:p>
          <a:endParaRPr lang="ru-RU"/>
        </a:p>
      </dgm:t>
    </dgm:pt>
    <dgm:pt modelId="{60B8D521-3ABB-4EFB-B6F7-BBBC59196F36}" type="pres">
      <dgm:prSet presAssocID="{3EA55D20-8681-46A9-AE85-E58BCBF905C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0E0E91-1335-496F-814D-487EB4E08EC0}" type="pres">
      <dgm:prSet presAssocID="{3EA55D20-8681-46A9-AE85-E58BCBF905C1}" presName="dummy" presStyleCnt="0"/>
      <dgm:spPr/>
    </dgm:pt>
    <dgm:pt modelId="{068CB56F-1AA3-4C1E-A05E-429A077F5E27}" type="pres">
      <dgm:prSet presAssocID="{BF017C00-1FD3-46D0-A392-C2DE042A0486}" presName="sibTrans" presStyleLbl="sibTrans2D1" presStyleIdx="4" presStyleCnt="5" custScaleY="142582"/>
      <dgm:spPr/>
      <dgm:t>
        <a:bodyPr/>
        <a:lstStyle/>
        <a:p>
          <a:endParaRPr lang="ru-RU"/>
        </a:p>
      </dgm:t>
    </dgm:pt>
  </dgm:ptLst>
  <dgm:cxnLst>
    <dgm:cxn modelId="{964D1F33-A1E0-4B1B-8F2E-08A108F5FD92}" srcId="{6D23AEC7-36C6-46BC-B3EE-8669C47B0C3C}" destId="{5B65EE5D-358E-4C48-B869-C062C4B6AF74}" srcOrd="0" destOrd="0" parTransId="{0D53B6C3-5AD1-488B-B8E8-A6012FC8AF66}" sibTransId="{C2FC5B91-4E5B-4362-B63C-A30AFB033EE1}"/>
    <dgm:cxn modelId="{AB149858-AA35-421A-9A1B-1CB2036359EB}" type="presOf" srcId="{4A41ADE1-10F0-4883-885F-09366448A95D}" destId="{510F2272-85B3-4B0E-901A-228804D3323D}" srcOrd="0" destOrd="0" presId="urn:microsoft.com/office/officeart/2005/8/layout/radial6"/>
    <dgm:cxn modelId="{8348ABCF-8F80-4C06-A464-1A810611749B}" type="presOf" srcId="{3EA55D20-8681-46A9-AE85-E58BCBF905C1}" destId="{60B8D521-3ABB-4EFB-B6F7-BBBC59196F36}" srcOrd="0" destOrd="0" presId="urn:microsoft.com/office/officeart/2005/8/layout/radial6"/>
    <dgm:cxn modelId="{1CB437E1-763E-4C1B-9DE9-9A32C6969415}" type="presOf" srcId="{9FE455B3-6CB5-47E0-8A80-71AE8DAFA2FC}" destId="{C3C915C4-D552-4110-85A1-52893DE34BA2}" srcOrd="0" destOrd="0" presId="urn:microsoft.com/office/officeart/2005/8/layout/radial6"/>
    <dgm:cxn modelId="{4FA817BB-20B3-4242-9F62-D018D7BFE8C0}" type="presOf" srcId="{5B65EE5D-358E-4C48-B869-C062C4B6AF74}" destId="{13A5357E-74CD-477F-B291-5AB1E4D16087}" srcOrd="0" destOrd="0" presId="urn:microsoft.com/office/officeart/2005/8/layout/radial6"/>
    <dgm:cxn modelId="{2DB5EAF4-4307-408A-9990-1453A418857A}" type="presOf" srcId="{BF017C00-1FD3-46D0-A392-C2DE042A0486}" destId="{068CB56F-1AA3-4C1E-A05E-429A077F5E27}" srcOrd="0" destOrd="0" presId="urn:microsoft.com/office/officeart/2005/8/layout/radial6"/>
    <dgm:cxn modelId="{ACB534FD-FE3D-4236-9AA8-B7D2DE7EABA0}" type="presOf" srcId="{27888699-822D-4AEE-AE23-A5F22FB8244F}" destId="{A22C8F23-E8FF-49D3-90C0-7668DB406115}" srcOrd="0" destOrd="0" presId="urn:microsoft.com/office/officeart/2005/8/layout/radial6"/>
    <dgm:cxn modelId="{7C1B5A05-BE2B-4FD9-B5FF-3F8359348EF8}" type="presOf" srcId="{C39C3351-7529-425E-8FB6-E0EE3CCF38B1}" destId="{44626EAD-96D7-4269-8482-9D22FCF94D68}" srcOrd="0" destOrd="0" presId="urn:microsoft.com/office/officeart/2005/8/layout/radial6"/>
    <dgm:cxn modelId="{46A76445-8853-489A-8465-419034160346}" srcId="{6D23AEC7-36C6-46BC-B3EE-8669C47B0C3C}" destId="{3EA55D20-8681-46A9-AE85-E58BCBF905C1}" srcOrd="4" destOrd="0" parTransId="{C8BF101B-082C-4A73-9C7E-EEEA2593D47C}" sibTransId="{BF017C00-1FD3-46D0-A392-C2DE042A0486}"/>
    <dgm:cxn modelId="{57C0A035-B6A0-44E7-A946-F298A633BD09}" type="presOf" srcId="{C2FC5B91-4E5B-4362-B63C-A30AFB033EE1}" destId="{89F21DA1-27E1-4715-B233-37D1B7FEFC69}" srcOrd="0" destOrd="0" presId="urn:microsoft.com/office/officeart/2005/8/layout/radial6"/>
    <dgm:cxn modelId="{08F2E2AD-90FC-47B5-9CEF-B60A86159DCB}" srcId="{6D23AEC7-36C6-46BC-B3EE-8669C47B0C3C}" destId="{4EAA3550-00BC-4F8B-B147-7F1552D684C2}" srcOrd="2" destOrd="0" parTransId="{B3AABA69-2AA0-4386-9E50-8894B9CB8799}" sibTransId="{4A41ADE1-10F0-4883-885F-09366448A95D}"/>
    <dgm:cxn modelId="{532E3ABD-7B2B-44C0-9C46-0A75AF31DA7D}" type="presOf" srcId="{6D23AEC7-36C6-46BC-B3EE-8669C47B0C3C}" destId="{AE6960F5-23AF-4333-93ED-24F21B68BE6C}" srcOrd="0" destOrd="0" presId="urn:microsoft.com/office/officeart/2005/8/layout/radial6"/>
    <dgm:cxn modelId="{E21A1405-EE33-4232-847A-57219FA25BB1}" srcId="{9FE455B3-6CB5-47E0-8A80-71AE8DAFA2FC}" destId="{6D23AEC7-36C6-46BC-B3EE-8669C47B0C3C}" srcOrd="0" destOrd="0" parTransId="{8733F173-315E-48F9-834F-03BE6E4411F6}" sibTransId="{3DD842D7-45A5-4BEF-94B3-D74FA2D713A5}"/>
    <dgm:cxn modelId="{8D874972-7E15-4E98-9F42-4868113E88F7}" srcId="{6D23AEC7-36C6-46BC-B3EE-8669C47B0C3C}" destId="{1132B356-3D10-4DF1-9E7D-9708ABF5E1E5}" srcOrd="3" destOrd="0" parTransId="{137E8F20-D2AB-4C3A-996A-E0E9822CD4BF}" sibTransId="{1AD6D488-F699-430A-A85C-C3E440229CF8}"/>
    <dgm:cxn modelId="{1C58AD21-5C1A-4F3B-884E-EC1F753B9230}" srcId="{6D23AEC7-36C6-46BC-B3EE-8669C47B0C3C}" destId="{C39C3351-7529-425E-8FB6-E0EE3CCF38B1}" srcOrd="1" destOrd="0" parTransId="{FF1D3C8C-D265-445F-998B-000FD25195AA}" sibTransId="{27888699-822D-4AEE-AE23-A5F22FB8244F}"/>
    <dgm:cxn modelId="{FBF61D29-7430-43C9-8400-98B321D1F7BE}" type="presOf" srcId="{4EAA3550-00BC-4F8B-B147-7F1552D684C2}" destId="{486191D0-B219-43BF-8F46-268265C1D877}" srcOrd="0" destOrd="0" presId="urn:microsoft.com/office/officeart/2005/8/layout/radial6"/>
    <dgm:cxn modelId="{2A3787CD-19B4-47E4-8E88-4071D067DD5E}" type="presOf" srcId="{1AD6D488-F699-430A-A85C-C3E440229CF8}" destId="{DD140FA0-4E29-4C33-93C6-822C6D2B101B}" srcOrd="0" destOrd="0" presId="urn:microsoft.com/office/officeart/2005/8/layout/radial6"/>
    <dgm:cxn modelId="{B42ECE1C-26ED-4FFF-84AF-8F7AF45A7A39}" type="presOf" srcId="{1132B356-3D10-4DF1-9E7D-9708ABF5E1E5}" destId="{B979AD24-2ED5-4997-BBAF-161423C282A8}" srcOrd="0" destOrd="0" presId="urn:microsoft.com/office/officeart/2005/8/layout/radial6"/>
    <dgm:cxn modelId="{9CF2EE78-0E7B-4D4F-B641-74E1BCEC2537}" type="presParOf" srcId="{C3C915C4-D552-4110-85A1-52893DE34BA2}" destId="{AE6960F5-23AF-4333-93ED-24F21B68BE6C}" srcOrd="0" destOrd="0" presId="urn:microsoft.com/office/officeart/2005/8/layout/radial6"/>
    <dgm:cxn modelId="{698EBEA3-F273-4B67-90FE-BE6DF138DE4C}" type="presParOf" srcId="{C3C915C4-D552-4110-85A1-52893DE34BA2}" destId="{13A5357E-74CD-477F-B291-5AB1E4D16087}" srcOrd="1" destOrd="0" presId="urn:microsoft.com/office/officeart/2005/8/layout/radial6"/>
    <dgm:cxn modelId="{ECBA6075-D1D7-4C16-AFC4-F4B909686B29}" type="presParOf" srcId="{C3C915C4-D552-4110-85A1-52893DE34BA2}" destId="{2018E4A0-6393-411D-8CA0-E319773DF1C0}" srcOrd="2" destOrd="0" presId="urn:microsoft.com/office/officeart/2005/8/layout/radial6"/>
    <dgm:cxn modelId="{B98B934A-AE40-4138-B71A-EB76235AF2AA}" type="presParOf" srcId="{C3C915C4-D552-4110-85A1-52893DE34BA2}" destId="{89F21DA1-27E1-4715-B233-37D1B7FEFC69}" srcOrd="3" destOrd="0" presId="urn:microsoft.com/office/officeart/2005/8/layout/radial6"/>
    <dgm:cxn modelId="{9F46368B-2B8E-4ABF-ACD1-DF062800BC33}" type="presParOf" srcId="{C3C915C4-D552-4110-85A1-52893DE34BA2}" destId="{44626EAD-96D7-4269-8482-9D22FCF94D68}" srcOrd="4" destOrd="0" presId="urn:microsoft.com/office/officeart/2005/8/layout/radial6"/>
    <dgm:cxn modelId="{EFC6F09C-2E75-4F7B-A3A1-6D82BDFFC64C}" type="presParOf" srcId="{C3C915C4-D552-4110-85A1-52893DE34BA2}" destId="{182944DC-9EC6-464C-A8BF-B54E7A021B06}" srcOrd="5" destOrd="0" presId="urn:microsoft.com/office/officeart/2005/8/layout/radial6"/>
    <dgm:cxn modelId="{32CAC556-84E7-47D8-ABCA-7381DF59E3EE}" type="presParOf" srcId="{C3C915C4-D552-4110-85A1-52893DE34BA2}" destId="{A22C8F23-E8FF-49D3-90C0-7668DB406115}" srcOrd="6" destOrd="0" presId="urn:microsoft.com/office/officeart/2005/8/layout/radial6"/>
    <dgm:cxn modelId="{5EFC4D47-390D-4A4A-8592-5B542B062727}" type="presParOf" srcId="{C3C915C4-D552-4110-85A1-52893DE34BA2}" destId="{486191D0-B219-43BF-8F46-268265C1D877}" srcOrd="7" destOrd="0" presId="urn:microsoft.com/office/officeart/2005/8/layout/radial6"/>
    <dgm:cxn modelId="{F3757C81-5E71-4C07-8AB5-446A3616E6B5}" type="presParOf" srcId="{C3C915C4-D552-4110-85A1-52893DE34BA2}" destId="{18151F62-8946-4146-932C-0032A5029E59}" srcOrd="8" destOrd="0" presId="urn:microsoft.com/office/officeart/2005/8/layout/radial6"/>
    <dgm:cxn modelId="{24AA050F-69B2-4128-80CE-0B2CA1CF2A4B}" type="presParOf" srcId="{C3C915C4-D552-4110-85A1-52893DE34BA2}" destId="{510F2272-85B3-4B0E-901A-228804D3323D}" srcOrd="9" destOrd="0" presId="urn:microsoft.com/office/officeart/2005/8/layout/radial6"/>
    <dgm:cxn modelId="{ECCDD418-AFD3-4A64-BE21-D1104B0CC9E5}" type="presParOf" srcId="{C3C915C4-D552-4110-85A1-52893DE34BA2}" destId="{B979AD24-2ED5-4997-BBAF-161423C282A8}" srcOrd="10" destOrd="0" presId="urn:microsoft.com/office/officeart/2005/8/layout/radial6"/>
    <dgm:cxn modelId="{DF751DA5-E7BE-4C93-A5D9-47B386006E2F}" type="presParOf" srcId="{C3C915C4-D552-4110-85A1-52893DE34BA2}" destId="{746F9DFB-F9B2-43A7-AFB0-7B5A023D7BB9}" srcOrd="11" destOrd="0" presId="urn:microsoft.com/office/officeart/2005/8/layout/radial6"/>
    <dgm:cxn modelId="{6619C3D3-08AD-4E0B-A0C7-9071967084DF}" type="presParOf" srcId="{C3C915C4-D552-4110-85A1-52893DE34BA2}" destId="{DD140FA0-4E29-4C33-93C6-822C6D2B101B}" srcOrd="12" destOrd="0" presId="urn:microsoft.com/office/officeart/2005/8/layout/radial6"/>
    <dgm:cxn modelId="{1A12D34C-D3EE-41D4-90A1-0E12292E2B7C}" type="presParOf" srcId="{C3C915C4-D552-4110-85A1-52893DE34BA2}" destId="{60B8D521-3ABB-4EFB-B6F7-BBBC59196F36}" srcOrd="13" destOrd="0" presId="urn:microsoft.com/office/officeart/2005/8/layout/radial6"/>
    <dgm:cxn modelId="{22C89499-0078-4072-93B0-A113493916C2}" type="presParOf" srcId="{C3C915C4-D552-4110-85A1-52893DE34BA2}" destId="{A10E0E91-1335-496F-814D-487EB4E08EC0}" srcOrd="14" destOrd="0" presId="urn:microsoft.com/office/officeart/2005/8/layout/radial6"/>
    <dgm:cxn modelId="{79C60C00-28EE-4403-9262-12B2D90237F4}" type="presParOf" srcId="{C3C915C4-D552-4110-85A1-52893DE34BA2}" destId="{068CB56F-1AA3-4C1E-A05E-429A077F5E27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FE455B3-6CB5-47E0-8A80-71AE8DAFA2FC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23AEC7-36C6-46BC-B3EE-8669C47B0C3C}">
      <dgm:prSet phldrT="[Текст]"/>
      <dgm:spPr/>
      <dgm:t>
        <a:bodyPr/>
        <a:lstStyle/>
        <a:p>
          <a:pPr>
            <a:spcAft>
              <a:spcPts val="0"/>
            </a:spcAft>
          </a:pPr>
          <a:r>
            <a:rPr lang="ru-RU" dirty="0" smtClean="0"/>
            <a:t>ЧЕЛОВЕК  ЛИЧНОСТЬ  ИНДИВИД</a:t>
          </a:r>
          <a:endParaRPr lang="ru-RU" dirty="0"/>
        </a:p>
      </dgm:t>
    </dgm:pt>
    <dgm:pt modelId="{8733F173-315E-48F9-834F-03BE6E4411F6}" type="parTrans" cxnId="{E21A1405-EE33-4232-847A-57219FA25BB1}">
      <dgm:prSet/>
      <dgm:spPr/>
      <dgm:t>
        <a:bodyPr/>
        <a:lstStyle/>
        <a:p>
          <a:endParaRPr lang="ru-RU"/>
        </a:p>
      </dgm:t>
    </dgm:pt>
    <dgm:pt modelId="{3DD842D7-45A5-4BEF-94B3-D74FA2D713A5}" type="sibTrans" cxnId="{E21A1405-EE33-4232-847A-57219FA25BB1}">
      <dgm:prSet/>
      <dgm:spPr/>
      <dgm:t>
        <a:bodyPr/>
        <a:lstStyle/>
        <a:p>
          <a:endParaRPr lang="ru-RU"/>
        </a:p>
      </dgm:t>
    </dgm:pt>
    <dgm:pt modelId="{5B65EE5D-358E-4C48-B869-C062C4B6AF74}">
      <dgm:prSet phldrT="[Текст]"/>
      <dgm:spPr/>
      <dgm:t>
        <a:bodyPr/>
        <a:lstStyle/>
        <a:p>
          <a:r>
            <a:rPr lang="ru-RU" dirty="0" smtClean="0"/>
            <a:t>ДУХ</a:t>
          </a:r>
          <a:endParaRPr lang="ru-RU" dirty="0"/>
        </a:p>
      </dgm:t>
    </dgm:pt>
    <dgm:pt modelId="{0D53B6C3-5AD1-488B-B8E8-A6012FC8AF66}" type="parTrans" cxnId="{964D1F33-A1E0-4B1B-8F2E-08A108F5FD92}">
      <dgm:prSet/>
      <dgm:spPr/>
      <dgm:t>
        <a:bodyPr/>
        <a:lstStyle/>
        <a:p>
          <a:endParaRPr lang="ru-RU"/>
        </a:p>
      </dgm:t>
    </dgm:pt>
    <dgm:pt modelId="{C2FC5B91-4E5B-4362-B63C-A30AFB033EE1}" type="sibTrans" cxnId="{964D1F33-A1E0-4B1B-8F2E-08A108F5FD92}">
      <dgm:prSet/>
      <dgm:spPr/>
      <dgm:t>
        <a:bodyPr/>
        <a:lstStyle/>
        <a:p>
          <a:endParaRPr lang="ru-RU"/>
        </a:p>
      </dgm:t>
    </dgm:pt>
    <dgm:pt modelId="{4EAA3550-00BC-4F8B-B147-7F1552D684C2}">
      <dgm:prSet phldrT="[Текст]"/>
      <dgm:spPr/>
      <dgm:t>
        <a:bodyPr/>
        <a:lstStyle/>
        <a:p>
          <a:r>
            <a:rPr lang="ru-RU" dirty="0" smtClean="0"/>
            <a:t>БИО</a:t>
          </a:r>
          <a:endParaRPr lang="ru-RU" dirty="0"/>
        </a:p>
      </dgm:t>
    </dgm:pt>
    <dgm:pt modelId="{B3AABA69-2AA0-4386-9E50-8894B9CB8799}" type="parTrans" cxnId="{08F2E2AD-90FC-47B5-9CEF-B60A86159DCB}">
      <dgm:prSet/>
      <dgm:spPr/>
      <dgm:t>
        <a:bodyPr/>
        <a:lstStyle/>
        <a:p>
          <a:endParaRPr lang="ru-RU"/>
        </a:p>
      </dgm:t>
    </dgm:pt>
    <dgm:pt modelId="{4A41ADE1-10F0-4883-885F-09366448A95D}" type="sibTrans" cxnId="{08F2E2AD-90FC-47B5-9CEF-B60A86159DCB}">
      <dgm:prSet/>
      <dgm:spPr/>
      <dgm:t>
        <a:bodyPr/>
        <a:lstStyle/>
        <a:p>
          <a:endParaRPr lang="ru-RU"/>
        </a:p>
      </dgm:t>
    </dgm:pt>
    <dgm:pt modelId="{C39C3351-7529-425E-8FB6-E0EE3CCF38B1}">
      <dgm:prSet phldrT="[Текст]"/>
      <dgm:spPr/>
      <dgm:t>
        <a:bodyPr/>
        <a:lstStyle/>
        <a:p>
          <a:r>
            <a:rPr lang="ru-RU" dirty="0" smtClean="0"/>
            <a:t>СОЦИО</a:t>
          </a:r>
          <a:endParaRPr lang="ru-RU" dirty="0"/>
        </a:p>
      </dgm:t>
    </dgm:pt>
    <dgm:pt modelId="{27888699-822D-4AEE-AE23-A5F22FB8244F}" type="sibTrans" cxnId="{1C58AD21-5C1A-4F3B-884E-EC1F753B9230}">
      <dgm:prSet/>
      <dgm:spPr/>
      <dgm:t>
        <a:bodyPr/>
        <a:lstStyle/>
        <a:p>
          <a:endParaRPr lang="ru-RU"/>
        </a:p>
      </dgm:t>
    </dgm:pt>
    <dgm:pt modelId="{FF1D3C8C-D265-445F-998B-000FD25195AA}" type="parTrans" cxnId="{1C58AD21-5C1A-4F3B-884E-EC1F753B9230}">
      <dgm:prSet/>
      <dgm:spPr/>
      <dgm:t>
        <a:bodyPr/>
        <a:lstStyle/>
        <a:p>
          <a:endParaRPr lang="ru-RU"/>
        </a:p>
      </dgm:t>
    </dgm:pt>
    <dgm:pt modelId="{C3C915C4-D552-4110-85A1-52893DE34BA2}" type="pres">
      <dgm:prSet presAssocID="{9FE455B3-6CB5-47E0-8A80-71AE8DAFA2FC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6960F5-23AF-4333-93ED-24F21B68BE6C}" type="pres">
      <dgm:prSet presAssocID="{6D23AEC7-36C6-46BC-B3EE-8669C47B0C3C}" presName="centerShape" presStyleLbl="node0" presStyleIdx="0" presStyleCnt="1"/>
      <dgm:spPr/>
      <dgm:t>
        <a:bodyPr/>
        <a:lstStyle/>
        <a:p>
          <a:endParaRPr lang="ru-RU"/>
        </a:p>
      </dgm:t>
    </dgm:pt>
    <dgm:pt modelId="{13A5357E-74CD-477F-B291-5AB1E4D16087}" type="pres">
      <dgm:prSet presAssocID="{5B65EE5D-358E-4C48-B869-C062C4B6AF74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18E4A0-6393-411D-8CA0-E319773DF1C0}" type="pres">
      <dgm:prSet presAssocID="{5B65EE5D-358E-4C48-B869-C062C4B6AF74}" presName="dummy" presStyleCnt="0"/>
      <dgm:spPr/>
    </dgm:pt>
    <dgm:pt modelId="{89F21DA1-27E1-4715-B233-37D1B7FEFC69}" type="pres">
      <dgm:prSet presAssocID="{C2FC5B91-4E5B-4362-B63C-A30AFB033EE1}" presName="sibTrans" presStyleLbl="sibTrans2D1" presStyleIdx="0" presStyleCnt="3"/>
      <dgm:spPr/>
      <dgm:t>
        <a:bodyPr/>
        <a:lstStyle/>
        <a:p>
          <a:endParaRPr lang="ru-RU"/>
        </a:p>
      </dgm:t>
    </dgm:pt>
    <dgm:pt modelId="{44626EAD-96D7-4269-8482-9D22FCF94D68}" type="pres">
      <dgm:prSet presAssocID="{C39C3351-7529-425E-8FB6-E0EE3CCF38B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2944DC-9EC6-464C-A8BF-B54E7A021B06}" type="pres">
      <dgm:prSet presAssocID="{C39C3351-7529-425E-8FB6-E0EE3CCF38B1}" presName="dummy" presStyleCnt="0"/>
      <dgm:spPr/>
    </dgm:pt>
    <dgm:pt modelId="{A22C8F23-E8FF-49D3-90C0-7668DB406115}" type="pres">
      <dgm:prSet presAssocID="{27888699-822D-4AEE-AE23-A5F22FB8244F}" presName="sibTrans" presStyleLbl="sibTrans2D1" presStyleIdx="1" presStyleCnt="3"/>
      <dgm:spPr/>
      <dgm:t>
        <a:bodyPr/>
        <a:lstStyle/>
        <a:p>
          <a:endParaRPr lang="ru-RU"/>
        </a:p>
      </dgm:t>
    </dgm:pt>
    <dgm:pt modelId="{486191D0-B219-43BF-8F46-268265C1D877}" type="pres">
      <dgm:prSet presAssocID="{4EAA3550-00BC-4F8B-B147-7F1552D684C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151F62-8946-4146-932C-0032A5029E59}" type="pres">
      <dgm:prSet presAssocID="{4EAA3550-00BC-4F8B-B147-7F1552D684C2}" presName="dummy" presStyleCnt="0"/>
      <dgm:spPr/>
    </dgm:pt>
    <dgm:pt modelId="{510F2272-85B3-4B0E-901A-228804D3323D}" type="pres">
      <dgm:prSet presAssocID="{4A41ADE1-10F0-4883-885F-09366448A95D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964D1F33-A1E0-4B1B-8F2E-08A108F5FD92}" srcId="{6D23AEC7-36C6-46BC-B3EE-8669C47B0C3C}" destId="{5B65EE5D-358E-4C48-B869-C062C4B6AF74}" srcOrd="0" destOrd="0" parTransId="{0D53B6C3-5AD1-488B-B8E8-A6012FC8AF66}" sibTransId="{C2FC5B91-4E5B-4362-B63C-A30AFB033EE1}"/>
    <dgm:cxn modelId="{2096761C-C359-4035-B390-56B6AE1F6005}" type="presOf" srcId="{6D23AEC7-36C6-46BC-B3EE-8669C47B0C3C}" destId="{AE6960F5-23AF-4333-93ED-24F21B68BE6C}" srcOrd="0" destOrd="0" presId="urn:microsoft.com/office/officeart/2005/8/layout/radial6"/>
    <dgm:cxn modelId="{10C308EA-231D-4F73-A4F1-A86388C9E430}" type="presOf" srcId="{C39C3351-7529-425E-8FB6-E0EE3CCF38B1}" destId="{44626EAD-96D7-4269-8482-9D22FCF94D68}" srcOrd="0" destOrd="0" presId="urn:microsoft.com/office/officeart/2005/8/layout/radial6"/>
    <dgm:cxn modelId="{A5584B15-F0F9-40AE-9D12-EA195ACC9514}" type="presOf" srcId="{4EAA3550-00BC-4F8B-B147-7F1552D684C2}" destId="{486191D0-B219-43BF-8F46-268265C1D877}" srcOrd="0" destOrd="0" presId="urn:microsoft.com/office/officeart/2005/8/layout/radial6"/>
    <dgm:cxn modelId="{08F2E2AD-90FC-47B5-9CEF-B60A86159DCB}" srcId="{6D23AEC7-36C6-46BC-B3EE-8669C47B0C3C}" destId="{4EAA3550-00BC-4F8B-B147-7F1552D684C2}" srcOrd="2" destOrd="0" parTransId="{B3AABA69-2AA0-4386-9E50-8894B9CB8799}" sibTransId="{4A41ADE1-10F0-4883-885F-09366448A95D}"/>
    <dgm:cxn modelId="{E21A1405-EE33-4232-847A-57219FA25BB1}" srcId="{9FE455B3-6CB5-47E0-8A80-71AE8DAFA2FC}" destId="{6D23AEC7-36C6-46BC-B3EE-8669C47B0C3C}" srcOrd="0" destOrd="0" parTransId="{8733F173-315E-48F9-834F-03BE6E4411F6}" sibTransId="{3DD842D7-45A5-4BEF-94B3-D74FA2D713A5}"/>
    <dgm:cxn modelId="{2821D376-DC5C-4209-BF8B-9FC45AEF0D29}" type="presOf" srcId="{5B65EE5D-358E-4C48-B869-C062C4B6AF74}" destId="{13A5357E-74CD-477F-B291-5AB1E4D16087}" srcOrd="0" destOrd="0" presId="urn:microsoft.com/office/officeart/2005/8/layout/radial6"/>
    <dgm:cxn modelId="{1C58AD21-5C1A-4F3B-884E-EC1F753B9230}" srcId="{6D23AEC7-36C6-46BC-B3EE-8669C47B0C3C}" destId="{C39C3351-7529-425E-8FB6-E0EE3CCF38B1}" srcOrd="1" destOrd="0" parTransId="{FF1D3C8C-D265-445F-998B-000FD25195AA}" sibTransId="{27888699-822D-4AEE-AE23-A5F22FB8244F}"/>
    <dgm:cxn modelId="{BB49B4DE-D6D1-4818-BA2C-D32F9F5EA051}" type="presOf" srcId="{9FE455B3-6CB5-47E0-8A80-71AE8DAFA2FC}" destId="{C3C915C4-D552-4110-85A1-52893DE34BA2}" srcOrd="0" destOrd="0" presId="urn:microsoft.com/office/officeart/2005/8/layout/radial6"/>
    <dgm:cxn modelId="{9E406480-0C61-4F6E-9A23-1FD39D191E93}" type="presOf" srcId="{C2FC5B91-4E5B-4362-B63C-A30AFB033EE1}" destId="{89F21DA1-27E1-4715-B233-37D1B7FEFC69}" srcOrd="0" destOrd="0" presId="urn:microsoft.com/office/officeart/2005/8/layout/radial6"/>
    <dgm:cxn modelId="{0221D6DE-F359-438C-A85B-2E47574AA9B3}" type="presOf" srcId="{27888699-822D-4AEE-AE23-A5F22FB8244F}" destId="{A22C8F23-E8FF-49D3-90C0-7668DB406115}" srcOrd="0" destOrd="0" presId="urn:microsoft.com/office/officeart/2005/8/layout/radial6"/>
    <dgm:cxn modelId="{67A3B40F-1D9D-447C-90F0-9ED71B23EF83}" type="presOf" srcId="{4A41ADE1-10F0-4883-885F-09366448A95D}" destId="{510F2272-85B3-4B0E-901A-228804D3323D}" srcOrd="0" destOrd="0" presId="urn:microsoft.com/office/officeart/2005/8/layout/radial6"/>
    <dgm:cxn modelId="{9D1F1254-9343-4B96-9C19-62ED38F54A86}" type="presParOf" srcId="{C3C915C4-D552-4110-85A1-52893DE34BA2}" destId="{AE6960F5-23AF-4333-93ED-24F21B68BE6C}" srcOrd="0" destOrd="0" presId="urn:microsoft.com/office/officeart/2005/8/layout/radial6"/>
    <dgm:cxn modelId="{E7CAE2A6-D007-4F01-92BA-2DCCC7655A04}" type="presParOf" srcId="{C3C915C4-D552-4110-85A1-52893DE34BA2}" destId="{13A5357E-74CD-477F-B291-5AB1E4D16087}" srcOrd="1" destOrd="0" presId="urn:microsoft.com/office/officeart/2005/8/layout/radial6"/>
    <dgm:cxn modelId="{6344622C-2A2F-4564-AA98-38175381CFF3}" type="presParOf" srcId="{C3C915C4-D552-4110-85A1-52893DE34BA2}" destId="{2018E4A0-6393-411D-8CA0-E319773DF1C0}" srcOrd="2" destOrd="0" presId="urn:microsoft.com/office/officeart/2005/8/layout/radial6"/>
    <dgm:cxn modelId="{EF6B644E-E0E5-4AB3-821D-342B4F5043BA}" type="presParOf" srcId="{C3C915C4-D552-4110-85A1-52893DE34BA2}" destId="{89F21DA1-27E1-4715-B233-37D1B7FEFC69}" srcOrd="3" destOrd="0" presId="urn:microsoft.com/office/officeart/2005/8/layout/radial6"/>
    <dgm:cxn modelId="{AC74DF68-D3B2-4E5C-BA9C-24A26E5D99E0}" type="presParOf" srcId="{C3C915C4-D552-4110-85A1-52893DE34BA2}" destId="{44626EAD-96D7-4269-8482-9D22FCF94D68}" srcOrd="4" destOrd="0" presId="urn:microsoft.com/office/officeart/2005/8/layout/radial6"/>
    <dgm:cxn modelId="{2FE7C634-16E3-4AE6-AD3D-ACE772B8A77B}" type="presParOf" srcId="{C3C915C4-D552-4110-85A1-52893DE34BA2}" destId="{182944DC-9EC6-464C-A8BF-B54E7A021B06}" srcOrd="5" destOrd="0" presId="urn:microsoft.com/office/officeart/2005/8/layout/radial6"/>
    <dgm:cxn modelId="{09816318-6B40-4BE0-885A-4DF011BFF034}" type="presParOf" srcId="{C3C915C4-D552-4110-85A1-52893DE34BA2}" destId="{A22C8F23-E8FF-49D3-90C0-7668DB406115}" srcOrd="6" destOrd="0" presId="urn:microsoft.com/office/officeart/2005/8/layout/radial6"/>
    <dgm:cxn modelId="{99A731F8-6FDD-40CC-A71E-394D770B80C3}" type="presParOf" srcId="{C3C915C4-D552-4110-85A1-52893DE34BA2}" destId="{486191D0-B219-43BF-8F46-268265C1D877}" srcOrd="7" destOrd="0" presId="urn:microsoft.com/office/officeart/2005/8/layout/radial6"/>
    <dgm:cxn modelId="{FADA803B-B574-4C4D-8788-292FCFAB684A}" type="presParOf" srcId="{C3C915C4-D552-4110-85A1-52893DE34BA2}" destId="{18151F62-8946-4146-932C-0032A5029E59}" srcOrd="8" destOrd="0" presId="urn:microsoft.com/office/officeart/2005/8/layout/radial6"/>
    <dgm:cxn modelId="{73776AD2-9D8F-4283-BBD9-5F03AA9784D1}" type="presParOf" srcId="{C3C915C4-D552-4110-85A1-52893DE34BA2}" destId="{510F2272-85B3-4B0E-901A-228804D3323D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25C533E-EA29-4855-97AF-DB187223A946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93E8DBF-6374-4B21-B5DB-A68B7C88F6A9}">
      <dgm:prSet/>
      <dgm:spPr/>
      <dgm:t>
        <a:bodyPr/>
        <a:lstStyle/>
        <a:p>
          <a:pPr rtl="0"/>
          <a:r>
            <a:rPr lang="ru-RU" dirty="0" smtClean="0"/>
            <a:t>Могу –способности</a:t>
          </a:r>
          <a:endParaRPr lang="ru-RU" dirty="0"/>
        </a:p>
      </dgm:t>
    </dgm:pt>
    <dgm:pt modelId="{51F93987-79FB-4C9C-B0D8-D5B7C27EA095}" type="parTrans" cxnId="{64864065-2B28-4165-A2CD-3B73EC31065D}">
      <dgm:prSet/>
      <dgm:spPr/>
      <dgm:t>
        <a:bodyPr/>
        <a:lstStyle/>
        <a:p>
          <a:endParaRPr lang="ru-RU"/>
        </a:p>
      </dgm:t>
    </dgm:pt>
    <dgm:pt modelId="{276375AF-2C22-40DD-93F3-991FFD58D897}" type="sibTrans" cxnId="{64864065-2B28-4165-A2CD-3B73EC31065D}">
      <dgm:prSet/>
      <dgm:spPr/>
      <dgm:t>
        <a:bodyPr/>
        <a:lstStyle/>
        <a:p>
          <a:endParaRPr lang="ru-RU"/>
        </a:p>
      </dgm:t>
    </dgm:pt>
    <dgm:pt modelId="{9798458A-C879-40DF-B96A-3DB468EBF7D0}">
      <dgm:prSet/>
      <dgm:spPr/>
      <dgm:t>
        <a:bodyPr/>
        <a:lstStyle/>
        <a:p>
          <a:pPr rtl="0"/>
          <a:r>
            <a:rPr lang="ru-RU" dirty="0" smtClean="0"/>
            <a:t>Хочу – потребности</a:t>
          </a:r>
          <a:endParaRPr lang="ru-RU" dirty="0"/>
        </a:p>
      </dgm:t>
    </dgm:pt>
    <dgm:pt modelId="{BE891280-860A-49E7-9382-68791DD2E3CC}" type="parTrans" cxnId="{7BC6B490-EA65-45D6-89CA-98089BC8E141}">
      <dgm:prSet/>
      <dgm:spPr/>
      <dgm:t>
        <a:bodyPr/>
        <a:lstStyle/>
        <a:p>
          <a:endParaRPr lang="ru-RU"/>
        </a:p>
      </dgm:t>
    </dgm:pt>
    <dgm:pt modelId="{68DD55DB-491C-4D80-B545-3BE835B45150}" type="sibTrans" cxnId="{7BC6B490-EA65-45D6-89CA-98089BC8E141}">
      <dgm:prSet/>
      <dgm:spPr/>
      <dgm:t>
        <a:bodyPr/>
        <a:lstStyle/>
        <a:p>
          <a:endParaRPr lang="ru-RU"/>
        </a:p>
      </dgm:t>
    </dgm:pt>
    <dgm:pt modelId="{42B4D48E-B5F2-4B61-9AD7-A6DEE9183373}">
      <dgm:prSet/>
      <dgm:spPr/>
      <dgm:t>
        <a:bodyPr/>
        <a:lstStyle/>
        <a:p>
          <a:pPr rtl="0"/>
          <a:r>
            <a:rPr lang="ru-RU" dirty="0" smtClean="0"/>
            <a:t>Должно быть – нормы, правила</a:t>
          </a:r>
          <a:endParaRPr lang="ru-RU" dirty="0"/>
        </a:p>
      </dgm:t>
    </dgm:pt>
    <dgm:pt modelId="{C75B7359-A1E1-4675-A32A-8EC59B24359E}" type="parTrans" cxnId="{3C59F598-761A-4A06-82BB-65659EF7B812}">
      <dgm:prSet/>
      <dgm:spPr/>
      <dgm:t>
        <a:bodyPr/>
        <a:lstStyle/>
        <a:p>
          <a:endParaRPr lang="ru-RU"/>
        </a:p>
      </dgm:t>
    </dgm:pt>
    <dgm:pt modelId="{9867184B-EA26-40B9-AFB2-8ABE0F4B29D3}" type="sibTrans" cxnId="{3C59F598-761A-4A06-82BB-65659EF7B812}">
      <dgm:prSet/>
      <dgm:spPr/>
      <dgm:t>
        <a:bodyPr/>
        <a:lstStyle/>
        <a:p>
          <a:endParaRPr lang="ru-RU"/>
        </a:p>
      </dgm:t>
    </dgm:pt>
    <dgm:pt modelId="{DC648C03-1FE7-4C2B-81DF-759A96604D01}" type="pres">
      <dgm:prSet presAssocID="{A25C533E-EA29-4855-97AF-DB187223A94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443DF84-7FE1-46FB-A4E6-2C1C3F84352E}" type="pres">
      <dgm:prSet presAssocID="{D93E8DBF-6374-4B21-B5DB-A68B7C88F6A9}" presName="circ1" presStyleLbl="vennNode1" presStyleIdx="0" presStyleCnt="3"/>
      <dgm:spPr/>
      <dgm:t>
        <a:bodyPr/>
        <a:lstStyle/>
        <a:p>
          <a:endParaRPr lang="ru-RU"/>
        </a:p>
      </dgm:t>
    </dgm:pt>
    <dgm:pt modelId="{118703C3-D80F-4F4C-AFE1-9D16A60CB099}" type="pres">
      <dgm:prSet presAssocID="{D93E8DBF-6374-4B21-B5DB-A68B7C88F6A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C107C5-F5DF-4D3D-A483-8BE22CBBF7F1}" type="pres">
      <dgm:prSet presAssocID="{9798458A-C879-40DF-B96A-3DB468EBF7D0}" presName="circ2" presStyleLbl="vennNode1" presStyleIdx="1" presStyleCnt="3"/>
      <dgm:spPr/>
      <dgm:t>
        <a:bodyPr/>
        <a:lstStyle/>
        <a:p>
          <a:endParaRPr lang="ru-RU"/>
        </a:p>
      </dgm:t>
    </dgm:pt>
    <dgm:pt modelId="{BD6A89D0-4567-46D3-ABEB-17BCB9A62680}" type="pres">
      <dgm:prSet presAssocID="{9798458A-C879-40DF-B96A-3DB468EBF7D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867F29-9F72-41A9-BE36-407CC5A5C3ED}" type="pres">
      <dgm:prSet presAssocID="{42B4D48E-B5F2-4B61-9AD7-A6DEE9183373}" presName="circ3" presStyleLbl="vennNode1" presStyleIdx="2" presStyleCnt="3"/>
      <dgm:spPr/>
      <dgm:t>
        <a:bodyPr/>
        <a:lstStyle/>
        <a:p>
          <a:endParaRPr lang="ru-RU"/>
        </a:p>
      </dgm:t>
    </dgm:pt>
    <dgm:pt modelId="{63BBBC09-E902-40B7-B902-E644E363D35A}" type="pres">
      <dgm:prSet presAssocID="{42B4D48E-B5F2-4B61-9AD7-A6DEE918337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B9E9E40-ADC1-4516-B517-A21AA2617DF0}" type="presOf" srcId="{D93E8DBF-6374-4B21-B5DB-A68B7C88F6A9}" destId="{118703C3-D80F-4F4C-AFE1-9D16A60CB099}" srcOrd="1" destOrd="0" presId="urn:microsoft.com/office/officeart/2005/8/layout/venn1"/>
    <dgm:cxn modelId="{3C59F598-761A-4A06-82BB-65659EF7B812}" srcId="{A25C533E-EA29-4855-97AF-DB187223A946}" destId="{42B4D48E-B5F2-4B61-9AD7-A6DEE9183373}" srcOrd="2" destOrd="0" parTransId="{C75B7359-A1E1-4675-A32A-8EC59B24359E}" sibTransId="{9867184B-EA26-40B9-AFB2-8ABE0F4B29D3}"/>
    <dgm:cxn modelId="{E53050FA-366B-403C-8DD0-3C9CE40A9144}" type="presOf" srcId="{D93E8DBF-6374-4B21-B5DB-A68B7C88F6A9}" destId="{5443DF84-7FE1-46FB-A4E6-2C1C3F84352E}" srcOrd="0" destOrd="0" presId="urn:microsoft.com/office/officeart/2005/8/layout/venn1"/>
    <dgm:cxn modelId="{3B4629D2-1029-4311-AFDD-07130B49980C}" type="presOf" srcId="{9798458A-C879-40DF-B96A-3DB468EBF7D0}" destId="{BD6A89D0-4567-46D3-ABEB-17BCB9A62680}" srcOrd="1" destOrd="0" presId="urn:microsoft.com/office/officeart/2005/8/layout/venn1"/>
    <dgm:cxn modelId="{CF4F9ACC-16B2-4FD8-B794-6DC7DD025D5B}" type="presOf" srcId="{42B4D48E-B5F2-4B61-9AD7-A6DEE9183373}" destId="{63BBBC09-E902-40B7-B902-E644E363D35A}" srcOrd="1" destOrd="0" presId="urn:microsoft.com/office/officeart/2005/8/layout/venn1"/>
    <dgm:cxn modelId="{24E02A13-A972-4C44-8BC0-1A7E66058640}" type="presOf" srcId="{9798458A-C879-40DF-B96A-3DB468EBF7D0}" destId="{3CC107C5-F5DF-4D3D-A483-8BE22CBBF7F1}" srcOrd="0" destOrd="0" presId="urn:microsoft.com/office/officeart/2005/8/layout/venn1"/>
    <dgm:cxn modelId="{7BC6B490-EA65-45D6-89CA-98089BC8E141}" srcId="{A25C533E-EA29-4855-97AF-DB187223A946}" destId="{9798458A-C879-40DF-B96A-3DB468EBF7D0}" srcOrd="1" destOrd="0" parTransId="{BE891280-860A-49E7-9382-68791DD2E3CC}" sibTransId="{68DD55DB-491C-4D80-B545-3BE835B45150}"/>
    <dgm:cxn modelId="{DB7BD09C-13EF-40A1-BE37-730C19038D8A}" type="presOf" srcId="{A25C533E-EA29-4855-97AF-DB187223A946}" destId="{DC648C03-1FE7-4C2B-81DF-759A96604D01}" srcOrd="0" destOrd="0" presId="urn:microsoft.com/office/officeart/2005/8/layout/venn1"/>
    <dgm:cxn modelId="{48B76842-FC89-41A0-8AB9-AF426ABE4FDB}" type="presOf" srcId="{42B4D48E-B5F2-4B61-9AD7-A6DEE9183373}" destId="{83867F29-9F72-41A9-BE36-407CC5A5C3ED}" srcOrd="0" destOrd="0" presId="urn:microsoft.com/office/officeart/2005/8/layout/venn1"/>
    <dgm:cxn modelId="{64864065-2B28-4165-A2CD-3B73EC31065D}" srcId="{A25C533E-EA29-4855-97AF-DB187223A946}" destId="{D93E8DBF-6374-4B21-B5DB-A68B7C88F6A9}" srcOrd="0" destOrd="0" parTransId="{51F93987-79FB-4C9C-B0D8-D5B7C27EA095}" sibTransId="{276375AF-2C22-40DD-93F3-991FFD58D897}"/>
    <dgm:cxn modelId="{CE99A1A5-5D65-4415-976C-0B6ECE711272}" type="presParOf" srcId="{DC648C03-1FE7-4C2B-81DF-759A96604D01}" destId="{5443DF84-7FE1-46FB-A4E6-2C1C3F84352E}" srcOrd="0" destOrd="0" presId="urn:microsoft.com/office/officeart/2005/8/layout/venn1"/>
    <dgm:cxn modelId="{FAE7AFA4-92DF-43DA-A1CC-7EBE12C03301}" type="presParOf" srcId="{DC648C03-1FE7-4C2B-81DF-759A96604D01}" destId="{118703C3-D80F-4F4C-AFE1-9D16A60CB099}" srcOrd="1" destOrd="0" presId="urn:microsoft.com/office/officeart/2005/8/layout/venn1"/>
    <dgm:cxn modelId="{F08012BD-D8B8-4234-95A0-88BF6D7653EC}" type="presParOf" srcId="{DC648C03-1FE7-4C2B-81DF-759A96604D01}" destId="{3CC107C5-F5DF-4D3D-A483-8BE22CBBF7F1}" srcOrd="2" destOrd="0" presId="urn:microsoft.com/office/officeart/2005/8/layout/venn1"/>
    <dgm:cxn modelId="{B29670E9-715F-4202-BEDF-442C4657DBB8}" type="presParOf" srcId="{DC648C03-1FE7-4C2B-81DF-759A96604D01}" destId="{BD6A89D0-4567-46D3-ABEB-17BCB9A62680}" srcOrd="3" destOrd="0" presId="urn:microsoft.com/office/officeart/2005/8/layout/venn1"/>
    <dgm:cxn modelId="{D9F3A480-5D91-4D84-9BC2-19BB4D3ED925}" type="presParOf" srcId="{DC648C03-1FE7-4C2B-81DF-759A96604D01}" destId="{83867F29-9F72-41A9-BE36-407CC5A5C3ED}" srcOrd="4" destOrd="0" presId="urn:microsoft.com/office/officeart/2005/8/layout/venn1"/>
    <dgm:cxn modelId="{AA7C7F25-D5D5-4F1E-A7C0-8EAD33B7C1FE}" type="presParOf" srcId="{DC648C03-1FE7-4C2B-81DF-759A96604D01}" destId="{63BBBC09-E902-40B7-B902-E644E363D35A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6256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ВЗРОСЛЫЙ</a:t>
          </a:r>
          <a:endParaRPr lang="ru-RU" sz="1300" kern="1200" dirty="0"/>
        </a:p>
      </dsp:txBody>
      <dsp:txXfrm>
        <a:off x="1098243" y="631341"/>
        <a:ext cx="1212935" cy="1203103"/>
      </dsp:txXfrm>
    </dsp:sp>
    <dsp:sp modelId="{4A74D791-7FA7-4DA6-8BE2-73630AAEA484}">
      <dsp:nvSpPr>
        <dsp:cNvPr id="0" name=""/>
        <dsp:cNvSpPr/>
      </dsp:nvSpPr>
      <dsp:spPr>
        <a:xfrm>
          <a:off x="1033158" y="2066189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ШКОЛЬНИК</a:t>
          </a:r>
          <a:endParaRPr lang="ru-RU" sz="1300" kern="1200" dirty="0"/>
        </a:p>
      </dsp:txBody>
      <dsp:txXfrm>
        <a:off x="1098243" y="2131274"/>
        <a:ext cx="1212935" cy="1203103"/>
      </dsp:txXfrm>
    </dsp:sp>
    <dsp:sp modelId="{AF877FF9-0C94-4F24-97F2-632409C6464F}">
      <dsp:nvSpPr>
        <dsp:cNvPr id="0" name=""/>
        <dsp:cNvSpPr/>
      </dsp:nvSpPr>
      <dsp:spPr>
        <a:xfrm>
          <a:off x="1033158" y="3566121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ДОШКОЛЬНИК</a:t>
          </a:r>
          <a:endParaRPr lang="ru-RU" sz="1300" kern="1200" dirty="0"/>
        </a:p>
      </dsp:txBody>
      <dsp:txXfrm>
        <a:off x="1098243" y="3631206"/>
        <a:ext cx="1212935" cy="120310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400364-7835-4642-8A27-6DCCBE888379}">
      <dsp:nvSpPr>
        <dsp:cNvPr id="0" name=""/>
        <dsp:cNvSpPr/>
      </dsp:nvSpPr>
      <dsp:spPr>
        <a:xfrm>
          <a:off x="998325" y="2423319"/>
          <a:ext cx="602905" cy="145340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452" y="0"/>
              </a:lnTo>
              <a:lnTo>
                <a:pt x="301452" y="1453407"/>
              </a:lnTo>
              <a:lnTo>
                <a:pt x="602905" y="1453407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60441" y="3110685"/>
        <a:ext cx="78674" cy="78674"/>
      </dsp:txXfrm>
    </dsp:sp>
    <dsp:sp modelId="{D32AF7DC-2D44-4A5D-8D0E-211A7E5AB421}">
      <dsp:nvSpPr>
        <dsp:cNvPr id="0" name=""/>
        <dsp:cNvSpPr/>
      </dsp:nvSpPr>
      <dsp:spPr>
        <a:xfrm>
          <a:off x="998325" y="2315539"/>
          <a:ext cx="602905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07779"/>
              </a:moveTo>
              <a:lnTo>
                <a:pt x="301452" y="107779"/>
              </a:lnTo>
              <a:lnTo>
                <a:pt x="301452" y="45720"/>
              </a:lnTo>
              <a:lnTo>
                <a:pt x="602905" y="45720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84626" y="2346106"/>
        <a:ext cx="30304" cy="30304"/>
      </dsp:txXfrm>
    </dsp:sp>
    <dsp:sp modelId="{AA6E49B0-5C6C-46DA-844B-70FEAB4C7058}">
      <dsp:nvSpPr>
        <dsp:cNvPr id="0" name=""/>
        <dsp:cNvSpPr/>
      </dsp:nvSpPr>
      <dsp:spPr>
        <a:xfrm>
          <a:off x="998325" y="907852"/>
          <a:ext cx="602905" cy="1515466"/>
        </a:xfrm>
        <a:custGeom>
          <a:avLst/>
          <a:gdLst/>
          <a:ahLst/>
          <a:cxnLst/>
          <a:rect l="0" t="0" r="0" b="0"/>
          <a:pathLst>
            <a:path>
              <a:moveTo>
                <a:pt x="0" y="1515466"/>
              </a:moveTo>
              <a:lnTo>
                <a:pt x="301452" y="1515466"/>
              </a:lnTo>
              <a:lnTo>
                <a:pt x="301452" y="0"/>
              </a:lnTo>
              <a:lnTo>
                <a:pt x="602905" y="0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259003" y="1624810"/>
        <a:ext cx="81549" cy="81549"/>
      </dsp:txXfrm>
    </dsp:sp>
    <dsp:sp modelId="{E27DB53F-71E7-4498-9079-35DC54A9BEED}">
      <dsp:nvSpPr>
        <dsp:cNvPr id="0" name=""/>
        <dsp:cNvSpPr/>
      </dsp:nvSpPr>
      <dsp:spPr>
        <a:xfrm rot="16200000">
          <a:off x="-1879794" y="1963787"/>
          <a:ext cx="4837176" cy="9190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ПОТРЕБНОСТИ</a:t>
          </a:r>
          <a:endParaRPr lang="ru-RU" sz="4000" kern="1200" dirty="0"/>
        </a:p>
      </dsp:txBody>
      <dsp:txXfrm>
        <a:off x="-1879794" y="1963787"/>
        <a:ext cx="4837176" cy="919063"/>
      </dsp:txXfrm>
    </dsp:sp>
    <dsp:sp modelId="{3DE54AC3-D468-4E8A-BF5F-34492DA26103}">
      <dsp:nvSpPr>
        <dsp:cNvPr id="0" name=""/>
        <dsp:cNvSpPr/>
      </dsp:nvSpPr>
      <dsp:spPr>
        <a:xfrm>
          <a:off x="1601231" y="363068"/>
          <a:ext cx="4515793" cy="108956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Биологические</a:t>
          </a:r>
          <a:r>
            <a:rPr lang="ru-RU" sz="2000" kern="1200" dirty="0" smtClean="0"/>
            <a:t> </a:t>
          </a:r>
          <a:r>
            <a:rPr lang="ru-RU" sz="1300" kern="1200" dirty="0" smtClean="0"/>
            <a:t>- </a:t>
          </a:r>
          <a:r>
            <a:rPr lang="ru-RU" sz="1400" kern="1200" dirty="0" smtClean="0"/>
            <a:t>потребление от природы (родители, Земля, космос) определенной энергетики, необходимой для жизни</a:t>
          </a:r>
          <a:endParaRPr lang="ru-RU" sz="1400" kern="1200" dirty="0"/>
        </a:p>
      </dsp:txBody>
      <dsp:txXfrm>
        <a:off x="1601231" y="363068"/>
        <a:ext cx="4515793" cy="1089568"/>
      </dsp:txXfrm>
    </dsp:sp>
    <dsp:sp modelId="{A3ECC2D9-8FF1-403E-AECF-349B96F99E34}">
      <dsp:nvSpPr>
        <dsp:cNvPr id="0" name=""/>
        <dsp:cNvSpPr/>
      </dsp:nvSpPr>
      <dsp:spPr>
        <a:xfrm>
          <a:off x="1601231" y="1682402"/>
          <a:ext cx="5172026" cy="13577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Социальные</a:t>
          </a:r>
          <a:r>
            <a:rPr lang="ru-RU" sz="1400" kern="1200" dirty="0" smtClean="0"/>
            <a:t> – потребление от общества (семья, коллектив) определенной продукции – материальной, эмоциональной, интеллектуальной</a:t>
          </a:r>
          <a:endParaRPr lang="ru-RU" sz="1400" kern="1200" dirty="0"/>
        </a:p>
      </dsp:txBody>
      <dsp:txXfrm>
        <a:off x="1601231" y="1682402"/>
        <a:ext cx="5172026" cy="1357714"/>
      </dsp:txXfrm>
    </dsp:sp>
    <dsp:sp modelId="{F928464D-1D33-435F-8C8A-1D306232EE25}">
      <dsp:nvSpPr>
        <dsp:cNvPr id="0" name=""/>
        <dsp:cNvSpPr/>
      </dsp:nvSpPr>
      <dsp:spPr>
        <a:xfrm>
          <a:off x="1601231" y="3269882"/>
          <a:ext cx="5890689" cy="121368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Духовные</a:t>
          </a:r>
          <a:r>
            <a:rPr lang="ru-RU" sz="2100" kern="1200" dirty="0" smtClean="0"/>
            <a:t> – </a:t>
          </a:r>
          <a:r>
            <a:rPr lang="ru-RU" sz="1400" kern="1200" dirty="0" smtClean="0"/>
            <a:t>предпочтения, направленность </a:t>
          </a:r>
        </a:p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действий, поступков, поведения человека, ценности</a:t>
          </a:r>
          <a:endParaRPr lang="ru-RU" sz="1400" kern="1200" dirty="0"/>
        </a:p>
      </dsp:txBody>
      <dsp:txXfrm>
        <a:off x="1601231" y="3269882"/>
        <a:ext cx="5890689" cy="1213687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400364-7835-4642-8A27-6DCCBE888379}">
      <dsp:nvSpPr>
        <dsp:cNvPr id="0" name=""/>
        <dsp:cNvSpPr/>
      </dsp:nvSpPr>
      <dsp:spPr>
        <a:xfrm>
          <a:off x="998325" y="2423319"/>
          <a:ext cx="602905" cy="13093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452" y="0"/>
              </a:lnTo>
              <a:lnTo>
                <a:pt x="301452" y="1309389"/>
              </a:lnTo>
              <a:lnTo>
                <a:pt x="602905" y="1309389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63740" y="3041975"/>
        <a:ext cx="72076" cy="72076"/>
      </dsp:txXfrm>
    </dsp:sp>
    <dsp:sp modelId="{D32AF7DC-2D44-4A5D-8D0E-211A7E5AB421}">
      <dsp:nvSpPr>
        <dsp:cNvPr id="0" name=""/>
        <dsp:cNvSpPr/>
      </dsp:nvSpPr>
      <dsp:spPr>
        <a:xfrm>
          <a:off x="998325" y="2289250"/>
          <a:ext cx="602905" cy="134068"/>
        </a:xfrm>
        <a:custGeom>
          <a:avLst/>
          <a:gdLst/>
          <a:ahLst/>
          <a:cxnLst/>
          <a:rect l="0" t="0" r="0" b="0"/>
          <a:pathLst>
            <a:path>
              <a:moveTo>
                <a:pt x="0" y="134068"/>
              </a:moveTo>
              <a:lnTo>
                <a:pt x="301452" y="134068"/>
              </a:lnTo>
              <a:lnTo>
                <a:pt x="301452" y="0"/>
              </a:lnTo>
              <a:lnTo>
                <a:pt x="602905" y="0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84337" y="2340843"/>
        <a:ext cx="30881" cy="30881"/>
      </dsp:txXfrm>
    </dsp:sp>
    <dsp:sp modelId="{AA6E49B0-5C6C-46DA-844B-70FEAB4C7058}">
      <dsp:nvSpPr>
        <dsp:cNvPr id="0" name=""/>
        <dsp:cNvSpPr/>
      </dsp:nvSpPr>
      <dsp:spPr>
        <a:xfrm>
          <a:off x="998325" y="979860"/>
          <a:ext cx="602905" cy="1443458"/>
        </a:xfrm>
        <a:custGeom>
          <a:avLst/>
          <a:gdLst/>
          <a:ahLst/>
          <a:cxnLst/>
          <a:rect l="0" t="0" r="0" b="0"/>
          <a:pathLst>
            <a:path>
              <a:moveTo>
                <a:pt x="0" y="1443458"/>
              </a:moveTo>
              <a:lnTo>
                <a:pt x="301452" y="1443458"/>
              </a:lnTo>
              <a:lnTo>
                <a:pt x="301452" y="0"/>
              </a:lnTo>
              <a:lnTo>
                <a:pt x="602905" y="0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260671" y="1662482"/>
        <a:ext cx="78215" cy="78215"/>
      </dsp:txXfrm>
    </dsp:sp>
    <dsp:sp modelId="{E27DB53F-71E7-4498-9079-35DC54A9BEED}">
      <dsp:nvSpPr>
        <dsp:cNvPr id="0" name=""/>
        <dsp:cNvSpPr/>
      </dsp:nvSpPr>
      <dsp:spPr>
        <a:xfrm rot="16200000">
          <a:off x="-1879794" y="1963787"/>
          <a:ext cx="4837176" cy="91906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ПОТРЕБНОСТИ</a:t>
          </a:r>
          <a:endParaRPr lang="ru-RU" sz="4000" kern="1200" dirty="0"/>
        </a:p>
      </dsp:txBody>
      <dsp:txXfrm>
        <a:off x="-1879794" y="1963787"/>
        <a:ext cx="4837176" cy="919063"/>
      </dsp:txXfrm>
    </dsp:sp>
    <dsp:sp modelId="{3DE54AC3-D468-4E8A-BF5F-34492DA26103}">
      <dsp:nvSpPr>
        <dsp:cNvPr id="0" name=""/>
        <dsp:cNvSpPr/>
      </dsp:nvSpPr>
      <dsp:spPr>
        <a:xfrm>
          <a:off x="1601231" y="435072"/>
          <a:ext cx="4111756" cy="108957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Биологические</a:t>
          </a:r>
          <a:r>
            <a:rPr lang="ru-RU" sz="2000" kern="1200" dirty="0" smtClean="0"/>
            <a:t> – здоровье – психологическое, физиологическое</a:t>
          </a:r>
          <a:endParaRPr lang="ru-RU" sz="2000" kern="1200" dirty="0"/>
        </a:p>
      </dsp:txBody>
      <dsp:txXfrm>
        <a:off x="1601231" y="435072"/>
        <a:ext cx="4111756" cy="1089577"/>
      </dsp:txXfrm>
    </dsp:sp>
    <dsp:sp modelId="{A3ECC2D9-8FF1-403E-AECF-349B96F99E34}">
      <dsp:nvSpPr>
        <dsp:cNvPr id="0" name=""/>
        <dsp:cNvSpPr/>
      </dsp:nvSpPr>
      <dsp:spPr>
        <a:xfrm>
          <a:off x="1601231" y="1754415"/>
          <a:ext cx="5172026" cy="10696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Социальные</a:t>
          </a:r>
          <a:r>
            <a:rPr lang="ru-RU" sz="2000" kern="1200" dirty="0" smtClean="0"/>
            <a:t> – совесть – уважение, безопасность</a:t>
          </a:r>
          <a:endParaRPr lang="ru-RU" sz="2000" kern="1200" dirty="0"/>
        </a:p>
      </dsp:txBody>
      <dsp:txXfrm>
        <a:off x="1601231" y="1754415"/>
        <a:ext cx="5172026" cy="1069670"/>
      </dsp:txXfrm>
    </dsp:sp>
    <dsp:sp modelId="{F928464D-1D33-435F-8C8A-1D306232EE25}">
      <dsp:nvSpPr>
        <dsp:cNvPr id="0" name=""/>
        <dsp:cNvSpPr/>
      </dsp:nvSpPr>
      <dsp:spPr>
        <a:xfrm>
          <a:off x="1601231" y="3053851"/>
          <a:ext cx="5890689" cy="13577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Духовные</a:t>
          </a:r>
          <a:r>
            <a:rPr lang="ru-RU" sz="2100" kern="1200" dirty="0" smtClean="0"/>
            <a:t> – разум – эмоциональные, интеллектуальные</a:t>
          </a:r>
          <a:endParaRPr lang="ru-RU" sz="1400" kern="1200" dirty="0"/>
        </a:p>
      </dsp:txBody>
      <dsp:txXfrm>
        <a:off x="1601231" y="3053851"/>
        <a:ext cx="5890689" cy="1357714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976166-2739-4E5A-947E-6E15F2EAB956}">
      <dsp:nvSpPr>
        <dsp:cNvPr id="0" name=""/>
        <dsp:cNvSpPr/>
      </dsp:nvSpPr>
      <dsp:spPr>
        <a:xfrm>
          <a:off x="602128" y="0"/>
          <a:ext cx="6824126" cy="498432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2EB18A-4523-4D0F-98F1-35F2AB5D80E7}">
      <dsp:nvSpPr>
        <dsp:cNvPr id="0" name=""/>
        <dsp:cNvSpPr/>
      </dsp:nvSpPr>
      <dsp:spPr>
        <a:xfrm>
          <a:off x="272055" y="1495298"/>
          <a:ext cx="2408515" cy="19937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6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СТАБИЛЬНОСТЬ – основное качество личности, определяющее взаимоотношение с окружающим миром</a:t>
          </a:r>
          <a:endParaRPr lang="ru-RU" sz="1700" kern="1200" dirty="0"/>
        </a:p>
      </dsp:txBody>
      <dsp:txXfrm>
        <a:off x="369381" y="1592624"/>
        <a:ext cx="2213863" cy="1799079"/>
      </dsp:txXfrm>
    </dsp:sp>
    <dsp:sp modelId="{AF96F7C8-D918-406F-812C-D212DDF3AFBB}">
      <dsp:nvSpPr>
        <dsp:cNvPr id="0" name=""/>
        <dsp:cNvSpPr/>
      </dsp:nvSpPr>
      <dsp:spPr>
        <a:xfrm>
          <a:off x="2809934" y="1495298"/>
          <a:ext cx="2408515" cy="19937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6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СОСТОЯНИЕ – промежуточный результат процесса управления потребностями</a:t>
          </a:r>
          <a:endParaRPr lang="ru-RU" sz="1700" kern="1200" dirty="0"/>
        </a:p>
      </dsp:txBody>
      <dsp:txXfrm>
        <a:off x="2907260" y="1592624"/>
        <a:ext cx="2213863" cy="1799079"/>
      </dsp:txXfrm>
    </dsp:sp>
    <dsp:sp modelId="{2E95ED1A-0727-41F5-BD15-A3B229B7B57B}">
      <dsp:nvSpPr>
        <dsp:cNvPr id="0" name=""/>
        <dsp:cNvSpPr/>
      </dsp:nvSpPr>
      <dsp:spPr>
        <a:xfrm>
          <a:off x="5347813" y="1495298"/>
          <a:ext cx="2408515" cy="19937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6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ИЗМЕНЧИВОСТЬ – непрерывный процесс изменения под влиянием внешних условий и внутреннего состояния </a:t>
          </a:r>
          <a:endParaRPr lang="ru-RU" sz="1700" kern="1200" dirty="0"/>
        </a:p>
      </dsp:txBody>
      <dsp:txXfrm>
        <a:off x="5445139" y="1592624"/>
        <a:ext cx="2213863" cy="179907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400364-7835-4642-8A27-6DCCBE888379}">
      <dsp:nvSpPr>
        <dsp:cNvPr id="0" name=""/>
        <dsp:cNvSpPr/>
      </dsp:nvSpPr>
      <dsp:spPr>
        <a:xfrm>
          <a:off x="884013" y="2423319"/>
          <a:ext cx="576384" cy="16200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8192" y="0"/>
              </a:lnTo>
              <a:lnTo>
                <a:pt x="288192" y="1620036"/>
              </a:lnTo>
              <a:lnTo>
                <a:pt x="576384" y="1620036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129217" y="3190349"/>
        <a:ext cx="85975" cy="85975"/>
      </dsp:txXfrm>
    </dsp:sp>
    <dsp:sp modelId="{D32AF7DC-2D44-4A5D-8D0E-211A7E5AB421}">
      <dsp:nvSpPr>
        <dsp:cNvPr id="0" name=""/>
        <dsp:cNvSpPr/>
      </dsp:nvSpPr>
      <dsp:spPr>
        <a:xfrm>
          <a:off x="884013" y="2377599"/>
          <a:ext cx="57638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288192" y="45720"/>
              </a:lnTo>
              <a:lnTo>
                <a:pt x="288192" y="85509"/>
              </a:lnTo>
              <a:lnTo>
                <a:pt x="576384" y="85509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57761" y="2408875"/>
        <a:ext cx="28887" cy="28887"/>
      </dsp:txXfrm>
    </dsp:sp>
    <dsp:sp modelId="{AA6E49B0-5C6C-46DA-844B-70FEAB4C7058}">
      <dsp:nvSpPr>
        <dsp:cNvPr id="0" name=""/>
        <dsp:cNvSpPr/>
      </dsp:nvSpPr>
      <dsp:spPr>
        <a:xfrm>
          <a:off x="884013" y="843071"/>
          <a:ext cx="576384" cy="1580247"/>
        </a:xfrm>
        <a:custGeom>
          <a:avLst/>
          <a:gdLst/>
          <a:ahLst/>
          <a:cxnLst/>
          <a:rect l="0" t="0" r="0" b="0"/>
          <a:pathLst>
            <a:path>
              <a:moveTo>
                <a:pt x="0" y="1580247"/>
              </a:moveTo>
              <a:lnTo>
                <a:pt x="288192" y="1580247"/>
              </a:lnTo>
              <a:lnTo>
                <a:pt x="288192" y="0"/>
              </a:lnTo>
              <a:lnTo>
                <a:pt x="576384" y="0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130153" y="1591142"/>
        <a:ext cx="84104" cy="84104"/>
      </dsp:txXfrm>
    </dsp:sp>
    <dsp:sp modelId="{E27DB53F-71E7-4498-9079-35DC54A9BEED}">
      <dsp:nvSpPr>
        <dsp:cNvPr id="0" name=""/>
        <dsp:cNvSpPr/>
      </dsp:nvSpPr>
      <dsp:spPr>
        <a:xfrm rot="16200000">
          <a:off x="-1867503" y="1984001"/>
          <a:ext cx="4624397" cy="8786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СПОСОБНОСТИ</a:t>
          </a:r>
          <a:endParaRPr lang="ru-RU" sz="4000" kern="1200" dirty="0"/>
        </a:p>
      </dsp:txBody>
      <dsp:txXfrm>
        <a:off x="-1867503" y="1984001"/>
        <a:ext cx="4624397" cy="878635"/>
      </dsp:txXfrm>
    </dsp:sp>
    <dsp:sp modelId="{3DE54AC3-D468-4E8A-BF5F-34492DA26103}">
      <dsp:nvSpPr>
        <dsp:cNvPr id="0" name=""/>
        <dsp:cNvSpPr/>
      </dsp:nvSpPr>
      <dsp:spPr>
        <a:xfrm>
          <a:off x="1460397" y="166117"/>
          <a:ext cx="6226080" cy="135390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Биологические направлены на развитие, приспособление к внешним условиям, самосохранение, воспроизведение себе подобных, встроенность  в процесс труда  </a:t>
          </a:r>
          <a:endParaRPr lang="ru-RU" sz="1600" kern="1200" dirty="0"/>
        </a:p>
      </dsp:txBody>
      <dsp:txXfrm>
        <a:off x="1460397" y="166117"/>
        <a:ext cx="6226080" cy="1353907"/>
      </dsp:txXfrm>
    </dsp:sp>
    <dsp:sp modelId="{A3ECC2D9-8FF1-403E-AECF-349B96F99E34}">
      <dsp:nvSpPr>
        <dsp:cNvPr id="0" name=""/>
        <dsp:cNvSpPr/>
      </dsp:nvSpPr>
      <dsp:spPr>
        <a:xfrm>
          <a:off x="1460397" y="1739683"/>
          <a:ext cx="6249424" cy="144684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Социальные направлены на усвоение и развитие социально-культурного опыта, на включение в систему общественных отношений, проявляется в социальной активности, коммуникациях</a:t>
          </a:r>
          <a:endParaRPr lang="ru-RU" sz="1600" kern="1200" dirty="0"/>
        </a:p>
      </dsp:txBody>
      <dsp:txXfrm>
        <a:off x="1460397" y="1739683"/>
        <a:ext cx="6249424" cy="1446849"/>
      </dsp:txXfrm>
    </dsp:sp>
    <dsp:sp modelId="{F928464D-1D33-435F-8C8A-1D306232EE25}">
      <dsp:nvSpPr>
        <dsp:cNvPr id="0" name=""/>
        <dsp:cNvSpPr/>
      </dsp:nvSpPr>
      <dsp:spPr>
        <a:xfrm>
          <a:off x="1460397" y="3406191"/>
          <a:ext cx="6207636" cy="127432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Духовные – индивидуальные свойства сознания человека, его мышления, проявляющиеся в осознании самого себя и окружающего мира, в творчестве и рефлексии </a:t>
          </a:r>
          <a:endParaRPr lang="ru-RU" sz="1600" kern="1200" dirty="0"/>
        </a:p>
      </dsp:txBody>
      <dsp:txXfrm>
        <a:off x="1460397" y="3406191"/>
        <a:ext cx="6207636" cy="1274329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976166-2739-4E5A-947E-6E15F2EAB956}">
      <dsp:nvSpPr>
        <dsp:cNvPr id="0" name=""/>
        <dsp:cNvSpPr/>
      </dsp:nvSpPr>
      <dsp:spPr>
        <a:xfrm>
          <a:off x="602128" y="0"/>
          <a:ext cx="6824126" cy="498432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2EB18A-4523-4D0F-98F1-35F2AB5D80E7}">
      <dsp:nvSpPr>
        <dsp:cNvPr id="0" name=""/>
        <dsp:cNvSpPr/>
      </dsp:nvSpPr>
      <dsp:spPr>
        <a:xfrm>
          <a:off x="272055" y="1495298"/>
          <a:ext cx="2408515" cy="19937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6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СТАБИЛЬНОСТЬ – устойчивые способы жизнедеяльности, природные и приобретенные</a:t>
          </a:r>
          <a:endParaRPr lang="ru-RU" sz="1700" kern="1200" dirty="0"/>
        </a:p>
      </dsp:txBody>
      <dsp:txXfrm>
        <a:off x="369381" y="1592624"/>
        <a:ext cx="2213863" cy="1799079"/>
      </dsp:txXfrm>
    </dsp:sp>
    <dsp:sp modelId="{AF96F7C8-D918-406F-812C-D212DDF3AFBB}">
      <dsp:nvSpPr>
        <dsp:cNvPr id="0" name=""/>
        <dsp:cNvSpPr/>
      </dsp:nvSpPr>
      <dsp:spPr>
        <a:xfrm>
          <a:off x="2809934" y="1495298"/>
          <a:ext cx="2408515" cy="19937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6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СОСТОЯНИЕ – промежуточный результат овладения новыми способностями</a:t>
          </a:r>
          <a:endParaRPr lang="ru-RU" sz="1700" kern="1200" dirty="0"/>
        </a:p>
      </dsp:txBody>
      <dsp:txXfrm>
        <a:off x="2907260" y="1592624"/>
        <a:ext cx="2213863" cy="1799079"/>
      </dsp:txXfrm>
    </dsp:sp>
    <dsp:sp modelId="{2E95ED1A-0727-41F5-BD15-A3B229B7B57B}">
      <dsp:nvSpPr>
        <dsp:cNvPr id="0" name=""/>
        <dsp:cNvSpPr/>
      </dsp:nvSpPr>
      <dsp:spPr>
        <a:xfrm>
          <a:off x="5347813" y="1495298"/>
          <a:ext cx="2408515" cy="19937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6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ИЗМЕНЧИВОСТЬ – непрерывный процесс приобретения способностей в процессе жизнедеятельности  </a:t>
          </a:r>
          <a:endParaRPr lang="ru-RU" sz="1700" kern="1200" dirty="0"/>
        </a:p>
      </dsp:txBody>
      <dsp:txXfrm>
        <a:off x="5445139" y="1592624"/>
        <a:ext cx="2213863" cy="1799079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400364-7835-4642-8A27-6DCCBE888379}">
      <dsp:nvSpPr>
        <dsp:cNvPr id="0" name=""/>
        <dsp:cNvSpPr/>
      </dsp:nvSpPr>
      <dsp:spPr>
        <a:xfrm>
          <a:off x="884013" y="2423319"/>
          <a:ext cx="576384" cy="141125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8192" y="0"/>
              </a:lnTo>
              <a:lnTo>
                <a:pt x="288192" y="1411251"/>
              </a:lnTo>
              <a:lnTo>
                <a:pt x="576384" y="1411251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34095" y="3090834"/>
        <a:ext cx="76220" cy="76220"/>
      </dsp:txXfrm>
    </dsp:sp>
    <dsp:sp modelId="{D32AF7DC-2D44-4A5D-8D0E-211A7E5AB421}">
      <dsp:nvSpPr>
        <dsp:cNvPr id="0" name=""/>
        <dsp:cNvSpPr/>
      </dsp:nvSpPr>
      <dsp:spPr>
        <a:xfrm>
          <a:off x="884013" y="2289388"/>
          <a:ext cx="57638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133930"/>
              </a:moveTo>
              <a:lnTo>
                <a:pt x="288192" y="133930"/>
              </a:lnTo>
              <a:lnTo>
                <a:pt x="288192" y="45720"/>
              </a:lnTo>
              <a:lnTo>
                <a:pt x="576384" y="45720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157628" y="2320530"/>
        <a:ext cx="29154" cy="29154"/>
      </dsp:txXfrm>
    </dsp:sp>
    <dsp:sp modelId="{AA6E49B0-5C6C-46DA-844B-70FEAB4C7058}">
      <dsp:nvSpPr>
        <dsp:cNvPr id="0" name=""/>
        <dsp:cNvSpPr/>
      </dsp:nvSpPr>
      <dsp:spPr>
        <a:xfrm>
          <a:off x="884013" y="923857"/>
          <a:ext cx="576384" cy="1499461"/>
        </a:xfrm>
        <a:custGeom>
          <a:avLst/>
          <a:gdLst/>
          <a:ahLst/>
          <a:cxnLst/>
          <a:rect l="0" t="0" r="0" b="0"/>
          <a:pathLst>
            <a:path>
              <a:moveTo>
                <a:pt x="0" y="1499461"/>
              </a:moveTo>
              <a:lnTo>
                <a:pt x="288192" y="1499461"/>
              </a:lnTo>
              <a:lnTo>
                <a:pt x="288192" y="0"/>
              </a:lnTo>
              <a:lnTo>
                <a:pt x="576384" y="0"/>
              </a:lnTo>
            </a:path>
          </a:pathLst>
        </a:cu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/>
        </a:p>
      </dsp:txBody>
      <dsp:txXfrm>
        <a:off x="1132044" y="1633427"/>
        <a:ext cx="80321" cy="80321"/>
      </dsp:txXfrm>
    </dsp:sp>
    <dsp:sp modelId="{E27DB53F-71E7-4498-9079-35DC54A9BEED}">
      <dsp:nvSpPr>
        <dsp:cNvPr id="0" name=""/>
        <dsp:cNvSpPr/>
      </dsp:nvSpPr>
      <dsp:spPr>
        <a:xfrm rot="16200000">
          <a:off x="-1867503" y="1984001"/>
          <a:ext cx="4624397" cy="8786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НОРМЫ</a:t>
          </a:r>
          <a:endParaRPr lang="ru-RU" sz="4000" kern="1200" dirty="0"/>
        </a:p>
      </dsp:txBody>
      <dsp:txXfrm>
        <a:off x="-1867503" y="1984001"/>
        <a:ext cx="4624397" cy="878635"/>
      </dsp:txXfrm>
    </dsp:sp>
    <dsp:sp modelId="{3DE54AC3-D468-4E8A-BF5F-34492DA26103}">
      <dsp:nvSpPr>
        <dsp:cNvPr id="0" name=""/>
        <dsp:cNvSpPr/>
      </dsp:nvSpPr>
      <dsp:spPr>
        <a:xfrm>
          <a:off x="1460397" y="382138"/>
          <a:ext cx="6226080" cy="10834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Биологические</a:t>
          </a:r>
          <a:r>
            <a:rPr lang="ru-RU" sz="1600" kern="1200" dirty="0" smtClean="0"/>
            <a:t> определяют нормальное существование индивида в гармонии с природой, которое выражается в балансе потребления («беру») и производства («возвращаю»), обеспечивают физическое и психическое здоровье </a:t>
          </a:r>
          <a:endParaRPr lang="ru-RU" sz="1600" kern="1200" dirty="0"/>
        </a:p>
      </dsp:txBody>
      <dsp:txXfrm>
        <a:off x="1460397" y="382138"/>
        <a:ext cx="6226080" cy="1083436"/>
      </dsp:txXfrm>
    </dsp:sp>
    <dsp:sp modelId="{A3ECC2D9-8FF1-403E-AECF-349B96F99E34}">
      <dsp:nvSpPr>
        <dsp:cNvPr id="0" name=""/>
        <dsp:cNvSpPr/>
      </dsp:nvSpPr>
      <dsp:spPr>
        <a:xfrm>
          <a:off x="1460397" y="1685234"/>
          <a:ext cx="6249424" cy="129974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Социальные</a:t>
          </a:r>
          <a:r>
            <a:rPr lang="ru-RU" sz="1600" kern="1200" dirty="0" smtClean="0"/>
            <a:t> определяют нормальное существование человека в общественных структурах, которое выражается в балансе потребления («беру») и производства («возвращаю»), закрепляются нормами всех форм общественного сознания (мораль, право, религия и пр.)</a:t>
          </a:r>
          <a:endParaRPr lang="ru-RU" sz="1600" kern="1200" dirty="0"/>
        </a:p>
      </dsp:txBody>
      <dsp:txXfrm>
        <a:off x="1460397" y="1685234"/>
        <a:ext cx="6249424" cy="1299747"/>
      </dsp:txXfrm>
    </dsp:sp>
    <dsp:sp modelId="{F928464D-1D33-435F-8C8A-1D306232EE25}">
      <dsp:nvSpPr>
        <dsp:cNvPr id="0" name=""/>
        <dsp:cNvSpPr/>
      </dsp:nvSpPr>
      <dsp:spPr>
        <a:xfrm>
          <a:off x="1460397" y="3204641"/>
          <a:ext cx="6207636" cy="125985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Духовные </a:t>
          </a:r>
          <a:r>
            <a:rPr lang="ru-RU" sz="1600" kern="1200" dirty="0" smtClean="0"/>
            <a:t>определяют степень свободы человека, отношение к творчеству, уровень овладения социокультурными нормами общественного сознания, совесть </a:t>
          </a:r>
          <a:endParaRPr lang="ru-RU" sz="1600" kern="1200" dirty="0"/>
        </a:p>
      </dsp:txBody>
      <dsp:txXfrm>
        <a:off x="1460397" y="3204641"/>
        <a:ext cx="6207636" cy="1259857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976166-2739-4E5A-947E-6E15F2EAB956}">
      <dsp:nvSpPr>
        <dsp:cNvPr id="0" name=""/>
        <dsp:cNvSpPr/>
      </dsp:nvSpPr>
      <dsp:spPr>
        <a:xfrm>
          <a:off x="602128" y="0"/>
          <a:ext cx="6824126" cy="498432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2EB18A-4523-4D0F-98F1-35F2AB5D80E7}">
      <dsp:nvSpPr>
        <dsp:cNvPr id="0" name=""/>
        <dsp:cNvSpPr/>
      </dsp:nvSpPr>
      <dsp:spPr>
        <a:xfrm>
          <a:off x="8624" y="1495298"/>
          <a:ext cx="2584136" cy="19937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6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СТАБИЛЬНОСТЬ как усвоенные нормы окружающего мира, которые устойчиво стали своими, внутренними</a:t>
          </a:r>
          <a:endParaRPr lang="ru-RU" sz="1600" kern="1200" dirty="0"/>
        </a:p>
      </dsp:txBody>
      <dsp:txXfrm>
        <a:off x="105950" y="1592624"/>
        <a:ext cx="2389484" cy="1799079"/>
      </dsp:txXfrm>
    </dsp:sp>
    <dsp:sp modelId="{AF96F7C8-D918-406F-812C-D212DDF3AFBB}">
      <dsp:nvSpPr>
        <dsp:cNvPr id="0" name=""/>
        <dsp:cNvSpPr/>
      </dsp:nvSpPr>
      <dsp:spPr>
        <a:xfrm>
          <a:off x="2722123" y="1495298"/>
          <a:ext cx="2584136" cy="19937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6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СОСТОЯНИЕ как промежуточный </a:t>
          </a:r>
          <a:r>
            <a:rPr lang="ru-RU" sz="1600" b="1" kern="1200" dirty="0" smtClean="0"/>
            <a:t>результат взаимодействия норм внешних и внутренних</a:t>
          </a:r>
          <a:endParaRPr lang="ru-RU" sz="1600" b="1" kern="1200" dirty="0"/>
        </a:p>
      </dsp:txBody>
      <dsp:txXfrm>
        <a:off x="2819449" y="1592624"/>
        <a:ext cx="2389484" cy="1799079"/>
      </dsp:txXfrm>
    </dsp:sp>
    <dsp:sp modelId="{2E95ED1A-0727-41F5-BD15-A3B229B7B57B}">
      <dsp:nvSpPr>
        <dsp:cNvPr id="0" name=""/>
        <dsp:cNvSpPr/>
      </dsp:nvSpPr>
      <dsp:spPr>
        <a:xfrm>
          <a:off x="5435623" y="1495298"/>
          <a:ext cx="2584136" cy="199373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600000"/>
          </a:camera>
          <a:lightRig rig="threePt" dir="t"/>
        </a:scene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ИЗМЕНЧИВОСТЬ как непрерывный процесс изменения собственных норм под влиянием внешних условий и внутреннего состояния</a:t>
          </a:r>
          <a:endParaRPr lang="ru-RU" sz="1600" kern="1200" dirty="0"/>
        </a:p>
      </dsp:txBody>
      <dsp:txXfrm>
        <a:off x="5532949" y="1592624"/>
        <a:ext cx="2389484" cy="1799079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C860AE-8650-4280-A07C-75184054CAF1}">
      <dsp:nvSpPr>
        <dsp:cNvPr id="0" name=""/>
        <dsp:cNvSpPr/>
      </dsp:nvSpPr>
      <dsp:spPr>
        <a:xfrm>
          <a:off x="1646630" y="592656"/>
          <a:ext cx="4483603" cy="4483603"/>
        </a:xfrm>
        <a:prstGeom prst="blockArc">
          <a:avLst>
            <a:gd name="adj1" fmla="val 9000000"/>
            <a:gd name="adj2" fmla="val 1620000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96D1D2-0C6E-4517-B1D6-2B87D5D90E56}">
      <dsp:nvSpPr>
        <dsp:cNvPr id="0" name=""/>
        <dsp:cNvSpPr/>
      </dsp:nvSpPr>
      <dsp:spPr>
        <a:xfrm>
          <a:off x="1646630" y="592656"/>
          <a:ext cx="4483603" cy="4483603"/>
        </a:xfrm>
        <a:prstGeom prst="blockArc">
          <a:avLst>
            <a:gd name="adj1" fmla="val 1800000"/>
            <a:gd name="adj2" fmla="val 900000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D3B2D0-DB00-4026-879F-AEBD3D8C65F0}">
      <dsp:nvSpPr>
        <dsp:cNvPr id="0" name=""/>
        <dsp:cNvSpPr/>
      </dsp:nvSpPr>
      <dsp:spPr>
        <a:xfrm>
          <a:off x="1646630" y="592656"/>
          <a:ext cx="4483603" cy="4483603"/>
        </a:xfrm>
        <a:prstGeom prst="blockArc">
          <a:avLst>
            <a:gd name="adj1" fmla="val 16200000"/>
            <a:gd name="adj2" fmla="val 1800000"/>
            <a:gd name="adj3" fmla="val 4644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0411A8-7B74-41D6-8C32-D3A12FE2B3DB}">
      <dsp:nvSpPr>
        <dsp:cNvPr id="0" name=""/>
        <dsp:cNvSpPr/>
      </dsp:nvSpPr>
      <dsp:spPr>
        <a:xfrm>
          <a:off x="2855567" y="1801593"/>
          <a:ext cx="2065729" cy="206572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сознание</a:t>
          </a:r>
          <a:endParaRPr lang="ru-RU" sz="2500" kern="1200" dirty="0"/>
        </a:p>
      </dsp:txBody>
      <dsp:txXfrm>
        <a:off x="3158086" y="2104112"/>
        <a:ext cx="1460691" cy="1460691"/>
      </dsp:txXfrm>
    </dsp:sp>
    <dsp:sp modelId="{8CDF0063-A148-4252-8895-279FD558A220}">
      <dsp:nvSpPr>
        <dsp:cNvPr id="0" name=""/>
        <dsp:cNvSpPr/>
      </dsp:nvSpPr>
      <dsp:spPr>
        <a:xfrm>
          <a:off x="2692328" y="78758"/>
          <a:ext cx="2392207" cy="11319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способности</a:t>
          </a:r>
          <a:endParaRPr lang="ru-RU" sz="2000" kern="1200" dirty="0"/>
        </a:p>
      </dsp:txBody>
      <dsp:txXfrm>
        <a:off x="3042659" y="244522"/>
        <a:ext cx="1691545" cy="800380"/>
      </dsp:txXfrm>
    </dsp:sp>
    <dsp:sp modelId="{DBAB9C49-9585-4F21-ADDA-22711B9E10EB}">
      <dsp:nvSpPr>
        <dsp:cNvPr id="0" name=""/>
        <dsp:cNvSpPr/>
      </dsp:nvSpPr>
      <dsp:spPr>
        <a:xfrm>
          <a:off x="5061801" y="3206325"/>
          <a:ext cx="1446010" cy="14460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потребности</a:t>
          </a:r>
          <a:endParaRPr lang="ru-RU" sz="2000" kern="1200" dirty="0"/>
        </a:p>
      </dsp:txBody>
      <dsp:txXfrm>
        <a:off x="5273564" y="3418088"/>
        <a:ext cx="1022484" cy="1022484"/>
      </dsp:txXfrm>
    </dsp:sp>
    <dsp:sp modelId="{855C9F32-8F1D-4DFE-8A74-FB8DB6AD007E}">
      <dsp:nvSpPr>
        <dsp:cNvPr id="0" name=""/>
        <dsp:cNvSpPr/>
      </dsp:nvSpPr>
      <dsp:spPr>
        <a:xfrm>
          <a:off x="1269051" y="3206325"/>
          <a:ext cx="1446010" cy="144601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нормы</a:t>
          </a:r>
          <a:endParaRPr lang="ru-RU" sz="2000" kern="1200" dirty="0"/>
        </a:p>
      </dsp:txBody>
      <dsp:txXfrm>
        <a:off x="1480814" y="3418088"/>
        <a:ext cx="1022484" cy="1022484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658765-AAC1-433C-A9F0-9E2F03654AAA}">
      <dsp:nvSpPr>
        <dsp:cNvPr id="0" name=""/>
        <dsp:cNvSpPr/>
      </dsp:nvSpPr>
      <dsp:spPr>
        <a:xfrm>
          <a:off x="0" y="516644"/>
          <a:ext cx="7848872" cy="1143094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254000" bIns="181466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ХОЧУ – «Для чего?»</a:t>
          </a:r>
          <a:endParaRPr lang="ru-RU" sz="2200" kern="1200" dirty="0"/>
        </a:p>
      </dsp:txBody>
      <dsp:txXfrm>
        <a:off x="0" y="802418"/>
        <a:ext cx="7563099" cy="571547"/>
      </dsp:txXfrm>
    </dsp:sp>
    <dsp:sp modelId="{6E35E68C-E13D-48EB-8748-6D38C2E295F7}">
      <dsp:nvSpPr>
        <dsp:cNvPr id="0" name=""/>
        <dsp:cNvSpPr/>
      </dsp:nvSpPr>
      <dsp:spPr>
        <a:xfrm>
          <a:off x="0" y="1398135"/>
          <a:ext cx="2417452" cy="22020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потребности</a:t>
          </a:r>
          <a:endParaRPr lang="ru-RU" sz="2200" kern="1200" dirty="0"/>
        </a:p>
      </dsp:txBody>
      <dsp:txXfrm>
        <a:off x="0" y="1398135"/>
        <a:ext cx="2417452" cy="2202021"/>
      </dsp:txXfrm>
    </dsp:sp>
    <dsp:sp modelId="{D23EFBCF-29E6-4774-AF8E-FA9C3BF34DE5}">
      <dsp:nvSpPr>
        <dsp:cNvPr id="0" name=""/>
        <dsp:cNvSpPr/>
      </dsp:nvSpPr>
      <dsp:spPr>
        <a:xfrm>
          <a:off x="2417452" y="897676"/>
          <a:ext cx="5431419" cy="1143094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254000" bIns="181466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ДОЛЖНО БЫТЬ – «Что?»</a:t>
          </a:r>
          <a:endParaRPr lang="ru-RU" sz="2200" kern="1200" dirty="0"/>
        </a:p>
      </dsp:txBody>
      <dsp:txXfrm>
        <a:off x="2417452" y="1183450"/>
        <a:ext cx="5145646" cy="571547"/>
      </dsp:txXfrm>
    </dsp:sp>
    <dsp:sp modelId="{4830A842-8E3C-4F89-A316-FC2234D67769}">
      <dsp:nvSpPr>
        <dsp:cNvPr id="0" name=""/>
        <dsp:cNvSpPr/>
      </dsp:nvSpPr>
      <dsp:spPr>
        <a:xfrm>
          <a:off x="2417452" y="1779167"/>
          <a:ext cx="2417452" cy="220202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нормы</a:t>
          </a:r>
          <a:endParaRPr lang="ru-RU" sz="2200" kern="1200" dirty="0"/>
        </a:p>
      </dsp:txBody>
      <dsp:txXfrm>
        <a:off x="2417452" y="1779167"/>
        <a:ext cx="2417452" cy="2202021"/>
      </dsp:txXfrm>
    </dsp:sp>
    <dsp:sp modelId="{EA8961B6-7812-431E-A9D2-73F9810170E3}">
      <dsp:nvSpPr>
        <dsp:cNvPr id="0" name=""/>
        <dsp:cNvSpPr/>
      </dsp:nvSpPr>
      <dsp:spPr>
        <a:xfrm>
          <a:off x="4834905" y="1278707"/>
          <a:ext cx="3013966" cy="1143094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254000" bIns="181466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МОГУ – «Как?»</a:t>
          </a:r>
          <a:endParaRPr lang="ru-RU" sz="2200" kern="1200" dirty="0"/>
        </a:p>
      </dsp:txBody>
      <dsp:txXfrm>
        <a:off x="4834905" y="1564481"/>
        <a:ext cx="2728193" cy="571547"/>
      </dsp:txXfrm>
    </dsp:sp>
    <dsp:sp modelId="{13CCE522-652B-47DF-8BBE-3D9B0170185D}">
      <dsp:nvSpPr>
        <dsp:cNvPr id="0" name=""/>
        <dsp:cNvSpPr/>
      </dsp:nvSpPr>
      <dsp:spPr>
        <a:xfrm>
          <a:off x="4834905" y="2160198"/>
          <a:ext cx="2417452" cy="216979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/>
            <a:t>способности</a:t>
          </a:r>
          <a:endParaRPr lang="ru-RU" sz="2200" kern="1200" dirty="0"/>
        </a:p>
      </dsp:txBody>
      <dsp:txXfrm>
        <a:off x="4834905" y="2160198"/>
        <a:ext cx="2417452" cy="2169794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3781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629346"/>
        <a:ext cx="1211975" cy="1870980"/>
      </dsp:txXfrm>
    </dsp:sp>
    <dsp:sp modelId="{4A74D791-7FA7-4DA6-8BE2-73630AAEA484}">
      <dsp:nvSpPr>
        <dsp:cNvPr id="0" name=""/>
        <dsp:cNvSpPr/>
      </dsp:nvSpPr>
      <dsp:spPr>
        <a:xfrm>
          <a:off x="1033158" y="2816155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2881720"/>
        <a:ext cx="1211975" cy="187098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9440DE-BDCB-4F40-9454-E84E13222529}">
      <dsp:nvSpPr>
        <dsp:cNvPr id="0" name=""/>
        <dsp:cNvSpPr/>
      </dsp:nvSpPr>
      <dsp:spPr>
        <a:xfrm>
          <a:off x="1683186" y="57198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Что значит?</a:t>
          </a:r>
          <a:endParaRPr lang="ru-RU" sz="1300" kern="1200" dirty="0"/>
        </a:p>
      </dsp:txBody>
      <dsp:txXfrm>
        <a:off x="2024774" y="571983"/>
        <a:ext cx="1793336" cy="1423994"/>
      </dsp:txXfrm>
    </dsp:sp>
    <dsp:sp modelId="{7A9B0548-1DBE-4F1E-9471-7AA374B28CA1}">
      <dsp:nvSpPr>
        <dsp:cNvPr id="0" name=""/>
        <dsp:cNvSpPr/>
      </dsp:nvSpPr>
      <dsp:spPr>
        <a:xfrm>
          <a:off x="1683186" y="1995978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повышение уровня объективности условной информации</a:t>
          </a:r>
          <a:endParaRPr lang="ru-RU" sz="1300" kern="1200" dirty="0"/>
        </a:p>
      </dsp:txBody>
      <dsp:txXfrm>
        <a:off x="2024774" y="1995978"/>
        <a:ext cx="1793336" cy="1423994"/>
      </dsp:txXfrm>
    </dsp:sp>
    <dsp:sp modelId="{25227648-5A3F-4B2D-8BCC-4CDB6101103F}">
      <dsp:nvSpPr>
        <dsp:cNvPr id="0" name=""/>
        <dsp:cNvSpPr/>
      </dsp:nvSpPr>
      <dsp:spPr>
        <a:xfrm>
          <a:off x="1683186" y="341997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РЕЗУЛЬТАТ – уточнение смысла понятий в обсуждаемом контексте</a:t>
          </a:r>
          <a:endParaRPr lang="ru-RU" sz="1300" kern="1200" dirty="0"/>
        </a:p>
      </dsp:txBody>
      <dsp:txXfrm>
        <a:off x="2024774" y="3419973"/>
        <a:ext cx="1793336" cy="1423994"/>
      </dsp:txXfrm>
    </dsp:sp>
    <dsp:sp modelId="{5AD68CF5-4C6F-4150-B415-7C628DEA260E}">
      <dsp:nvSpPr>
        <dsp:cNvPr id="0" name=""/>
        <dsp:cNvSpPr/>
      </dsp:nvSpPr>
      <dsp:spPr>
        <a:xfrm>
          <a:off x="544560" y="2670"/>
          <a:ext cx="1423283" cy="14232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СЕМАНТИЧЕСКИЙ</a:t>
          </a:r>
          <a:endParaRPr lang="ru-RU" sz="900" kern="1200" dirty="0"/>
        </a:p>
      </dsp:txBody>
      <dsp:txXfrm>
        <a:off x="752995" y="211105"/>
        <a:ext cx="1006413" cy="1006413"/>
      </dsp:txXfrm>
    </dsp:sp>
    <dsp:sp modelId="{06B2D8AD-79AD-4C4C-AE86-51E73F70CA0B}">
      <dsp:nvSpPr>
        <dsp:cNvPr id="0" name=""/>
        <dsp:cNvSpPr/>
      </dsp:nvSpPr>
      <dsp:spPr>
        <a:xfrm>
          <a:off x="5241394" y="57198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Какой путь выбран?</a:t>
          </a:r>
          <a:endParaRPr lang="ru-RU" sz="1300" kern="1200" dirty="0"/>
        </a:p>
      </dsp:txBody>
      <dsp:txXfrm>
        <a:off x="5582982" y="571983"/>
        <a:ext cx="1793336" cy="1423994"/>
      </dsp:txXfrm>
    </dsp:sp>
    <dsp:sp modelId="{C4782AA3-12F0-4E8A-AE7B-1186539C597B}">
      <dsp:nvSpPr>
        <dsp:cNvPr id="0" name=""/>
        <dsp:cNvSpPr/>
      </dsp:nvSpPr>
      <dsp:spPr>
        <a:xfrm>
          <a:off x="5241394" y="1995978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от бытия к сознанию?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от сознания к бытию </a:t>
          </a:r>
        </a:p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их взаимо проникновения?</a:t>
          </a:r>
          <a:endParaRPr lang="ru-RU" sz="1300" kern="1200" dirty="0"/>
        </a:p>
      </dsp:txBody>
      <dsp:txXfrm>
        <a:off x="5582982" y="1995978"/>
        <a:ext cx="1793336" cy="1423994"/>
      </dsp:txXfrm>
    </dsp:sp>
    <dsp:sp modelId="{BD98AA89-AD41-457A-875C-A0245E8D5CF1}">
      <dsp:nvSpPr>
        <dsp:cNvPr id="0" name=""/>
        <dsp:cNvSpPr/>
      </dsp:nvSpPr>
      <dsp:spPr>
        <a:xfrm>
          <a:off x="5241394" y="341997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92456" rIns="92456" bIns="92456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РЕЗУЛЬТАТ – осознание принципа дополнительности (комплементарности)</a:t>
          </a:r>
          <a:endParaRPr lang="ru-RU" sz="1300" kern="1200" dirty="0"/>
        </a:p>
      </dsp:txBody>
      <dsp:txXfrm>
        <a:off x="5582982" y="3419973"/>
        <a:ext cx="1793336" cy="1423994"/>
      </dsp:txXfrm>
    </dsp:sp>
    <dsp:sp modelId="{053C4852-36C5-4C0F-8209-B882951BF1F1}">
      <dsp:nvSpPr>
        <dsp:cNvPr id="0" name=""/>
        <dsp:cNvSpPr/>
      </dsp:nvSpPr>
      <dsp:spPr>
        <a:xfrm>
          <a:off x="4102768" y="2670"/>
          <a:ext cx="1423283" cy="14232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ФИЛОСОФСКИЙ</a:t>
          </a:r>
          <a:endParaRPr lang="ru-RU" sz="900" kern="1200" dirty="0"/>
        </a:p>
      </dsp:txBody>
      <dsp:txXfrm>
        <a:off x="4311203" y="211105"/>
        <a:ext cx="1006413" cy="100641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9440DE-BDCB-4F40-9454-E84E13222529}">
      <dsp:nvSpPr>
        <dsp:cNvPr id="0" name=""/>
        <dsp:cNvSpPr/>
      </dsp:nvSpPr>
      <dsp:spPr>
        <a:xfrm>
          <a:off x="1683186" y="57198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Что происходит с внутренним миром?</a:t>
          </a:r>
          <a:endParaRPr lang="ru-RU" sz="1600" kern="1200" dirty="0"/>
        </a:p>
      </dsp:txBody>
      <dsp:txXfrm>
        <a:off x="2024774" y="571983"/>
        <a:ext cx="1793336" cy="1423994"/>
      </dsp:txXfrm>
    </dsp:sp>
    <dsp:sp modelId="{7A9B0548-1DBE-4F1E-9471-7AA374B28CA1}">
      <dsp:nvSpPr>
        <dsp:cNvPr id="0" name=""/>
        <dsp:cNvSpPr/>
      </dsp:nvSpPr>
      <dsp:spPr>
        <a:xfrm>
          <a:off x="1683186" y="1995978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проявление эмоций, чувств, разума </a:t>
          </a:r>
          <a:endParaRPr lang="ru-RU" sz="1600" kern="1200" dirty="0"/>
        </a:p>
      </dsp:txBody>
      <dsp:txXfrm>
        <a:off x="2024774" y="1995978"/>
        <a:ext cx="1793336" cy="1423994"/>
      </dsp:txXfrm>
    </dsp:sp>
    <dsp:sp modelId="{25227648-5A3F-4B2D-8BCC-4CDB6101103F}">
      <dsp:nvSpPr>
        <dsp:cNvPr id="0" name=""/>
        <dsp:cNvSpPr/>
      </dsp:nvSpPr>
      <dsp:spPr>
        <a:xfrm>
          <a:off x="1683186" y="341997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РЕЗУЛЬТАТ – осознание субъективных представлений, проявления воли</a:t>
          </a:r>
          <a:endParaRPr lang="ru-RU" sz="1600" kern="1200" dirty="0"/>
        </a:p>
      </dsp:txBody>
      <dsp:txXfrm>
        <a:off x="2024774" y="3419973"/>
        <a:ext cx="1793336" cy="1423994"/>
      </dsp:txXfrm>
    </dsp:sp>
    <dsp:sp modelId="{5AD68CF5-4C6F-4150-B415-7C628DEA260E}">
      <dsp:nvSpPr>
        <dsp:cNvPr id="0" name=""/>
        <dsp:cNvSpPr/>
      </dsp:nvSpPr>
      <dsp:spPr>
        <a:xfrm>
          <a:off x="544560" y="2670"/>
          <a:ext cx="1423283" cy="14232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ПСИХОЛОГИЧЕСКИЙ</a:t>
          </a:r>
          <a:endParaRPr lang="ru-RU" sz="700" kern="1200" dirty="0"/>
        </a:p>
      </dsp:txBody>
      <dsp:txXfrm>
        <a:off x="752995" y="211105"/>
        <a:ext cx="1006413" cy="1006413"/>
      </dsp:txXfrm>
    </dsp:sp>
    <dsp:sp modelId="{06B2D8AD-79AD-4C4C-AE86-51E73F70CA0B}">
      <dsp:nvSpPr>
        <dsp:cNvPr id="0" name=""/>
        <dsp:cNvSpPr/>
      </dsp:nvSpPr>
      <dsp:spPr>
        <a:xfrm>
          <a:off x="5241394" y="57198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 чем основано обучение?</a:t>
          </a:r>
          <a:endParaRPr lang="ru-RU" sz="1600" kern="1200" dirty="0"/>
        </a:p>
      </dsp:txBody>
      <dsp:txXfrm>
        <a:off x="5582982" y="571983"/>
        <a:ext cx="1793336" cy="1423994"/>
      </dsp:txXfrm>
    </dsp:sp>
    <dsp:sp modelId="{C4782AA3-12F0-4E8A-AE7B-1186539C597B}">
      <dsp:nvSpPr>
        <dsp:cNvPr id="0" name=""/>
        <dsp:cNvSpPr/>
      </dsp:nvSpPr>
      <dsp:spPr>
        <a:xfrm>
          <a:off x="5241394" y="1995978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логика продвижения</a:t>
          </a:r>
          <a:endParaRPr lang="ru-RU" sz="1600" kern="1200" dirty="0"/>
        </a:p>
      </dsp:txBody>
      <dsp:txXfrm>
        <a:off x="5582982" y="1995978"/>
        <a:ext cx="1793336" cy="1423994"/>
      </dsp:txXfrm>
    </dsp:sp>
    <dsp:sp modelId="{BD98AA89-AD41-457A-875C-A0245E8D5CF1}">
      <dsp:nvSpPr>
        <dsp:cNvPr id="0" name=""/>
        <dsp:cNvSpPr/>
      </dsp:nvSpPr>
      <dsp:spPr>
        <a:xfrm>
          <a:off x="5241394" y="341997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13792" rIns="113792" bIns="113792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РЕЗУЛЬТАТ – схемы, модели, отражающие логику методов</a:t>
          </a:r>
          <a:endParaRPr lang="ru-RU" sz="1600" kern="1200" dirty="0"/>
        </a:p>
      </dsp:txBody>
      <dsp:txXfrm>
        <a:off x="5582982" y="3419973"/>
        <a:ext cx="1793336" cy="1423994"/>
      </dsp:txXfrm>
    </dsp:sp>
    <dsp:sp modelId="{053C4852-36C5-4C0F-8209-B882951BF1F1}">
      <dsp:nvSpPr>
        <dsp:cNvPr id="0" name=""/>
        <dsp:cNvSpPr/>
      </dsp:nvSpPr>
      <dsp:spPr>
        <a:xfrm>
          <a:off x="4102768" y="2670"/>
          <a:ext cx="1423283" cy="14232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700" kern="1200" dirty="0" smtClean="0"/>
            <a:t>МЕТОДОЛОГИЧЕСКИЙ</a:t>
          </a:r>
          <a:endParaRPr lang="ru-RU" sz="700" kern="1200" dirty="0"/>
        </a:p>
      </dsp:txBody>
      <dsp:txXfrm>
        <a:off x="4311203" y="211105"/>
        <a:ext cx="1006413" cy="100641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9440DE-BDCB-4F40-9454-E84E13222529}">
      <dsp:nvSpPr>
        <dsp:cNvPr id="0" name=""/>
        <dsp:cNvSpPr/>
      </dsp:nvSpPr>
      <dsp:spPr>
        <a:xfrm>
          <a:off x="1683186" y="57198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Какие особенности учитываются?</a:t>
          </a:r>
          <a:endParaRPr lang="ru-RU" sz="1500" kern="1200" dirty="0"/>
        </a:p>
      </dsp:txBody>
      <dsp:txXfrm>
        <a:off x="2024774" y="571983"/>
        <a:ext cx="1793336" cy="1423994"/>
      </dsp:txXfrm>
    </dsp:sp>
    <dsp:sp modelId="{7A9B0548-1DBE-4F1E-9471-7AA374B28CA1}">
      <dsp:nvSpPr>
        <dsp:cNvPr id="0" name=""/>
        <dsp:cNvSpPr/>
      </dsp:nvSpPr>
      <dsp:spPr>
        <a:xfrm>
          <a:off x="1683186" y="1995978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составление методик, выбор методов</a:t>
          </a:r>
          <a:endParaRPr lang="ru-RU" sz="1500" kern="1200" dirty="0"/>
        </a:p>
      </dsp:txBody>
      <dsp:txXfrm>
        <a:off x="2024774" y="1995978"/>
        <a:ext cx="1793336" cy="1423994"/>
      </dsp:txXfrm>
    </dsp:sp>
    <dsp:sp modelId="{25227648-5A3F-4B2D-8BCC-4CDB6101103F}">
      <dsp:nvSpPr>
        <dsp:cNvPr id="0" name=""/>
        <dsp:cNvSpPr/>
      </dsp:nvSpPr>
      <dsp:spPr>
        <a:xfrm>
          <a:off x="1683186" y="341997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РЕЗУЛЬТАТ – соединение технологий с реальной практикой</a:t>
          </a:r>
          <a:endParaRPr lang="ru-RU" sz="1500" kern="1200" dirty="0"/>
        </a:p>
      </dsp:txBody>
      <dsp:txXfrm>
        <a:off x="2024774" y="3419973"/>
        <a:ext cx="1793336" cy="1423994"/>
      </dsp:txXfrm>
    </dsp:sp>
    <dsp:sp modelId="{5AD68CF5-4C6F-4150-B415-7C628DEA260E}">
      <dsp:nvSpPr>
        <dsp:cNvPr id="0" name=""/>
        <dsp:cNvSpPr/>
      </dsp:nvSpPr>
      <dsp:spPr>
        <a:xfrm>
          <a:off x="544560" y="2670"/>
          <a:ext cx="1423283" cy="14232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МЕТОДИЧЕСКИЙ</a:t>
          </a:r>
          <a:endParaRPr lang="ru-RU" sz="1000" kern="1200" dirty="0"/>
        </a:p>
      </dsp:txBody>
      <dsp:txXfrm>
        <a:off x="752995" y="211105"/>
        <a:ext cx="1006413" cy="1006413"/>
      </dsp:txXfrm>
    </dsp:sp>
    <dsp:sp modelId="{06B2D8AD-79AD-4C4C-AE86-51E73F70CA0B}">
      <dsp:nvSpPr>
        <dsp:cNvPr id="0" name=""/>
        <dsp:cNvSpPr/>
      </dsp:nvSpPr>
      <dsp:spPr>
        <a:xfrm>
          <a:off x="5241394" y="57198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Как влияют эти подходы на конкретные ситуации?</a:t>
          </a:r>
          <a:endParaRPr lang="ru-RU" sz="1500" kern="1200" dirty="0"/>
        </a:p>
      </dsp:txBody>
      <dsp:txXfrm>
        <a:off x="5582982" y="571983"/>
        <a:ext cx="1793336" cy="1423994"/>
      </dsp:txXfrm>
    </dsp:sp>
    <dsp:sp modelId="{C4782AA3-12F0-4E8A-AE7B-1186539C597B}">
      <dsp:nvSpPr>
        <dsp:cNvPr id="0" name=""/>
        <dsp:cNvSpPr/>
      </dsp:nvSpPr>
      <dsp:spPr>
        <a:xfrm>
          <a:off x="5241394" y="1995978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проверка действием</a:t>
          </a:r>
          <a:endParaRPr lang="ru-RU" sz="1500" kern="1200" dirty="0"/>
        </a:p>
      </dsp:txBody>
      <dsp:txXfrm>
        <a:off x="5582982" y="1995978"/>
        <a:ext cx="1793336" cy="1423994"/>
      </dsp:txXfrm>
    </dsp:sp>
    <dsp:sp modelId="{BD98AA89-AD41-457A-875C-A0245E8D5CF1}">
      <dsp:nvSpPr>
        <dsp:cNvPr id="0" name=""/>
        <dsp:cNvSpPr/>
      </dsp:nvSpPr>
      <dsp:spPr>
        <a:xfrm>
          <a:off x="5241394" y="3419973"/>
          <a:ext cx="2134924" cy="142399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РЕЗУЛЬТАТ – опора на собственные способности и способы действий</a:t>
          </a:r>
          <a:endParaRPr lang="ru-RU" sz="1500" kern="1200" dirty="0"/>
        </a:p>
      </dsp:txBody>
      <dsp:txXfrm>
        <a:off x="5582982" y="3419973"/>
        <a:ext cx="1793336" cy="1423994"/>
      </dsp:txXfrm>
    </dsp:sp>
    <dsp:sp modelId="{053C4852-36C5-4C0F-8209-B882951BF1F1}">
      <dsp:nvSpPr>
        <dsp:cNvPr id="0" name=""/>
        <dsp:cNvSpPr/>
      </dsp:nvSpPr>
      <dsp:spPr>
        <a:xfrm>
          <a:off x="4102768" y="2670"/>
          <a:ext cx="1423283" cy="142328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ОПЫТНО-ПРАКТИЧЕСКИЙ</a:t>
          </a:r>
          <a:endParaRPr lang="ru-RU" sz="1000" kern="1200" dirty="0"/>
        </a:p>
      </dsp:txBody>
      <dsp:txXfrm>
        <a:off x="4311203" y="211105"/>
        <a:ext cx="1006413" cy="100641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8CB56F-1AA3-4C1E-A05E-429A077F5E27}">
      <dsp:nvSpPr>
        <dsp:cNvPr id="0" name=""/>
        <dsp:cNvSpPr/>
      </dsp:nvSpPr>
      <dsp:spPr>
        <a:xfrm>
          <a:off x="1624160" y="597525"/>
          <a:ext cx="3990678" cy="3990678"/>
        </a:xfrm>
        <a:prstGeom prst="blockArc">
          <a:avLst>
            <a:gd name="adj1" fmla="val 11880000"/>
            <a:gd name="adj2" fmla="val 162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140FA0-4E29-4C33-93C6-822C6D2B101B}">
      <dsp:nvSpPr>
        <dsp:cNvPr id="0" name=""/>
        <dsp:cNvSpPr/>
      </dsp:nvSpPr>
      <dsp:spPr>
        <a:xfrm>
          <a:off x="1624160" y="597525"/>
          <a:ext cx="3990678" cy="3990678"/>
        </a:xfrm>
        <a:prstGeom prst="blockArc">
          <a:avLst>
            <a:gd name="adj1" fmla="val 7560000"/>
            <a:gd name="adj2" fmla="val 1188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0F2272-85B3-4B0E-901A-228804D3323D}">
      <dsp:nvSpPr>
        <dsp:cNvPr id="0" name=""/>
        <dsp:cNvSpPr/>
      </dsp:nvSpPr>
      <dsp:spPr>
        <a:xfrm>
          <a:off x="1624160" y="597525"/>
          <a:ext cx="3990678" cy="3990678"/>
        </a:xfrm>
        <a:prstGeom prst="blockArc">
          <a:avLst>
            <a:gd name="adj1" fmla="val 3240000"/>
            <a:gd name="adj2" fmla="val 756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2C8F23-E8FF-49D3-90C0-7668DB406115}">
      <dsp:nvSpPr>
        <dsp:cNvPr id="0" name=""/>
        <dsp:cNvSpPr/>
      </dsp:nvSpPr>
      <dsp:spPr>
        <a:xfrm>
          <a:off x="1624160" y="597525"/>
          <a:ext cx="3990678" cy="3990678"/>
        </a:xfrm>
        <a:prstGeom prst="blockArc">
          <a:avLst>
            <a:gd name="adj1" fmla="val 20520000"/>
            <a:gd name="adj2" fmla="val 324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F21DA1-27E1-4715-B233-37D1B7FEFC69}">
      <dsp:nvSpPr>
        <dsp:cNvPr id="0" name=""/>
        <dsp:cNvSpPr/>
      </dsp:nvSpPr>
      <dsp:spPr>
        <a:xfrm>
          <a:off x="1624160" y="597525"/>
          <a:ext cx="3990678" cy="3990678"/>
        </a:xfrm>
        <a:prstGeom prst="blockArc">
          <a:avLst>
            <a:gd name="adj1" fmla="val 16200000"/>
            <a:gd name="adj2" fmla="val 2052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6960F5-23AF-4333-93ED-24F21B68BE6C}">
      <dsp:nvSpPr>
        <dsp:cNvPr id="0" name=""/>
        <dsp:cNvSpPr/>
      </dsp:nvSpPr>
      <dsp:spPr>
        <a:xfrm>
          <a:off x="2700486" y="1673850"/>
          <a:ext cx="1838027" cy="18380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ЧЕЛОВЕК</a:t>
          </a:r>
          <a:endParaRPr lang="ru-RU" sz="2300" kern="1200" dirty="0"/>
        </a:p>
      </dsp:txBody>
      <dsp:txXfrm>
        <a:off x="2969659" y="1943023"/>
        <a:ext cx="1299681" cy="1299681"/>
      </dsp:txXfrm>
    </dsp:sp>
    <dsp:sp modelId="{13A5357E-74CD-477F-B291-5AB1E4D16087}">
      <dsp:nvSpPr>
        <dsp:cNvPr id="0" name=""/>
        <dsp:cNvSpPr/>
      </dsp:nvSpPr>
      <dsp:spPr>
        <a:xfrm>
          <a:off x="2976190" y="534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ДУХ</a:t>
          </a:r>
          <a:endParaRPr lang="ru-RU" sz="800" kern="1200" dirty="0"/>
        </a:p>
      </dsp:txBody>
      <dsp:txXfrm>
        <a:off x="3164611" y="188955"/>
        <a:ext cx="909777" cy="909777"/>
      </dsp:txXfrm>
    </dsp:sp>
    <dsp:sp modelId="{44626EAD-96D7-4269-8482-9D22FCF94D68}">
      <dsp:nvSpPr>
        <dsp:cNvPr id="0" name=""/>
        <dsp:cNvSpPr/>
      </dsp:nvSpPr>
      <dsp:spPr>
        <a:xfrm>
          <a:off x="4829819" y="1347274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индивидуальность</a:t>
          </a:r>
          <a:endParaRPr lang="ru-RU" sz="800" kern="1200" dirty="0"/>
        </a:p>
      </dsp:txBody>
      <dsp:txXfrm>
        <a:off x="5018240" y="1535695"/>
        <a:ext cx="909777" cy="909777"/>
      </dsp:txXfrm>
    </dsp:sp>
    <dsp:sp modelId="{486191D0-B219-43BF-8F46-268265C1D877}">
      <dsp:nvSpPr>
        <dsp:cNvPr id="0" name=""/>
        <dsp:cNvSpPr/>
      </dsp:nvSpPr>
      <dsp:spPr>
        <a:xfrm>
          <a:off x="4121796" y="3526345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индивид</a:t>
          </a:r>
          <a:endParaRPr lang="ru-RU" sz="800" kern="1200" dirty="0"/>
        </a:p>
      </dsp:txBody>
      <dsp:txXfrm>
        <a:off x="4310217" y="3714766"/>
        <a:ext cx="909777" cy="909777"/>
      </dsp:txXfrm>
    </dsp:sp>
    <dsp:sp modelId="{B979AD24-2ED5-4997-BBAF-161423C282A8}">
      <dsp:nvSpPr>
        <dsp:cNvPr id="0" name=""/>
        <dsp:cNvSpPr/>
      </dsp:nvSpPr>
      <dsp:spPr>
        <a:xfrm>
          <a:off x="1830584" y="3526345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субъект</a:t>
          </a:r>
          <a:endParaRPr lang="ru-RU" sz="800" kern="1200" dirty="0"/>
        </a:p>
      </dsp:txBody>
      <dsp:txXfrm>
        <a:off x="2019005" y="3714766"/>
        <a:ext cx="909777" cy="909777"/>
      </dsp:txXfrm>
    </dsp:sp>
    <dsp:sp modelId="{60B8D521-3ABB-4EFB-B6F7-BBBC59196F36}">
      <dsp:nvSpPr>
        <dsp:cNvPr id="0" name=""/>
        <dsp:cNvSpPr/>
      </dsp:nvSpPr>
      <dsp:spPr>
        <a:xfrm>
          <a:off x="1122561" y="1347274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личность</a:t>
          </a:r>
          <a:endParaRPr lang="ru-RU" sz="800" kern="1200" dirty="0"/>
        </a:p>
      </dsp:txBody>
      <dsp:txXfrm>
        <a:off x="1310982" y="1535695"/>
        <a:ext cx="909777" cy="90977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8CB56F-1AA3-4C1E-A05E-429A077F5E27}">
      <dsp:nvSpPr>
        <dsp:cNvPr id="0" name=""/>
        <dsp:cNvSpPr/>
      </dsp:nvSpPr>
      <dsp:spPr>
        <a:xfrm>
          <a:off x="1624160" y="-252129"/>
          <a:ext cx="3990678" cy="5689988"/>
        </a:xfrm>
        <a:prstGeom prst="blockArc">
          <a:avLst>
            <a:gd name="adj1" fmla="val 11880000"/>
            <a:gd name="adj2" fmla="val 162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140FA0-4E29-4C33-93C6-822C6D2B101B}">
      <dsp:nvSpPr>
        <dsp:cNvPr id="0" name=""/>
        <dsp:cNvSpPr/>
      </dsp:nvSpPr>
      <dsp:spPr>
        <a:xfrm>
          <a:off x="1624160" y="-252129"/>
          <a:ext cx="3990678" cy="5689988"/>
        </a:xfrm>
        <a:prstGeom prst="blockArc">
          <a:avLst>
            <a:gd name="adj1" fmla="val 7560000"/>
            <a:gd name="adj2" fmla="val 1188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0F2272-85B3-4B0E-901A-228804D3323D}">
      <dsp:nvSpPr>
        <dsp:cNvPr id="0" name=""/>
        <dsp:cNvSpPr/>
      </dsp:nvSpPr>
      <dsp:spPr>
        <a:xfrm>
          <a:off x="1624160" y="539960"/>
          <a:ext cx="3990678" cy="4105809"/>
        </a:xfrm>
        <a:prstGeom prst="blockArc">
          <a:avLst>
            <a:gd name="adj1" fmla="val 3240000"/>
            <a:gd name="adj2" fmla="val 756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2C8F23-E8FF-49D3-90C0-7668DB406115}">
      <dsp:nvSpPr>
        <dsp:cNvPr id="0" name=""/>
        <dsp:cNvSpPr/>
      </dsp:nvSpPr>
      <dsp:spPr>
        <a:xfrm>
          <a:off x="1624160" y="-252129"/>
          <a:ext cx="3990678" cy="5689988"/>
        </a:xfrm>
        <a:prstGeom prst="blockArc">
          <a:avLst>
            <a:gd name="adj1" fmla="val 20520000"/>
            <a:gd name="adj2" fmla="val 324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F21DA1-27E1-4715-B233-37D1B7FEFC69}">
      <dsp:nvSpPr>
        <dsp:cNvPr id="0" name=""/>
        <dsp:cNvSpPr/>
      </dsp:nvSpPr>
      <dsp:spPr>
        <a:xfrm>
          <a:off x="1624160" y="-252129"/>
          <a:ext cx="3990678" cy="5689988"/>
        </a:xfrm>
        <a:prstGeom prst="blockArc">
          <a:avLst>
            <a:gd name="adj1" fmla="val 16200000"/>
            <a:gd name="adj2" fmla="val 2052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6960F5-23AF-4333-93ED-24F21B68BE6C}">
      <dsp:nvSpPr>
        <dsp:cNvPr id="0" name=""/>
        <dsp:cNvSpPr/>
      </dsp:nvSpPr>
      <dsp:spPr>
        <a:xfrm>
          <a:off x="2846508" y="1621430"/>
          <a:ext cx="1545983" cy="194286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ЧЕЛОВЕК</a:t>
          </a:r>
          <a:endParaRPr lang="ru-RU" sz="1900" kern="1200" dirty="0"/>
        </a:p>
      </dsp:txBody>
      <dsp:txXfrm>
        <a:off x="3072912" y="1905956"/>
        <a:ext cx="1093175" cy="1373816"/>
      </dsp:txXfrm>
    </dsp:sp>
    <dsp:sp modelId="{13A5357E-74CD-477F-B291-5AB1E4D16087}">
      <dsp:nvSpPr>
        <dsp:cNvPr id="0" name=""/>
        <dsp:cNvSpPr/>
      </dsp:nvSpPr>
      <dsp:spPr>
        <a:xfrm>
          <a:off x="2976190" y="534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ДУХ</a:t>
          </a:r>
          <a:endParaRPr lang="ru-RU" sz="800" kern="1200" dirty="0"/>
        </a:p>
      </dsp:txBody>
      <dsp:txXfrm>
        <a:off x="3164611" y="188955"/>
        <a:ext cx="909777" cy="909777"/>
      </dsp:txXfrm>
    </dsp:sp>
    <dsp:sp modelId="{44626EAD-96D7-4269-8482-9D22FCF94D68}">
      <dsp:nvSpPr>
        <dsp:cNvPr id="0" name=""/>
        <dsp:cNvSpPr/>
      </dsp:nvSpPr>
      <dsp:spPr>
        <a:xfrm>
          <a:off x="4829819" y="1347274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индивидуальность</a:t>
          </a:r>
          <a:endParaRPr lang="ru-RU" sz="800" kern="1200" dirty="0"/>
        </a:p>
      </dsp:txBody>
      <dsp:txXfrm>
        <a:off x="5018240" y="1535695"/>
        <a:ext cx="909777" cy="909777"/>
      </dsp:txXfrm>
    </dsp:sp>
    <dsp:sp modelId="{486191D0-B219-43BF-8F46-268265C1D877}">
      <dsp:nvSpPr>
        <dsp:cNvPr id="0" name=""/>
        <dsp:cNvSpPr/>
      </dsp:nvSpPr>
      <dsp:spPr>
        <a:xfrm>
          <a:off x="4121796" y="3526345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индивид</a:t>
          </a:r>
          <a:endParaRPr lang="ru-RU" sz="800" kern="1200" dirty="0"/>
        </a:p>
      </dsp:txBody>
      <dsp:txXfrm>
        <a:off x="4310217" y="3714766"/>
        <a:ext cx="909777" cy="909777"/>
      </dsp:txXfrm>
    </dsp:sp>
    <dsp:sp modelId="{B979AD24-2ED5-4997-BBAF-161423C282A8}">
      <dsp:nvSpPr>
        <dsp:cNvPr id="0" name=""/>
        <dsp:cNvSpPr/>
      </dsp:nvSpPr>
      <dsp:spPr>
        <a:xfrm>
          <a:off x="1830584" y="3526345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субъект</a:t>
          </a:r>
          <a:endParaRPr lang="ru-RU" sz="800" kern="1200" dirty="0"/>
        </a:p>
      </dsp:txBody>
      <dsp:txXfrm>
        <a:off x="2019005" y="3714766"/>
        <a:ext cx="909777" cy="909777"/>
      </dsp:txXfrm>
    </dsp:sp>
    <dsp:sp modelId="{60B8D521-3ABB-4EFB-B6F7-BBBC59196F36}">
      <dsp:nvSpPr>
        <dsp:cNvPr id="0" name=""/>
        <dsp:cNvSpPr/>
      </dsp:nvSpPr>
      <dsp:spPr>
        <a:xfrm>
          <a:off x="1122561" y="1347274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личность</a:t>
          </a:r>
          <a:endParaRPr lang="ru-RU" sz="800" kern="1200" dirty="0"/>
        </a:p>
      </dsp:txBody>
      <dsp:txXfrm>
        <a:off x="1310982" y="1535695"/>
        <a:ext cx="909777" cy="90977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0F2272-85B3-4B0E-901A-228804D3323D}">
      <dsp:nvSpPr>
        <dsp:cNvPr id="0" name=""/>
        <dsp:cNvSpPr/>
      </dsp:nvSpPr>
      <dsp:spPr>
        <a:xfrm>
          <a:off x="1624160" y="597525"/>
          <a:ext cx="3990678" cy="3990678"/>
        </a:xfrm>
        <a:prstGeom prst="blockArc">
          <a:avLst>
            <a:gd name="adj1" fmla="val 9000000"/>
            <a:gd name="adj2" fmla="val 162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22C8F23-E8FF-49D3-90C0-7668DB406115}">
      <dsp:nvSpPr>
        <dsp:cNvPr id="0" name=""/>
        <dsp:cNvSpPr/>
      </dsp:nvSpPr>
      <dsp:spPr>
        <a:xfrm>
          <a:off x="1624160" y="597525"/>
          <a:ext cx="3990678" cy="3990678"/>
        </a:xfrm>
        <a:prstGeom prst="blockArc">
          <a:avLst>
            <a:gd name="adj1" fmla="val 1800000"/>
            <a:gd name="adj2" fmla="val 90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F21DA1-27E1-4715-B233-37D1B7FEFC69}">
      <dsp:nvSpPr>
        <dsp:cNvPr id="0" name=""/>
        <dsp:cNvSpPr/>
      </dsp:nvSpPr>
      <dsp:spPr>
        <a:xfrm>
          <a:off x="1624160" y="597525"/>
          <a:ext cx="3990678" cy="3990678"/>
        </a:xfrm>
        <a:prstGeom prst="blockArc">
          <a:avLst>
            <a:gd name="adj1" fmla="val 16200000"/>
            <a:gd name="adj2" fmla="val 18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6960F5-23AF-4333-93ED-24F21B68BE6C}">
      <dsp:nvSpPr>
        <dsp:cNvPr id="0" name=""/>
        <dsp:cNvSpPr/>
      </dsp:nvSpPr>
      <dsp:spPr>
        <a:xfrm>
          <a:off x="2700486" y="1673850"/>
          <a:ext cx="1838027" cy="183802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900" kern="1200" dirty="0" smtClean="0"/>
            <a:t>ЧЕЛОВЕК  ЛИЧНОСТЬ  ИНДИВИД</a:t>
          </a:r>
          <a:endParaRPr lang="ru-RU" sz="1900" kern="1200" dirty="0"/>
        </a:p>
      </dsp:txBody>
      <dsp:txXfrm>
        <a:off x="2969659" y="1943023"/>
        <a:ext cx="1299681" cy="1299681"/>
      </dsp:txXfrm>
    </dsp:sp>
    <dsp:sp modelId="{13A5357E-74CD-477F-B291-5AB1E4D16087}">
      <dsp:nvSpPr>
        <dsp:cNvPr id="0" name=""/>
        <dsp:cNvSpPr/>
      </dsp:nvSpPr>
      <dsp:spPr>
        <a:xfrm>
          <a:off x="2976190" y="534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ДУХ</a:t>
          </a:r>
          <a:endParaRPr lang="ru-RU" sz="1800" kern="1200" dirty="0"/>
        </a:p>
      </dsp:txBody>
      <dsp:txXfrm>
        <a:off x="3164611" y="188955"/>
        <a:ext cx="909777" cy="909777"/>
      </dsp:txXfrm>
    </dsp:sp>
    <dsp:sp modelId="{44626EAD-96D7-4269-8482-9D22FCF94D68}">
      <dsp:nvSpPr>
        <dsp:cNvPr id="0" name=""/>
        <dsp:cNvSpPr/>
      </dsp:nvSpPr>
      <dsp:spPr>
        <a:xfrm>
          <a:off x="4664091" y="2924065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СОЦИО</a:t>
          </a:r>
          <a:endParaRPr lang="ru-RU" sz="1800" kern="1200" dirty="0"/>
        </a:p>
      </dsp:txBody>
      <dsp:txXfrm>
        <a:off x="4852512" y="3112486"/>
        <a:ext cx="909777" cy="909777"/>
      </dsp:txXfrm>
    </dsp:sp>
    <dsp:sp modelId="{486191D0-B219-43BF-8F46-268265C1D877}">
      <dsp:nvSpPr>
        <dsp:cNvPr id="0" name=""/>
        <dsp:cNvSpPr/>
      </dsp:nvSpPr>
      <dsp:spPr>
        <a:xfrm>
          <a:off x="1288288" y="2924065"/>
          <a:ext cx="1286619" cy="1286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БИО</a:t>
          </a:r>
          <a:endParaRPr lang="ru-RU" sz="1800" kern="1200" dirty="0"/>
        </a:p>
      </dsp:txBody>
      <dsp:txXfrm>
        <a:off x="1476709" y="3112486"/>
        <a:ext cx="909777" cy="909777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43DF84-7FE1-46FB-A4E6-2C1C3F84352E}">
      <dsp:nvSpPr>
        <dsp:cNvPr id="0" name=""/>
        <dsp:cNvSpPr/>
      </dsp:nvSpPr>
      <dsp:spPr>
        <a:xfrm>
          <a:off x="2165604" y="60578"/>
          <a:ext cx="2907792" cy="29077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Могу –способности</a:t>
          </a:r>
          <a:endParaRPr lang="ru-RU" sz="2300" kern="1200" dirty="0"/>
        </a:p>
      </dsp:txBody>
      <dsp:txXfrm>
        <a:off x="2553309" y="569442"/>
        <a:ext cx="2132380" cy="1308506"/>
      </dsp:txXfrm>
    </dsp:sp>
    <dsp:sp modelId="{3CC107C5-F5DF-4D3D-A483-8BE22CBBF7F1}">
      <dsp:nvSpPr>
        <dsp:cNvPr id="0" name=""/>
        <dsp:cNvSpPr/>
      </dsp:nvSpPr>
      <dsp:spPr>
        <a:xfrm>
          <a:off x="3214832" y="1877949"/>
          <a:ext cx="2907792" cy="29077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Хочу – потребности</a:t>
          </a:r>
          <a:endParaRPr lang="ru-RU" sz="2300" kern="1200" dirty="0"/>
        </a:p>
      </dsp:txBody>
      <dsp:txXfrm>
        <a:off x="4104132" y="2629128"/>
        <a:ext cx="1744675" cy="1599285"/>
      </dsp:txXfrm>
    </dsp:sp>
    <dsp:sp modelId="{83867F29-9F72-41A9-BE36-407CC5A5C3ED}">
      <dsp:nvSpPr>
        <dsp:cNvPr id="0" name=""/>
        <dsp:cNvSpPr/>
      </dsp:nvSpPr>
      <dsp:spPr>
        <a:xfrm>
          <a:off x="1116375" y="1877949"/>
          <a:ext cx="2907792" cy="2907792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Должно быть – нормы, правила</a:t>
          </a:r>
          <a:endParaRPr lang="ru-RU" sz="2300" kern="1200" dirty="0"/>
        </a:p>
      </dsp:txBody>
      <dsp:txXfrm>
        <a:off x="1390192" y="2629128"/>
        <a:ext cx="1744675" cy="15992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A2902-CB9B-4527-A429-98E30EA067FF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AD9E2-1B82-4315-8D17-99174FA997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17744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8%D1%87%D0%BD%D0%BE%D1%81%D1%82%D1%8C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ru.wikipedia.org/wiki/%D0%94%D0%B5%D1%8F%D1%82%D0%B5%D0%BB%D1%8C%D0%BD%D0%BE%D1%81%D1%82%D1%8C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Times New Roman"/>
                <a:ea typeface="Times New Roman"/>
              </a:rPr>
              <a:t>Синергетика – это теория и практика самоорганизации,</a:t>
            </a:r>
            <a:r>
              <a:rPr lang="ru-RU" sz="1200" baseline="0" dirty="0" smtClean="0">
                <a:latin typeface="Times New Roman"/>
                <a:ea typeface="Times New Roman"/>
              </a:rPr>
              <a:t> направленная на поиск оптимального состояния между хаосом и порядком // </a:t>
            </a:r>
            <a:r>
              <a:rPr lang="ru-RU" sz="1200" baseline="0" dirty="0" err="1" smtClean="0">
                <a:latin typeface="Times New Roman"/>
                <a:ea typeface="Times New Roman"/>
              </a:rPr>
              <a:t>Громкова</a:t>
            </a:r>
            <a:r>
              <a:rPr lang="ru-RU" sz="1200" baseline="0" dirty="0" smtClean="0">
                <a:latin typeface="Times New Roman"/>
                <a:ea typeface="Times New Roman"/>
              </a:rPr>
              <a:t>, М.Т. Андрагогика…, стр. 91.</a:t>
            </a:r>
            <a:endParaRPr lang="ru-RU" sz="1200" dirty="0" smtClean="0">
              <a:latin typeface="Times New Roman"/>
              <a:ea typeface="Times New Roman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latin typeface="Times New Roman"/>
                <a:ea typeface="Times New Roman"/>
              </a:rPr>
              <a:t>И. Пригожин // Философский</a:t>
            </a:r>
            <a:r>
              <a:rPr lang="ru-RU" sz="1600" dirty="0" smtClean="0">
                <a:latin typeface="Times New Roman"/>
                <a:ea typeface="Times New Roman"/>
              </a:rPr>
              <a:t> </a:t>
            </a:r>
            <a:r>
              <a:rPr lang="ru-RU" sz="1200" dirty="0" smtClean="0">
                <a:latin typeface="Times New Roman"/>
                <a:ea typeface="Times New Roman"/>
              </a:rPr>
              <a:t>словарь / Под ред. И.Т. Фролова. 7-е изд., </a:t>
            </a:r>
            <a:r>
              <a:rPr lang="ru-RU" sz="1200" dirty="0" err="1" smtClean="0">
                <a:latin typeface="Times New Roman"/>
                <a:ea typeface="Times New Roman"/>
              </a:rPr>
              <a:t>перераб</a:t>
            </a:r>
            <a:r>
              <a:rPr lang="ru-RU" sz="1200" dirty="0" smtClean="0">
                <a:latin typeface="Times New Roman"/>
                <a:ea typeface="Times New Roman"/>
              </a:rPr>
              <a:t>. и доп. – М.: Республика, 2001 – стр. 639.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AD9E2-1B82-4315-8D17-99174FA99727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435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Потребность – это нужда в чем-либо,</a:t>
            </a:r>
            <a:r>
              <a:rPr lang="ru-RU" baseline="0" dirty="0" smtClean="0"/>
              <a:t> объективно необходимом для поддержания жизнедеятельности и развития организма человеческой личности, социальной группы, общества в целом; внутренний побудитель активности //Советский энциклопедический словарь. – М.: Советская Энциклопедия, 1990.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AD9E2-1B82-4315-8D17-99174FA99727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25417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Способности – это свойства </a:t>
            </a:r>
            <a:r>
              <a:rPr lang="ru-RU" dirty="0" smtClean="0">
                <a:hlinkClick r:id="rId3" tooltip="Личность"/>
              </a:rPr>
              <a:t>личности</a:t>
            </a:r>
            <a:r>
              <a:rPr lang="ru-RU" dirty="0" smtClean="0"/>
              <a:t>, являющиеся условиями успешного осуществления определённого рода </a:t>
            </a:r>
            <a:r>
              <a:rPr lang="ru-RU" dirty="0" smtClean="0">
                <a:hlinkClick r:id="rId4" tooltip="Деятельность"/>
              </a:rPr>
              <a:t>деятельности</a:t>
            </a:r>
            <a:r>
              <a:rPr lang="ru-RU" dirty="0" smtClean="0"/>
              <a:t>. Способности не сводятся к имеющимся у индивида знаниям, умениям, навыкам. Они обнаруживаются в быстроте, глубине и прочности овладения способами и приёмами некоторой деятельности и являются внутренними психическими регуляторами, обусловливающими возможность их приобретения</a:t>
            </a:r>
            <a:r>
              <a:rPr lang="ru-RU" baseline="0" dirty="0" smtClean="0"/>
              <a:t> // </a:t>
            </a:r>
            <a:r>
              <a:rPr lang="en-US" baseline="0" dirty="0" smtClean="0"/>
              <a:t>https://ru.wikipedia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AD9E2-1B82-4315-8D17-99174FA99727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6918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Норма -1) узаконенное установление, признанный обязательный порядок, строй чего-нибудь;</a:t>
            </a:r>
            <a:r>
              <a:rPr lang="ru-RU" baseline="0" dirty="0" smtClean="0"/>
              <a:t> 2) установленная мера, средняя величина чего-нибудь //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Советский энциклопедический словарь. – М.: Советская Энциклопедия, 1990. </a:t>
            </a:r>
          </a:p>
          <a:p>
            <a:r>
              <a:rPr lang="ru-RU" baseline="0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AD9E2-1B82-4315-8D17-99174FA99727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1555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AD9E2-1B82-4315-8D17-99174FA99727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691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B681808-6CED-4919-B125-23D1503291BA}" type="datetimeFigureOut">
              <a:rPr lang="ru-RU"/>
              <a:pPr/>
              <a:t>23.09.2015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88A2F79-DD5D-4020-9531-87594B30D5B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0052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335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0550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D1445E-B292-45EA-8857-40C1C5DD5F1E}" type="datetimeFigureOut">
              <a:rPr lang="ru-RU"/>
              <a:pPr/>
              <a:t>23.09.2015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48031D5-3060-4400-9C52-580251C633A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4015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9178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3263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8905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9297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78944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69967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758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3904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F4E7ED"/>
                </a:solidFill>
              </a:rPr>
              <a:pPr/>
              <a:t>23.09.2015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8491000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39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9678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D1445E-B292-45EA-8857-40C1C5DD5F1E}" type="datetimeFigureOut">
              <a:rPr lang="ru-RU"/>
              <a:pPr/>
              <a:t>23.09.2015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48031D5-3060-4400-9C52-580251C633A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851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83970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332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5629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55808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8146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0426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155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28864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F4E7ED"/>
                </a:solidFill>
              </a:rPr>
              <a:pPr/>
              <a:t>23.09.2015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2597501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23403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4598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7018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420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028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651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3608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F4E7ED"/>
                </a:solidFill>
              </a:rPr>
              <a:pPr/>
              <a:t>23.09.2015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3215938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784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1779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8279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7" Type="http://schemas.openxmlformats.org/officeDocument/2006/relationships/image" Target="../media/image2.pn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5537448" cy="206084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6000" dirty="0" smtClean="0"/>
              <a:t>АНДРАГОГИКА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861048"/>
            <a:ext cx="5466030" cy="2664296"/>
          </a:xfrm>
        </p:spPr>
        <p:txBody>
          <a:bodyPr>
            <a:normAutofit/>
          </a:bodyPr>
          <a:lstStyle/>
          <a:p>
            <a:r>
              <a:rPr lang="ru-RU" dirty="0" smtClean="0"/>
              <a:t>Власова Татьяна Ивановна</a:t>
            </a:r>
          </a:p>
          <a:p>
            <a:r>
              <a:rPr lang="ru-RU" dirty="0" smtClean="0"/>
              <a:t>доктор педагогических наук,</a:t>
            </a:r>
          </a:p>
          <a:p>
            <a:r>
              <a:rPr lang="ru-RU" dirty="0" smtClean="0"/>
              <a:t>профессор, зав. кафедрой ДГТУ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5721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Континуум внутреннего и внешнего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207926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96136" y="62373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>
                <a:solidFill>
                  <a:prstClr val="black"/>
                </a:solidFill>
              </a:rPr>
              <a:t>М.Т. </a:t>
            </a:r>
            <a:r>
              <a:rPr lang="ru-RU" dirty="0" err="1" smtClean="0">
                <a:solidFill>
                  <a:prstClr val="black"/>
                </a:solidFill>
              </a:rPr>
              <a:t>Громкова</a:t>
            </a:r>
            <a:endParaRPr lang="ru-RU" dirty="0">
              <a:solidFill>
                <a:prstClr val="black"/>
              </a:solidFill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>
            <a:off x="4860032" y="4221088"/>
            <a:ext cx="648072" cy="396044"/>
          </a:xfrm>
          <a:prstGeom prst="bentConnector3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067944" y="2852936"/>
            <a:ext cx="0" cy="86409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Соединительная линия уступом 10"/>
          <p:cNvCxnSpPr/>
          <p:nvPr/>
        </p:nvCxnSpPr>
        <p:spPr>
          <a:xfrm rot="10800000" flipV="1">
            <a:off x="2915816" y="4437112"/>
            <a:ext cx="504058" cy="360040"/>
          </a:xfrm>
          <a:prstGeom prst="bentConnector3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1336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4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Структурирование сознания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1765771"/>
              </p:ext>
            </p:extLst>
          </p:nvPr>
        </p:nvGraphicFramePr>
        <p:xfrm>
          <a:off x="457200" y="1609416"/>
          <a:ext cx="7239000" cy="4846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Овал 7"/>
          <p:cNvSpPr/>
          <p:nvPr/>
        </p:nvSpPr>
        <p:spPr>
          <a:xfrm>
            <a:off x="6156176" y="2132856"/>
            <a:ext cx="1296144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516216" y="2492896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1</a:t>
            </a:r>
            <a:endParaRPr lang="ru-RU" sz="2800" dirty="0"/>
          </a:p>
        </p:txBody>
      </p:sp>
      <p:sp>
        <p:nvSpPr>
          <p:cNvPr id="11" name="Овал 10"/>
          <p:cNvSpPr/>
          <p:nvPr/>
        </p:nvSpPr>
        <p:spPr>
          <a:xfrm>
            <a:off x="6712024" y="4869160"/>
            <a:ext cx="1296144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79512" y="4861520"/>
            <a:ext cx="1296144" cy="12961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95536" y="5301208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2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7092280" y="530120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3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5076056" y="184482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???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516216" y="4005064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???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95536" y="4005063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???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53391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Система потребностей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7159731"/>
              </p:ext>
            </p:extLst>
          </p:nvPr>
        </p:nvGraphicFramePr>
        <p:xfrm>
          <a:off x="457200" y="1609725"/>
          <a:ext cx="7571184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9051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классификация потребностей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2707623"/>
              </p:ext>
            </p:extLst>
          </p:nvPr>
        </p:nvGraphicFramePr>
        <p:xfrm>
          <a:off x="457200" y="1609725"/>
          <a:ext cx="7571184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25751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767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Свойства потребностей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413841908"/>
              </p:ext>
            </p:extLst>
          </p:nvPr>
        </p:nvGraphicFramePr>
        <p:xfrm>
          <a:off x="0" y="1397000"/>
          <a:ext cx="8028384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81989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классификация способностей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30861559"/>
              </p:ext>
            </p:extLst>
          </p:nvPr>
        </p:nvGraphicFramePr>
        <p:xfrm>
          <a:off x="323528" y="1628800"/>
          <a:ext cx="77152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930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767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Свойства способностей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725366908"/>
              </p:ext>
            </p:extLst>
          </p:nvPr>
        </p:nvGraphicFramePr>
        <p:xfrm>
          <a:off x="0" y="1397000"/>
          <a:ext cx="8028384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4870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Система норм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8482413"/>
              </p:ext>
            </p:extLst>
          </p:nvPr>
        </p:nvGraphicFramePr>
        <p:xfrm>
          <a:off x="323528" y="1628800"/>
          <a:ext cx="77152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7973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767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Нормам Свойственны</a:t>
            </a:r>
            <a:endParaRPr lang="ru-RU" dirty="0"/>
          </a:p>
        </p:txBody>
      </p:sp>
      <p:graphicFrame>
        <p:nvGraphicFramePr>
          <p:cNvPr id="13" name="Схема 12"/>
          <p:cNvGraphicFramePr/>
          <p:nvPr>
            <p:extLst>
              <p:ext uri="{D42A27DB-BD31-4B8C-83A1-F6EECF244321}">
                <p14:modId xmlns:p14="http://schemas.microsoft.com/office/powerpoint/2010/main" val="2521375666"/>
              </p:ext>
            </p:extLst>
          </p:nvPr>
        </p:nvGraphicFramePr>
        <p:xfrm>
          <a:off x="0" y="1397000"/>
          <a:ext cx="8028384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38748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020728"/>
          </a:xfrm>
        </p:spPr>
        <p:txBody>
          <a:bodyPr/>
          <a:lstStyle/>
          <a:p>
            <a:pPr algn="ctr"/>
            <a:r>
              <a:rPr lang="ru-RU" dirty="0" smtClean="0"/>
              <a:t>Сознание как система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9266014"/>
              </p:ext>
            </p:extLst>
          </p:nvPr>
        </p:nvGraphicFramePr>
        <p:xfrm>
          <a:off x="251520" y="1412776"/>
          <a:ext cx="7776864" cy="54452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3" name="Прямая со стрелкой 12"/>
          <p:cNvCxnSpPr/>
          <p:nvPr/>
        </p:nvCxnSpPr>
        <p:spPr>
          <a:xfrm flipH="1" flipV="1">
            <a:off x="4572000" y="2708919"/>
            <a:ext cx="1296144" cy="1944216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627784" y="2708919"/>
            <a:ext cx="1152128" cy="1944216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2987824" y="5661248"/>
            <a:ext cx="2304256" cy="0"/>
          </a:xfrm>
          <a:prstGeom prst="straightConnector1">
            <a:avLst/>
          </a:prstGeom>
          <a:ln w="285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Облако 19"/>
          <p:cNvSpPr/>
          <p:nvPr/>
        </p:nvSpPr>
        <p:spPr>
          <a:xfrm>
            <a:off x="5076056" y="2708919"/>
            <a:ext cx="2592288" cy="1008113"/>
          </a:xfrm>
          <a:prstGeom prst="cloud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5652120" y="306896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эмоции</a:t>
            </a:r>
            <a:endParaRPr lang="ru-RU" dirty="0"/>
          </a:p>
        </p:txBody>
      </p:sp>
      <p:sp>
        <p:nvSpPr>
          <p:cNvPr id="23" name="Облако 22"/>
          <p:cNvSpPr/>
          <p:nvPr/>
        </p:nvSpPr>
        <p:spPr>
          <a:xfrm>
            <a:off x="2843808" y="5849887"/>
            <a:ext cx="2592288" cy="1008113"/>
          </a:xfrm>
          <a:prstGeom prst="cloud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3347864" y="616530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интеллект</a:t>
            </a:r>
            <a:endParaRPr lang="ru-RU" dirty="0"/>
          </a:p>
        </p:txBody>
      </p:sp>
      <p:sp>
        <p:nvSpPr>
          <p:cNvPr id="25" name="Облако 24"/>
          <p:cNvSpPr/>
          <p:nvPr/>
        </p:nvSpPr>
        <p:spPr>
          <a:xfrm>
            <a:off x="611560" y="2844685"/>
            <a:ext cx="2592288" cy="948812"/>
          </a:xfrm>
          <a:prstGeom prst="cloud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1043608" y="309628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информация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182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5976664" cy="4725144"/>
          </a:xfrm>
        </p:spPr>
        <p:txBody>
          <a:bodyPr/>
          <a:lstStyle/>
          <a:p>
            <a:r>
              <a:rPr lang="ru-RU" dirty="0" smtClean="0"/>
              <a:t> ТЕМА</a:t>
            </a:r>
            <a:r>
              <a:rPr lang="ru-RU" smtClean="0"/>
              <a:t>: «</a:t>
            </a:r>
            <a:r>
              <a:rPr lang="ru-RU" sz="4400">
                <a:latin typeface="Times New Roman"/>
                <a:ea typeface="Calibri"/>
              </a:rPr>
              <a:t>Основные понятия и категории </a:t>
            </a:r>
            <a:r>
              <a:rPr lang="ru-RU" sz="4400" smtClean="0">
                <a:latin typeface="Times New Roman"/>
                <a:ea typeface="Calibri"/>
              </a:rPr>
              <a:t>андрагогики</a:t>
            </a:r>
            <a:r>
              <a:rPr lang="ru-RU" smtClean="0"/>
              <a:t>»  </a:t>
            </a:r>
            <a:endParaRPr lang="ru-RU" sz="60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739055227"/>
              </p:ext>
            </p:extLst>
          </p:nvPr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5587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ТЕХНОЛОГИЯ ОСОЗНАННОГО ДЕЙСТВИЯ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05284478"/>
              </p:ext>
            </p:extLst>
          </p:nvPr>
        </p:nvGraphicFramePr>
        <p:xfrm>
          <a:off x="179512" y="1609725"/>
          <a:ext cx="7848872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687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20040"/>
            <a:ext cx="7372672" cy="1020728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ru-RU" dirty="0" smtClean="0"/>
              <a:t>Модель взаимодействия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8665745"/>
              </p:ext>
            </p:extLst>
          </p:nvPr>
        </p:nvGraphicFramePr>
        <p:xfrm>
          <a:off x="179512" y="1609725"/>
          <a:ext cx="7704856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Тройная стрелка влево/вправо/вверх 9"/>
          <p:cNvSpPr/>
          <p:nvPr/>
        </p:nvSpPr>
        <p:spPr>
          <a:xfrm>
            <a:off x="1691680" y="5157192"/>
            <a:ext cx="4680520" cy="504056"/>
          </a:xfrm>
          <a:prstGeom prst="leftRigh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691680" y="2276871"/>
            <a:ext cx="47180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772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6048672" cy="436510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/>
              <a:t>СПАСИБО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6600" cap="none" dirty="0" smtClean="0"/>
              <a:t>за</a:t>
            </a:r>
            <a:br>
              <a:rPr lang="ru-RU" sz="6600" cap="none" dirty="0" smtClean="0"/>
            </a:br>
            <a:r>
              <a:rPr lang="ru-RU" sz="6600" cap="none" dirty="0" smtClean="0"/>
              <a:t>СОВМЕСТНУЮ</a:t>
            </a:r>
            <a:br>
              <a:rPr lang="ru-RU" sz="6600" cap="none" dirty="0" smtClean="0"/>
            </a:br>
            <a:r>
              <a:rPr lang="ru-RU" sz="6600" cap="none" dirty="0" smtClean="0"/>
              <a:t>РАБОТУ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5085184"/>
            <a:ext cx="5466030" cy="1296144"/>
          </a:xfrm>
        </p:spPr>
        <p:txBody>
          <a:bodyPr>
            <a:normAutofit/>
          </a:bodyPr>
          <a:lstStyle/>
          <a:p>
            <a:r>
              <a:rPr lang="ru-RU" dirty="0" smtClean="0"/>
              <a:t>Власова Татьяна Ивановна</a:t>
            </a:r>
          </a:p>
          <a:p>
            <a:r>
              <a:rPr lang="ru-RU" dirty="0" smtClean="0"/>
              <a:t>доктор педагогических наук,</a:t>
            </a:r>
          </a:p>
          <a:p>
            <a:r>
              <a:rPr lang="ru-RU" dirty="0" smtClean="0"/>
              <a:t>профессор, зав. кафедрой ДГТУ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9324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66800" y="4797152"/>
            <a:ext cx="6961584" cy="1440160"/>
          </a:xfrm>
        </p:spPr>
        <p:txBody>
          <a:bodyPr>
            <a:normAutofit/>
          </a:bodyPr>
          <a:lstStyle/>
          <a:p>
            <a:r>
              <a:rPr lang="ru-RU" dirty="0" smtClean="0"/>
              <a:t> вопросы </a:t>
            </a:r>
            <a:br>
              <a:rPr lang="ru-RU" dirty="0" smtClean="0"/>
            </a:br>
            <a:r>
              <a:rPr lang="ru-RU" dirty="0" smtClean="0"/>
              <a:t>обсуждения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51520" y="0"/>
            <a:ext cx="7488832" cy="4941168"/>
          </a:xfrm>
        </p:spPr>
        <p:txBody>
          <a:bodyPr>
            <a:normAutofit fontScale="62500" lnSpcReduction="20000"/>
          </a:bodyPr>
          <a:lstStyle/>
          <a:p>
            <a:pPr algn="l"/>
            <a:endParaRPr lang="ru-RU" sz="4000" dirty="0" smtClean="0"/>
          </a:p>
          <a:p>
            <a:pPr algn="l"/>
            <a:endParaRPr lang="ru-RU" sz="4000" dirty="0"/>
          </a:p>
          <a:p>
            <a:pPr algn="l"/>
            <a:r>
              <a:rPr lang="ru-RU" sz="4000" b="1" dirty="0" smtClean="0"/>
              <a:t>Методологические подходы </a:t>
            </a:r>
            <a:r>
              <a:rPr lang="ru-RU" sz="4000" b="1" dirty="0"/>
              <a:t>андрагогики</a:t>
            </a:r>
          </a:p>
          <a:p>
            <a:pPr algn="l"/>
            <a:endParaRPr lang="ru-RU" sz="4000" b="1" dirty="0"/>
          </a:p>
          <a:p>
            <a:pPr algn="l"/>
            <a:r>
              <a:rPr lang="ru-RU" sz="4000" b="1" dirty="0"/>
              <a:t>Категории «субъект</a:t>
            </a:r>
            <a:r>
              <a:rPr lang="ru-RU" sz="4000" b="1" dirty="0" smtClean="0"/>
              <a:t>», «сознание» и др.</a:t>
            </a:r>
            <a:endParaRPr lang="ru-RU" sz="4000" b="1" dirty="0"/>
          </a:p>
          <a:p>
            <a:pPr algn="l"/>
            <a:endParaRPr lang="ru-RU" sz="4000" b="1" dirty="0"/>
          </a:p>
          <a:p>
            <a:pPr algn="l"/>
            <a:r>
              <a:rPr lang="ru-RU" sz="4000" b="1" dirty="0"/>
              <a:t>Система потребностей и способностей</a:t>
            </a:r>
          </a:p>
          <a:p>
            <a:pPr algn="l"/>
            <a:endParaRPr lang="ru-RU" sz="4800" b="1" dirty="0"/>
          </a:p>
          <a:p>
            <a:pPr algn="l"/>
            <a:r>
              <a:rPr lang="ru-RU" sz="4000" b="1" dirty="0"/>
              <a:t>Система норм и осознанные </a:t>
            </a:r>
            <a:r>
              <a:rPr lang="ru-RU" sz="4000" b="1" dirty="0" smtClean="0"/>
              <a:t>действия</a:t>
            </a:r>
          </a:p>
          <a:p>
            <a:pPr algn="l"/>
            <a:endParaRPr lang="ru-RU" sz="4000" b="1" dirty="0" smtClean="0"/>
          </a:p>
          <a:p>
            <a:pPr algn="l"/>
            <a:r>
              <a:rPr lang="ru-RU" sz="4000" b="1" dirty="0" smtClean="0"/>
              <a:t>Модель взаимодействия в учебном процессе</a:t>
            </a:r>
            <a:endParaRPr lang="ru-RU" sz="4000" b="1" dirty="0"/>
          </a:p>
          <a:p>
            <a:pPr algn="l"/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11541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6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Методологические основы (подходы) обучения взрослых</a:t>
            </a:r>
            <a:r>
              <a:rPr lang="ru-RU" sz="3600" dirty="0"/>
              <a:t/>
            </a:r>
            <a:br>
              <a:rPr lang="ru-RU" sz="3600" dirty="0"/>
            </a:br>
            <a:endParaRPr lang="ru-RU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44026570"/>
              </p:ext>
            </p:extLst>
          </p:nvPr>
        </p:nvGraphicFramePr>
        <p:xfrm>
          <a:off x="107504" y="1609725"/>
          <a:ext cx="792088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1511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380768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/>
                <a:ea typeface="Times New Roman"/>
                <a:cs typeface="Times New Roman"/>
              </a:rPr>
              <a:t>признаки самопроизвольного возникновения процесса самоподдержания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систем в контексте </a:t>
            </a:r>
            <a:r>
              <a:rPr lang="ru-RU" sz="2400" dirty="0" smtClean="0"/>
              <a:t>Синергетики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772816"/>
            <a:ext cx="7715200" cy="4682920"/>
          </a:xfrm>
        </p:spPr>
        <p:txBody>
          <a:bodyPr numCol="2">
            <a:normAutofit fontScale="85000" lnSpcReduction="20000"/>
          </a:bodyPr>
          <a:lstStyle/>
          <a:p>
            <a:pPr marL="694350" lvl="0" indent="-5143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Открытость системы.</a:t>
            </a:r>
            <a:endParaRPr lang="ru-RU" sz="2800" dirty="0">
              <a:latin typeface="Arial"/>
              <a:ea typeface="Times New Roman"/>
              <a:cs typeface="Times New Roman"/>
            </a:endParaRPr>
          </a:p>
          <a:p>
            <a:pPr marL="694350" lvl="0" indent="-5143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Активное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дискретное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состояние.</a:t>
            </a:r>
            <a:endParaRPr lang="ru-RU" sz="2800" dirty="0">
              <a:latin typeface="Arial"/>
              <a:ea typeface="Times New Roman"/>
              <a:cs typeface="Times New Roman"/>
            </a:endParaRPr>
          </a:p>
          <a:p>
            <a:pPr marL="694350" lvl="0" indent="-5143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Нелинейное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реагирование, т.е. скачкообразное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изменение.</a:t>
            </a:r>
            <a:endParaRPr lang="ru-RU" sz="2800" dirty="0">
              <a:latin typeface="Arial"/>
              <a:ea typeface="Times New Roman"/>
              <a:cs typeface="Times New Roman"/>
            </a:endParaRPr>
          </a:p>
          <a:p>
            <a:pPr marL="694350" lvl="0" indent="-5143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Фазовый переход.</a:t>
            </a:r>
            <a:endParaRPr lang="ru-RU" sz="2800" dirty="0">
              <a:latin typeface="Arial"/>
              <a:ea typeface="Times New Roman"/>
              <a:cs typeface="Times New Roman"/>
            </a:endParaRPr>
          </a:p>
          <a:p>
            <a:pPr marL="694350" lvl="0" indent="-5143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Определенность 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контролирующих 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параметров.</a:t>
            </a:r>
            <a:endParaRPr lang="ru-RU" sz="2800" dirty="0" smtClean="0">
              <a:latin typeface="Arial"/>
              <a:ea typeface="Times New Roman"/>
              <a:cs typeface="Times New Roman"/>
            </a:endParaRPr>
          </a:p>
          <a:p>
            <a:pPr marL="694350" lvl="0" indent="-5143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Принцип подчинения.</a:t>
            </a:r>
            <a:endParaRPr lang="ru-RU" sz="2800" dirty="0" smtClean="0">
              <a:latin typeface="Arial"/>
              <a:ea typeface="Times New Roman"/>
              <a:cs typeface="Times New Roman"/>
            </a:endParaRPr>
          </a:p>
          <a:p>
            <a:pPr marL="694350" lvl="0" indent="-51435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Наличие </a:t>
            </a:r>
            <a:r>
              <a:rPr lang="ru-RU" sz="2800" i="1" dirty="0">
                <a:latin typeface="Times New Roman"/>
                <a:ea typeface="Times New Roman"/>
                <a:cs typeface="Times New Roman"/>
              </a:rPr>
              <a:t>аттракторов</a:t>
            </a:r>
            <a:r>
              <a:rPr lang="ru-RU" sz="2800" dirty="0">
                <a:latin typeface="Times New Roman"/>
                <a:ea typeface="Times New Roman"/>
                <a:cs typeface="Times New Roman"/>
              </a:rPr>
              <a:t> как конечной области неминуемого схождения фазовых траекторий движения сложной системы, в том числе странный аттрактор или «привлекающий хаос» (И. Пригожин</a:t>
            </a:r>
            <a:r>
              <a:rPr lang="ru-RU" sz="2800" dirty="0" smtClean="0">
                <a:latin typeface="Times New Roman"/>
                <a:ea typeface="Times New Roman"/>
                <a:cs typeface="Times New Roman"/>
              </a:rPr>
              <a:t>).</a:t>
            </a:r>
            <a:endParaRPr lang="ru-RU" sz="2800" dirty="0">
              <a:latin typeface="Arial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425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6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Методологические основы (подходы) обучения взрослых</a:t>
            </a:r>
            <a:br>
              <a:rPr lang="ru-RU" sz="3600" dirty="0"/>
            </a:br>
            <a:endParaRPr lang="ru-RU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0056433"/>
              </p:ext>
            </p:extLst>
          </p:nvPr>
        </p:nvGraphicFramePr>
        <p:xfrm>
          <a:off x="107504" y="1609725"/>
          <a:ext cx="792088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766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6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/>
              <a:t>Методологические основы (подходы) обучения взрослых</a:t>
            </a:r>
            <a:br>
              <a:rPr lang="ru-RU" sz="3600" dirty="0"/>
            </a:br>
            <a:endParaRPr lang="ru-RU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4441835"/>
              </p:ext>
            </p:extLst>
          </p:nvPr>
        </p:nvGraphicFramePr>
        <p:xfrm>
          <a:off x="107504" y="1609725"/>
          <a:ext cx="792088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7667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БАЗОВЫЕ ПОНЯТИЯ АНДРАГОГИКИ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4555888"/>
          </a:xfrm>
          <a:ln>
            <a:solidFill>
              <a:schemeClr val="tx2"/>
            </a:solidFill>
          </a:ln>
        </p:spPr>
        <p:txBody>
          <a:bodyPr/>
          <a:lstStyle/>
          <a:p>
            <a:r>
              <a:rPr lang="ru-RU" dirty="0" smtClean="0"/>
              <a:t>взрослый – взрослость</a:t>
            </a:r>
          </a:p>
          <a:p>
            <a:r>
              <a:rPr lang="ru-RU" dirty="0" smtClean="0"/>
              <a:t>образование – образованность</a:t>
            </a:r>
          </a:p>
          <a:p>
            <a:r>
              <a:rPr lang="ru-RU" dirty="0" smtClean="0"/>
              <a:t>субъект – субъектность</a:t>
            </a:r>
          </a:p>
          <a:p>
            <a:r>
              <a:rPr lang="ru-RU" dirty="0" smtClean="0"/>
              <a:t>сознание – сознательность</a:t>
            </a:r>
          </a:p>
          <a:p>
            <a:r>
              <a:rPr lang="ru-RU" dirty="0" smtClean="0"/>
              <a:t>дух – духовность</a:t>
            </a:r>
          </a:p>
          <a:p>
            <a:r>
              <a:rPr lang="ru-RU" dirty="0" smtClean="0"/>
              <a:t>индивид – индивидуальность</a:t>
            </a:r>
          </a:p>
          <a:p>
            <a:r>
              <a:rPr lang="ru-RU" dirty="0" smtClean="0"/>
              <a:t>личность – личностность</a:t>
            </a:r>
          </a:p>
          <a:p>
            <a:r>
              <a:rPr lang="ru-RU" dirty="0" smtClean="0"/>
              <a:t>дело – деятельность</a:t>
            </a:r>
          </a:p>
          <a:p>
            <a:r>
              <a:rPr lang="ru-RU" dirty="0" smtClean="0"/>
              <a:t>рефлекс – рефлексия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249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Континуум внутреннего и внешнего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3108045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796136" y="6237312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Т.И. Власова</a:t>
            </a:r>
            <a:endParaRPr lang="ru-RU" dirty="0"/>
          </a:p>
        </p:txBody>
      </p:sp>
      <p:graphicFrame>
        <p:nvGraphicFramePr>
          <p:cNvPr id="6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52078918"/>
              </p:ext>
            </p:extLst>
          </p:nvPr>
        </p:nvGraphicFramePr>
        <p:xfrm>
          <a:off x="467544" y="1592892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315467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2067</TotalTime>
  <Words>927</Words>
  <Application>Microsoft Office PowerPoint</Application>
  <PresentationFormat>Экран (4:3)</PresentationFormat>
  <Paragraphs>177</Paragraphs>
  <Slides>22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Изящная</vt:lpstr>
      <vt:lpstr>1_Изящная</vt:lpstr>
      <vt:lpstr>2_Изящная</vt:lpstr>
      <vt:lpstr> АНДРАГОГИКА</vt:lpstr>
      <vt:lpstr> ТЕМА: «Основные понятия и категории андрагогики»  </vt:lpstr>
      <vt:lpstr> вопросы  обсуждения</vt:lpstr>
      <vt:lpstr>  Методологические основы (подходы) обучения взрослых </vt:lpstr>
      <vt:lpstr>признаки самопроизвольного возникновения процесса самоподдержания систем в контексте Синергетики </vt:lpstr>
      <vt:lpstr>  Методологические основы (подходы) обучения взрослых </vt:lpstr>
      <vt:lpstr>  Методологические основы (подходы) обучения взрослых </vt:lpstr>
      <vt:lpstr>БАЗОВЫЕ ПОНЯТИЯ АНДРАГОГИКИ</vt:lpstr>
      <vt:lpstr>Континуум внутреннего и внешнего</vt:lpstr>
      <vt:lpstr>Континуум внутреннего и внешнего</vt:lpstr>
      <vt:lpstr>Структурирование сознания</vt:lpstr>
      <vt:lpstr>Система потребностей</vt:lpstr>
      <vt:lpstr>классификация потребностей </vt:lpstr>
      <vt:lpstr>Свойства потребностей</vt:lpstr>
      <vt:lpstr>классификация способностей</vt:lpstr>
      <vt:lpstr>Свойства способностей</vt:lpstr>
      <vt:lpstr>Система норм</vt:lpstr>
      <vt:lpstr>Нормам Свойственны</vt:lpstr>
      <vt:lpstr>Сознание как система</vt:lpstr>
      <vt:lpstr>ТЕХНОЛОГИЯ ОСОЗНАННОГО ДЕЙСТВИЯ</vt:lpstr>
      <vt:lpstr>Модель взаимодействия</vt:lpstr>
      <vt:lpstr> СПАСИБО  за СОВМЕСТНУЮ РАБОТУ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АНДРАГОГИКА</dc:title>
  <dc:creator>1</dc:creator>
  <cp:lastModifiedBy>Власова Татьяна Ивановна</cp:lastModifiedBy>
  <cp:revision>30</cp:revision>
  <dcterms:created xsi:type="dcterms:W3CDTF">2015-08-16T05:06:14Z</dcterms:created>
  <dcterms:modified xsi:type="dcterms:W3CDTF">2015-09-23T11:48:31Z</dcterms:modified>
</cp:coreProperties>
</file>