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3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20"/>
  </p:notesMasterIdLst>
  <p:sldIdLst>
    <p:sldId id="256" r:id="rId3"/>
    <p:sldId id="288" r:id="rId4"/>
    <p:sldId id="258" r:id="rId5"/>
    <p:sldId id="301" r:id="rId6"/>
    <p:sldId id="304" r:id="rId7"/>
    <p:sldId id="296" r:id="rId8"/>
    <p:sldId id="305" r:id="rId9"/>
    <p:sldId id="310" r:id="rId10"/>
    <p:sldId id="311" r:id="rId11"/>
    <p:sldId id="312" r:id="rId12"/>
    <p:sldId id="306" r:id="rId13"/>
    <p:sldId id="308" r:id="rId14"/>
    <p:sldId id="313" r:id="rId15"/>
    <p:sldId id="314" r:id="rId16"/>
    <p:sldId id="315" r:id="rId17"/>
    <p:sldId id="316" r:id="rId18"/>
    <p:sldId id="275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8247" autoAdjust="0"/>
  </p:normalViewPr>
  <p:slideViewPr>
    <p:cSldViewPr>
      <p:cViewPr varScale="1">
        <p:scale>
          <a:sx n="73" d="100"/>
          <a:sy n="73" d="100"/>
        </p:scale>
        <p:origin x="-114" y="-7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2A7C71BD-A929-4030-A6AF-CB00E23641A1}">
      <dgm:prSet/>
      <dgm:spPr/>
      <dgm:t>
        <a:bodyPr/>
        <a:lstStyle/>
        <a:p>
          <a:pPr rtl="0"/>
          <a:r>
            <a:rPr lang="ru-RU" dirty="0" smtClean="0"/>
            <a:t>ШКОЛЬНИК</a:t>
          </a:r>
          <a:endParaRPr lang="ru-RU" dirty="0"/>
        </a:p>
      </dgm:t>
    </dgm:pt>
    <dgm:pt modelId="{72EE44C7-DCA8-45AD-B920-C095D4DF5F15}" type="parTrans" cxnId="{1A44C21C-33A9-4CDE-9A06-C215E6B00232}">
      <dgm:prSet/>
      <dgm:spPr/>
      <dgm:t>
        <a:bodyPr/>
        <a:lstStyle/>
        <a:p>
          <a:endParaRPr lang="ru-RU"/>
        </a:p>
      </dgm:t>
    </dgm:pt>
    <dgm:pt modelId="{50A1D058-F5F6-4610-8E06-4DD214714D2C}" type="sibTrans" cxnId="{1A44C21C-33A9-4CDE-9A06-C215E6B00232}">
      <dgm:prSet/>
      <dgm:spPr/>
      <dgm:t>
        <a:bodyPr/>
        <a:lstStyle/>
        <a:p>
          <a:endParaRPr lang="ru-RU"/>
        </a:p>
      </dgm:t>
    </dgm:pt>
    <dgm:pt modelId="{15C848C7-9E5A-4DBD-984A-63A2EA7E0671}">
      <dgm:prSet/>
      <dgm:spPr/>
      <dgm:t>
        <a:bodyPr/>
        <a:lstStyle/>
        <a:p>
          <a:pPr rtl="0"/>
          <a:r>
            <a:rPr lang="ru-RU" dirty="0" smtClean="0"/>
            <a:t>ДОШКОЛЬНИК</a:t>
          </a:r>
          <a:endParaRPr lang="ru-RU" dirty="0"/>
        </a:p>
      </dgm:t>
    </dgm:pt>
    <dgm:pt modelId="{B000A999-868B-416E-8E10-6701FD3A0CDB}" type="parTrans" cxnId="{D6A0770B-5727-463B-9E7D-6FB81D759EE3}">
      <dgm:prSet/>
      <dgm:spPr/>
      <dgm:t>
        <a:bodyPr/>
        <a:lstStyle/>
        <a:p>
          <a:endParaRPr lang="ru-RU"/>
        </a:p>
      </dgm:t>
    </dgm:pt>
    <dgm:pt modelId="{0E0C35E7-5F64-483B-B600-16AE128773E6}" type="sibTrans" cxnId="{D6A0770B-5727-463B-9E7D-6FB81D759EE3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4A74D791-7FA7-4DA6-8BE2-73630AAEA484}" type="pres">
      <dgm:prSet presAssocID="{2A7C71BD-A929-4030-A6AF-CB00E23641A1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2C5AC4-4ACB-4F31-ADE2-B27AA1817705}" type="pres">
      <dgm:prSet presAssocID="{2A7C71BD-A929-4030-A6AF-CB00E23641A1}" presName="aSpace" presStyleCnt="0"/>
      <dgm:spPr/>
    </dgm:pt>
    <dgm:pt modelId="{AF877FF9-0C94-4F24-97F2-632409C6464F}" type="pres">
      <dgm:prSet presAssocID="{15C848C7-9E5A-4DBD-984A-63A2EA7E0671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E2A99-03A9-4599-A6C6-4B4B86425102}" type="pres">
      <dgm:prSet presAssocID="{15C848C7-9E5A-4DBD-984A-63A2EA7E0671}" presName="aSpace" presStyleCnt="0"/>
      <dgm:spPr/>
    </dgm:pt>
  </dgm:ptLst>
  <dgm:cxnLst>
    <dgm:cxn modelId="{374432CD-9A50-425B-AED7-82BE407C36D2}" type="presOf" srcId="{9A47F088-0816-4361-A83C-52858296A3C8}" destId="{B87B1998-17B1-455D-B988-707908C1EBF3}" srcOrd="0" destOrd="0" presId="urn:microsoft.com/office/officeart/2005/8/layout/pyramid2"/>
    <dgm:cxn modelId="{1A44C21C-33A9-4CDE-9A06-C215E6B00232}" srcId="{BD80034F-88ED-4C8E-AF00-24AACADE9D32}" destId="{2A7C71BD-A929-4030-A6AF-CB00E23641A1}" srcOrd="1" destOrd="0" parTransId="{72EE44C7-DCA8-45AD-B920-C095D4DF5F15}" sibTransId="{50A1D058-F5F6-4610-8E06-4DD214714D2C}"/>
    <dgm:cxn modelId="{D6A0770B-5727-463B-9E7D-6FB81D759EE3}" srcId="{BD80034F-88ED-4C8E-AF00-24AACADE9D32}" destId="{15C848C7-9E5A-4DBD-984A-63A2EA7E0671}" srcOrd="2" destOrd="0" parTransId="{B000A999-868B-416E-8E10-6701FD3A0CDB}" sibTransId="{0E0C35E7-5F64-483B-B600-16AE128773E6}"/>
    <dgm:cxn modelId="{0BB3C2AD-E4FA-49C5-B856-F1B48B8D46A8}" type="presOf" srcId="{2A7C71BD-A929-4030-A6AF-CB00E23641A1}" destId="{4A74D791-7FA7-4DA6-8BE2-73630AAEA484}" srcOrd="0" destOrd="0" presId="urn:microsoft.com/office/officeart/2005/8/layout/pyramid2"/>
    <dgm:cxn modelId="{4AB274E8-4202-473B-840B-2D7F5C81B737}" type="presOf" srcId="{BD80034F-88ED-4C8E-AF00-24AACADE9D32}" destId="{3B70EDF1-A257-4A79-827B-7C286A2B8006}" srcOrd="0" destOrd="0" presId="urn:microsoft.com/office/officeart/2005/8/layout/pyramid2"/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BA4A81E3-021C-4D51-8192-0E8A206B5468}" type="presOf" srcId="{15C848C7-9E5A-4DBD-984A-63A2EA7E0671}" destId="{AF877FF9-0C94-4F24-97F2-632409C6464F}" srcOrd="0" destOrd="0" presId="urn:microsoft.com/office/officeart/2005/8/layout/pyramid2"/>
    <dgm:cxn modelId="{6165B6ED-732A-4BE9-8D3A-54998DD9701A}" type="presParOf" srcId="{3B70EDF1-A257-4A79-827B-7C286A2B8006}" destId="{4E8658DC-DB68-40F8-9763-1BE12CF029F2}" srcOrd="0" destOrd="0" presId="urn:microsoft.com/office/officeart/2005/8/layout/pyramid2"/>
    <dgm:cxn modelId="{A079322B-8225-4403-84A4-B242C1EBA960}" type="presParOf" srcId="{3B70EDF1-A257-4A79-827B-7C286A2B8006}" destId="{5E49CC71-38DE-4E16-B862-E0C19A520AA0}" srcOrd="1" destOrd="0" presId="urn:microsoft.com/office/officeart/2005/8/layout/pyramid2"/>
    <dgm:cxn modelId="{4ECE0CCA-FC13-4683-AA52-7F8DE40E6363}" type="presParOf" srcId="{5E49CC71-38DE-4E16-B862-E0C19A520AA0}" destId="{B87B1998-17B1-455D-B988-707908C1EBF3}" srcOrd="0" destOrd="0" presId="urn:microsoft.com/office/officeart/2005/8/layout/pyramid2"/>
    <dgm:cxn modelId="{E7E133EB-9C57-4781-82C0-7ECF25865090}" type="presParOf" srcId="{5E49CC71-38DE-4E16-B862-E0C19A520AA0}" destId="{C1EC8512-06A6-459E-83D8-2D219A847C69}" srcOrd="1" destOrd="0" presId="urn:microsoft.com/office/officeart/2005/8/layout/pyramid2"/>
    <dgm:cxn modelId="{79D44504-8A17-4557-A6FC-EFDA3D092C9F}" type="presParOf" srcId="{5E49CC71-38DE-4E16-B862-E0C19A520AA0}" destId="{4A74D791-7FA7-4DA6-8BE2-73630AAEA484}" srcOrd="2" destOrd="0" presId="urn:microsoft.com/office/officeart/2005/8/layout/pyramid2"/>
    <dgm:cxn modelId="{5852DF71-E28E-4428-9388-A50634621DA9}" type="presParOf" srcId="{5E49CC71-38DE-4E16-B862-E0C19A520AA0}" destId="{2B2C5AC4-4ACB-4F31-ADE2-B27AA1817705}" srcOrd="3" destOrd="0" presId="urn:microsoft.com/office/officeart/2005/8/layout/pyramid2"/>
    <dgm:cxn modelId="{3042E322-BEEB-4CE0-B28A-E2E86E6CFB72}" type="presParOf" srcId="{5E49CC71-38DE-4E16-B862-E0C19A520AA0}" destId="{AF877FF9-0C94-4F24-97F2-632409C6464F}" srcOrd="4" destOrd="0" presId="urn:microsoft.com/office/officeart/2005/8/layout/pyramid2"/>
    <dgm:cxn modelId="{C09B10BD-9D1D-41E2-9F78-75E2C44C39F6}" type="presParOf" srcId="{5E49CC71-38DE-4E16-B862-E0C19A520AA0}" destId="{9E0E2A99-03A9-4599-A6C6-4B4B8642510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FC6FCD2-36E5-4218-9454-387942616E07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F00C51-2729-4880-A7D5-066B3BECD7FA}">
      <dgm:prSet phldrT="[Текст]"/>
      <dgm:spPr/>
      <dgm:t>
        <a:bodyPr/>
        <a:lstStyle/>
        <a:p>
          <a:r>
            <a:rPr lang="ru-RU" dirty="0" smtClean="0"/>
            <a:t>СПОСОБНОСТИ</a:t>
          </a:r>
          <a:endParaRPr lang="ru-RU" dirty="0"/>
        </a:p>
      </dgm:t>
    </dgm:pt>
    <dgm:pt modelId="{B10A2431-6981-4773-B7A8-F3D79AC95C96}" type="parTrans" cxnId="{4DEC3B87-4495-4B20-BA2B-2434FEFB7655}">
      <dgm:prSet/>
      <dgm:spPr/>
      <dgm:t>
        <a:bodyPr/>
        <a:lstStyle/>
        <a:p>
          <a:endParaRPr lang="ru-RU"/>
        </a:p>
      </dgm:t>
    </dgm:pt>
    <dgm:pt modelId="{FBCE7B30-FE5C-4A66-8E57-4A9BB2534EC6}" type="sibTrans" cxnId="{4DEC3B87-4495-4B20-BA2B-2434FEFB7655}">
      <dgm:prSet/>
      <dgm:spPr/>
      <dgm:t>
        <a:bodyPr/>
        <a:lstStyle/>
        <a:p>
          <a:endParaRPr lang="ru-RU"/>
        </a:p>
      </dgm:t>
    </dgm:pt>
    <dgm:pt modelId="{2253543C-0BD9-4195-ACC5-4CA00A666DE3}">
      <dgm:prSet phldrT="[Текст]"/>
      <dgm:spPr/>
      <dgm:t>
        <a:bodyPr/>
        <a:lstStyle/>
        <a:p>
          <a:r>
            <a:rPr lang="ru-RU" dirty="0" smtClean="0"/>
            <a:t>МЕТОД </a:t>
          </a:r>
          <a:endParaRPr lang="ru-RU" dirty="0"/>
        </a:p>
      </dgm:t>
    </dgm:pt>
    <dgm:pt modelId="{27619F73-6F25-430A-8DE0-640A609F8C86}" type="parTrans" cxnId="{8C6B93FC-6034-4ABF-86D7-3B1988BFFD8A}">
      <dgm:prSet/>
      <dgm:spPr/>
      <dgm:t>
        <a:bodyPr/>
        <a:lstStyle/>
        <a:p>
          <a:endParaRPr lang="ru-RU"/>
        </a:p>
      </dgm:t>
    </dgm:pt>
    <dgm:pt modelId="{CFC189DD-5818-44BB-AAB9-DB381D97D62A}" type="sibTrans" cxnId="{8C6B93FC-6034-4ABF-86D7-3B1988BFFD8A}">
      <dgm:prSet/>
      <dgm:spPr/>
      <dgm:t>
        <a:bodyPr/>
        <a:lstStyle/>
        <a:p>
          <a:endParaRPr lang="ru-RU"/>
        </a:p>
      </dgm:t>
    </dgm:pt>
    <dgm:pt modelId="{EBABE2BD-9BC5-46EA-8EAA-146F84295858}" type="pres">
      <dgm:prSet presAssocID="{DFC6FCD2-36E5-4218-9454-387942616E0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98846C-92F0-4831-A3B2-1E5A5BA7CC7E}" type="pres">
      <dgm:prSet presAssocID="{D3F00C51-2729-4880-A7D5-066B3BECD7FA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5EE5AA-4890-49DE-BFD8-A47234DBBD8A}" type="pres">
      <dgm:prSet presAssocID="{2253543C-0BD9-4195-ACC5-4CA00A666DE3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A2EE4D4-992F-4AFC-B7E8-CDD34F98E90C}" type="presOf" srcId="{D3F00C51-2729-4880-A7D5-066B3BECD7FA}" destId="{EB98846C-92F0-4831-A3B2-1E5A5BA7CC7E}" srcOrd="0" destOrd="0" presId="urn:microsoft.com/office/officeart/2005/8/layout/arrow5"/>
    <dgm:cxn modelId="{4DEC3B87-4495-4B20-BA2B-2434FEFB7655}" srcId="{DFC6FCD2-36E5-4218-9454-387942616E07}" destId="{D3F00C51-2729-4880-A7D5-066B3BECD7FA}" srcOrd="0" destOrd="0" parTransId="{B10A2431-6981-4773-B7A8-F3D79AC95C96}" sibTransId="{FBCE7B30-FE5C-4A66-8E57-4A9BB2534EC6}"/>
    <dgm:cxn modelId="{8C6B93FC-6034-4ABF-86D7-3B1988BFFD8A}" srcId="{DFC6FCD2-36E5-4218-9454-387942616E07}" destId="{2253543C-0BD9-4195-ACC5-4CA00A666DE3}" srcOrd="1" destOrd="0" parTransId="{27619F73-6F25-430A-8DE0-640A609F8C86}" sibTransId="{CFC189DD-5818-44BB-AAB9-DB381D97D62A}"/>
    <dgm:cxn modelId="{09B7F50E-6AFD-473A-9862-60B02C97213C}" type="presOf" srcId="{2253543C-0BD9-4195-ACC5-4CA00A666DE3}" destId="{4A5EE5AA-4890-49DE-BFD8-A47234DBBD8A}" srcOrd="0" destOrd="0" presId="urn:microsoft.com/office/officeart/2005/8/layout/arrow5"/>
    <dgm:cxn modelId="{F2B525BF-FD70-4782-9330-FD5546F98237}" type="presOf" srcId="{DFC6FCD2-36E5-4218-9454-387942616E07}" destId="{EBABE2BD-9BC5-46EA-8EAA-146F84295858}" srcOrd="0" destOrd="0" presId="urn:microsoft.com/office/officeart/2005/8/layout/arrow5"/>
    <dgm:cxn modelId="{91A885AC-1A76-4F84-B504-E759D9DB6A5D}" type="presParOf" srcId="{EBABE2BD-9BC5-46EA-8EAA-146F84295858}" destId="{EB98846C-92F0-4831-A3B2-1E5A5BA7CC7E}" srcOrd="0" destOrd="0" presId="urn:microsoft.com/office/officeart/2005/8/layout/arrow5"/>
    <dgm:cxn modelId="{7D12467C-88DC-4540-9000-CEDAC4A4F06D}" type="presParOf" srcId="{EBABE2BD-9BC5-46EA-8EAA-146F84295858}" destId="{4A5EE5AA-4890-49DE-BFD8-A47234DBBD8A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FC6FCD2-36E5-4218-9454-387942616E07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F00C51-2729-4880-A7D5-066B3BECD7FA}">
      <dgm:prSet phldrT="[Текст]" custT="1"/>
      <dgm:spPr/>
      <dgm:t>
        <a:bodyPr/>
        <a:lstStyle/>
        <a:p>
          <a:r>
            <a:rPr lang="ru-RU" sz="2000" b="1" dirty="0" smtClean="0"/>
            <a:t>потребности</a:t>
          </a:r>
          <a:endParaRPr lang="ru-RU" sz="2000" b="1" dirty="0"/>
        </a:p>
      </dgm:t>
    </dgm:pt>
    <dgm:pt modelId="{B10A2431-6981-4773-B7A8-F3D79AC95C96}" type="parTrans" cxnId="{4DEC3B87-4495-4B20-BA2B-2434FEFB7655}">
      <dgm:prSet/>
      <dgm:spPr/>
      <dgm:t>
        <a:bodyPr/>
        <a:lstStyle/>
        <a:p>
          <a:endParaRPr lang="ru-RU"/>
        </a:p>
      </dgm:t>
    </dgm:pt>
    <dgm:pt modelId="{FBCE7B30-FE5C-4A66-8E57-4A9BB2534EC6}" type="sibTrans" cxnId="{4DEC3B87-4495-4B20-BA2B-2434FEFB7655}">
      <dgm:prSet/>
      <dgm:spPr/>
      <dgm:t>
        <a:bodyPr/>
        <a:lstStyle/>
        <a:p>
          <a:endParaRPr lang="ru-RU"/>
        </a:p>
      </dgm:t>
    </dgm:pt>
    <dgm:pt modelId="{2253543C-0BD9-4195-ACC5-4CA00A666DE3}">
      <dgm:prSet phldrT="[Текст]" custT="1"/>
      <dgm:spPr/>
      <dgm:t>
        <a:bodyPr/>
        <a:lstStyle/>
        <a:p>
          <a:r>
            <a:rPr lang="ru-RU" sz="2000" b="1" dirty="0" smtClean="0"/>
            <a:t>цели </a:t>
          </a:r>
          <a:endParaRPr lang="ru-RU" sz="2000" b="1" dirty="0"/>
        </a:p>
      </dgm:t>
    </dgm:pt>
    <dgm:pt modelId="{27619F73-6F25-430A-8DE0-640A609F8C86}" type="parTrans" cxnId="{8C6B93FC-6034-4ABF-86D7-3B1988BFFD8A}">
      <dgm:prSet/>
      <dgm:spPr/>
      <dgm:t>
        <a:bodyPr/>
        <a:lstStyle/>
        <a:p>
          <a:endParaRPr lang="ru-RU"/>
        </a:p>
      </dgm:t>
    </dgm:pt>
    <dgm:pt modelId="{CFC189DD-5818-44BB-AAB9-DB381D97D62A}" type="sibTrans" cxnId="{8C6B93FC-6034-4ABF-86D7-3B1988BFFD8A}">
      <dgm:prSet/>
      <dgm:spPr/>
      <dgm:t>
        <a:bodyPr/>
        <a:lstStyle/>
        <a:p>
          <a:endParaRPr lang="ru-RU"/>
        </a:p>
      </dgm:t>
    </dgm:pt>
    <dgm:pt modelId="{0350F2D5-C204-4B1B-9129-700C7AE6494B}">
      <dgm:prSet phldrT="[Текст]" custT="1"/>
      <dgm:spPr/>
      <dgm:t>
        <a:bodyPr/>
        <a:lstStyle/>
        <a:p>
          <a:r>
            <a:rPr lang="ru-RU" sz="2000" b="1" dirty="0" smtClean="0"/>
            <a:t>содержание</a:t>
          </a:r>
          <a:endParaRPr lang="ru-RU" sz="2000" b="1" dirty="0"/>
        </a:p>
      </dgm:t>
    </dgm:pt>
    <dgm:pt modelId="{13025E57-28B6-488F-B746-473E94F1506F}" type="parTrans" cxnId="{C2BFD19F-4BF5-4CE8-B5C0-47712726FC42}">
      <dgm:prSet/>
      <dgm:spPr/>
      <dgm:t>
        <a:bodyPr/>
        <a:lstStyle/>
        <a:p>
          <a:endParaRPr lang="ru-RU"/>
        </a:p>
      </dgm:t>
    </dgm:pt>
    <dgm:pt modelId="{43087567-A553-45EE-94AA-646AFC9F2D33}" type="sibTrans" cxnId="{C2BFD19F-4BF5-4CE8-B5C0-47712726FC42}">
      <dgm:prSet/>
      <dgm:spPr/>
      <dgm:t>
        <a:bodyPr/>
        <a:lstStyle/>
        <a:p>
          <a:endParaRPr lang="ru-RU"/>
        </a:p>
      </dgm:t>
    </dgm:pt>
    <dgm:pt modelId="{58EA62CE-6C60-48C9-B055-0030AC8A6F80}">
      <dgm:prSet phldrT="[Текст]" custT="1"/>
      <dgm:spPr/>
      <dgm:t>
        <a:bodyPr/>
        <a:lstStyle/>
        <a:p>
          <a:r>
            <a:rPr lang="ru-RU" sz="2000" b="1" dirty="0" smtClean="0"/>
            <a:t>методы</a:t>
          </a:r>
          <a:endParaRPr lang="ru-RU" sz="2000" b="1" dirty="0"/>
        </a:p>
      </dgm:t>
    </dgm:pt>
    <dgm:pt modelId="{FE200753-1349-41FA-97F5-034E7B4E0F31}" type="parTrans" cxnId="{6065BFE8-6E6B-4EB9-A0EC-B3904BC2791E}">
      <dgm:prSet/>
      <dgm:spPr/>
      <dgm:t>
        <a:bodyPr/>
        <a:lstStyle/>
        <a:p>
          <a:endParaRPr lang="ru-RU"/>
        </a:p>
      </dgm:t>
    </dgm:pt>
    <dgm:pt modelId="{C2B69354-4818-4D81-994F-CFA44A41010D}" type="sibTrans" cxnId="{6065BFE8-6E6B-4EB9-A0EC-B3904BC2791E}">
      <dgm:prSet/>
      <dgm:spPr/>
      <dgm:t>
        <a:bodyPr/>
        <a:lstStyle/>
        <a:p>
          <a:endParaRPr lang="ru-RU"/>
        </a:p>
      </dgm:t>
    </dgm:pt>
    <dgm:pt modelId="{524DAD7E-7BFA-4298-880E-34C9804C2B20}">
      <dgm:prSet phldrT="[Текст]" custT="1"/>
      <dgm:spPr/>
      <dgm:t>
        <a:bodyPr/>
        <a:lstStyle/>
        <a:p>
          <a:r>
            <a:rPr lang="ru-RU" sz="2000" b="1" dirty="0" smtClean="0"/>
            <a:t>результат</a:t>
          </a:r>
          <a:endParaRPr lang="ru-RU" sz="2000" b="1" dirty="0"/>
        </a:p>
      </dgm:t>
    </dgm:pt>
    <dgm:pt modelId="{1409EDFD-0CBD-45FE-8CE6-12A9E4200470}" type="parTrans" cxnId="{0EFFC12A-9743-458A-BB69-282E6D5BBCC5}">
      <dgm:prSet/>
      <dgm:spPr/>
      <dgm:t>
        <a:bodyPr/>
        <a:lstStyle/>
        <a:p>
          <a:endParaRPr lang="ru-RU"/>
        </a:p>
      </dgm:t>
    </dgm:pt>
    <dgm:pt modelId="{2B913FC8-BEAC-48DE-9B82-2CAE4DDA87D1}" type="sibTrans" cxnId="{0EFFC12A-9743-458A-BB69-282E6D5BBCC5}">
      <dgm:prSet/>
      <dgm:spPr/>
      <dgm:t>
        <a:bodyPr/>
        <a:lstStyle/>
        <a:p>
          <a:endParaRPr lang="ru-RU"/>
        </a:p>
      </dgm:t>
    </dgm:pt>
    <dgm:pt modelId="{382BDBA8-6852-4F87-AEF4-299F18293CE4}" type="pres">
      <dgm:prSet presAssocID="{DFC6FCD2-36E5-4218-9454-387942616E07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9144BA3-2336-4B7A-94B6-2E83089713C3}" type="pres">
      <dgm:prSet presAssocID="{DFC6FCD2-36E5-4218-9454-387942616E07}" presName="arrow" presStyleLbl="bgShp" presStyleIdx="0" presStyleCnt="1"/>
      <dgm:spPr/>
    </dgm:pt>
    <dgm:pt modelId="{D08BB03B-7B63-463F-8431-70FD0E901200}" type="pres">
      <dgm:prSet presAssocID="{DFC6FCD2-36E5-4218-9454-387942616E07}" presName="arrowDiagram5" presStyleCnt="0"/>
      <dgm:spPr/>
    </dgm:pt>
    <dgm:pt modelId="{C08ED1A4-AF4C-4FF3-8EC3-799BBE345279}" type="pres">
      <dgm:prSet presAssocID="{D3F00C51-2729-4880-A7D5-066B3BECD7FA}" presName="bullet5a" presStyleLbl="node1" presStyleIdx="0" presStyleCnt="5"/>
      <dgm:spPr/>
    </dgm:pt>
    <dgm:pt modelId="{57521B0A-DA37-40C6-8DA8-803607BEF251}" type="pres">
      <dgm:prSet presAssocID="{D3F00C51-2729-4880-A7D5-066B3BECD7FA}" presName="textBox5a" presStyleLbl="revTx" presStyleIdx="0" presStyleCnt="5" custScaleX="1920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03975E-D979-4087-A8FA-60228A480F1C}" type="pres">
      <dgm:prSet presAssocID="{2253543C-0BD9-4195-ACC5-4CA00A666DE3}" presName="bullet5b" presStyleLbl="node1" presStyleIdx="1" presStyleCnt="5"/>
      <dgm:spPr/>
    </dgm:pt>
    <dgm:pt modelId="{91C74C03-01C5-4468-A477-F4F3F41E01CF}" type="pres">
      <dgm:prSet presAssocID="{2253543C-0BD9-4195-ACC5-4CA00A666DE3}" presName="textBox5b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E53559-9271-4E19-AA31-E1CA2B964866}" type="pres">
      <dgm:prSet presAssocID="{0350F2D5-C204-4B1B-9129-700C7AE6494B}" presName="bullet5c" presStyleLbl="node1" presStyleIdx="2" presStyleCnt="5"/>
      <dgm:spPr/>
    </dgm:pt>
    <dgm:pt modelId="{B28A898F-8433-4793-B5C0-136605DE89B4}" type="pres">
      <dgm:prSet presAssocID="{0350F2D5-C204-4B1B-9129-700C7AE6494B}" presName="textBox5c" presStyleLbl="revTx" presStyleIdx="2" presStyleCnt="5" custScaleX="1253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D92284-8D3D-4A14-B6EE-C25FCD4AFBB2}" type="pres">
      <dgm:prSet presAssocID="{58EA62CE-6C60-48C9-B055-0030AC8A6F80}" presName="bullet5d" presStyleLbl="node1" presStyleIdx="3" presStyleCnt="5"/>
      <dgm:spPr/>
    </dgm:pt>
    <dgm:pt modelId="{1154DFBB-ABF7-4008-AC47-7C8BFC25110D}" type="pres">
      <dgm:prSet presAssocID="{58EA62CE-6C60-48C9-B055-0030AC8A6F80}" presName="textBox5d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9E5A9D-63C8-4262-BB80-728CDC483E48}" type="pres">
      <dgm:prSet presAssocID="{524DAD7E-7BFA-4298-880E-34C9804C2B20}" presName="bullet5e" presStyleLbl="node1" presStyleIdx="4" presStyleCnt="5"/>
      <dgm:spPr/>
    </dgm:pt>
    <dgm:pt modelId="{DA1C212C-F3B3-47DE-962A-A26ACDB5BD96}" type="pres">
      <dgm:prSet presAssocID="{524DAD7E-7BFA-4298-880E-34C9804C2B20}" presName="textBox5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DEC3B87-4495-4B20-BA2B-2434FEFB7655}" srcId="{DFC6FCD2-36E5-4218-9454-387942616E07}" destId="{D3F00C51-2729-4880-A7D5-066B3BECD7FA}" srcOrd="0" destOrd="0" parTransId="{B10A2431-6981-4773-B7A8-F3D79AC95C96}" sibTransId="{FBCE7B30-FE5C-4A66-8E57-4A9BB2534EC6}"/>
    <dgm:cxn modelId="{6065BFE8-6E6B-4EB9-A0EC-B3904BC2791E}" srcId="{DFC6FCD2-36E5-4218-9454-387942616E07}" destId="{58EA62CE-6C60-48C9-B055-0030AC8A6F80}" srcOrd="3" destOrd="0" parTransId="{FE200753-1349-41FA-97F5-034E7B4E0F31}" sibTransId="{C2B69354-4818-4D81-994F-CFA44A41010D}"/>
    <dgm:cxn modelId="{0EFFC12A-9743-458A-BB69-282E6D5BBCC5}" srcId="{DFC6FCD2-36E5-4218-9454-387942616E07}" destId="{524DAD7E-7BFA-4298-880E-34C9804C2B20}" srcOrd="4" destOrd="0" parTransId="{1409EDFD-0CBD-45FE-8CE6-12A9E4200470}" sibTransId="{2B913FC8-BEAC-48DE-9B82-2CAE4DDA87D1}"/>
    <dgm:cxn modelId="{4359F97D-515D-4EAD-863F-B80B48C83011}" type="presOf" srcId="{DFC6FCD2-36E5-4218-9454-387942616E07}" destId="{382BDBA8-6852-4F87-AEF4-299F18293CE4}" srcOrd="0" destOrd="0" presId="urn:microsoft.com/office/officeart/2005/8/layout/arrow2"/>
    <dgm:cxn modelId="{8A747D27-A587-45A6-A51F-AF7E6A3A2661}" type="presOf" srcId="{2253543C-0BD9-4195-ACC5-4CA00A666DE3}" destId="{91C74C03-01C5-4468-A477-F4F3F41E01CF}" srcOrd="0" destOrd="0" presId="urn:microsoft.com/office/officeart/2005/8/layout/arrow2"/>
    <dgm:cxn modelId="{D70FB563-5388-438C-A997-167ED44906D3}" type="presOf" srcId="{0350F2D5-C204-4B1B-9129-700C7AE6494B}" destId="{B28A898F-8433-4793-B5C0-136605DE89B4}" srcOrd="0" destOrd="0" presId="urn:microsoft.com/office/officeart/2005/8/layout/arrow2"/>
    <dgm:cxn modelId="{C2BFD19F-4BF5-4CE8-B5C0-47712726FC42}" srcId="{DFC6FCD2-36E5-4218-9454-387942616E07}" destId="{0350F2D5-C204-4B1B-9129-700C7AE6494B}" srcOrd="2" destOrd="0" parTransId="{13025E57-28B6-488F-B746-473E94F1506F}" sibTransId="{43087567-A553-45EE-94AA-646AFC9F2D33}"/>
    <dgm:cxn modelId="{55C3AA35-089B-4DF5-8EC1-4E482C4BDC33}" type="presOf" srcId="{D3F00C51-2729-4880-A7D5-066B3BECD7FA}" destId="{57521B0A-DA37-40C6-8DA8-803607BEF251}" srcOrd="0" destOrd="0" presId="urn:microsoft.com/office/officeart/2005/8/layout/arrow2"/>
    <dgm:cxn modelId="{78833B19-F8C5-4C0D-8B25-7C35F84BCCD4}" type="presOf" srcId="{524DAD7E-7BFA-4298-880E-34C9804C2B20}" destId="{DA1C212C-F3B3-47DE-962A-A26ACDB5BD96}" srcOrd="0" destOrd="0" presId="urn:microsoft.com/office/officeart/2005/8/layout/arrow2"/>
    <dgm:cxn modelId="{0EC6DCE4-8CBC-4E1F-9A67-00C1E6BC9547}" type="presOf" srcId="{58EA62CE-6C60-48C9-B055-0030AC8A6F80}" destId="{1154DFBB-ABF7-4008-AC47-7C8BFC25110D}" srcOrd="0" destOrd="0" presId="urn:microsoft.com/office/officeart/2005/8/layout/arrow2"/>
    <dgm:cxn modelId="{8C6B93FC-6034-4ABF-86D7-3B1988BFFD8A}" srcId="{DFC6FCD2-36E5-4218-9454-387942616E07}" destId="{2253543C-0BD9-4195-ACC5-4CA00A666DE3}" srcOrd="1" destOrd="0" parTransId="{27619F73-6F25-430A-8DE0-640A609F8C86}" sibTransId="{CFC189DD-5818-44BB-AAB9-DB381D97D62A}"/>
    <dgm:cxn modelId="{24202FC1-43D5-498A-9A09-2DDCE59EA6A4}" type="presParOf" srcId="{382BDBA8-6852-4F87-AEF4-299F18293CE4}" destId="{E9144BA3-2336-4B7A-94B6-2E83089713C3}" srcOrd="0" destOrd="0" presId="urn:microsoft.com/office/officeart/2005/8/layout/arrow2"/>
    <dgm:cxn modelId="{3370AED8-3EA0-4E09-BD77-9ED672D8BC69}" type="presParOf" srcId="{382BDBA8-6852-4F87-AEF4-299F18293CE4}" destId="{D08BB03B-7B63-463F-8431-70FD0E901200}" srcOrd="1" destOrd="0" presId="urn:microsoft.com/office/officeart/2005/8/layout/arrow2"/>
    <dgm:cxn modelId="{FA81B164-57A0-49D8-A76A-70FD22C2AF54}" type="presParOf" srcId="{D08BB03B-7B63-463F-8431-70FD0E901200}" destId="{C08ED1A4-AF4C-4FF3-8EC3-799BBE345279}" srcOrd="0" destOrd="0" presId="urn:microsoft.com/office/officeart/2005/8/layout/arrow2"/>
    <dgm:cxn modelId="{5CA0981B-92D0-48C0-86F5-BB10D4D899CF}" type="presParOf" srcId="{D08BB03B-7B63-463F-8431-70FD0E901200}" destId="{57521B0A-DA37-40C6-8DA8-803607BEF251}" srcOrd="1" destOrd="0" presId="urn:microsoft.com/office/officeart/2005/8/layout/arrow2"/>
    <dgm:cxn modelId="{95925320-AA55-4A27-B153-BE9DA9CFCB6A}" type="presParOf" srcId="{D08BB03B-7B63-463F-8431-70FD0E901200}" destId="{1B03975E-D979-4087-A8FA-60228A480F1C}" srcOrd="2" destOrd="0" presId="urn:microsoft.com/office/officeart/2005/8/layout/arrow2"/>
    <dgm:cxn modelId="{CC649A14-C80C-406E-A2BC-473AB63834A4}" type="presParOf" srcId="{D08BB03B-7B63-463F-8431-70FD0E901200}" destId="{91C74C03-01C5-4468-A477-F4F3F41E01CF}" srcOrd="3" destOrd="0" presId="urn:microsoft.com/office/officeart/2005/8/layout/arrow2"/>
    <dgm:cxn modelId="{B1B4CF24-8AB2-4742-977D-CAD560457FBD}" type="presParOf" srcId="{D08BB03B-7B63-463F-8431-70FD0E901200}" destId="{09E53559-9271-4E19-AA31-E1CA2B964866}" srcOrd="4" destOrd="0" presId="urn:microsoft.com/office/officeart/2005/8/layout/arrow2"/>
    <dgm:cxn modelId="{D9A90C20-CFF6-49A6-96CA-EBA10A2C7B1C}" type="presParOf" srcId="{D08BB03B-7B63-463F-8431-70FD0E901200}" destId="{B28A898F-8433-4793-B5C0-136605DE89B4}" srcOrd="5" destOrd="0" presId="urn:microsoft.com/office/officeart/2005/8/layout/arrow2"/>
    <dgm:cxn modelId="{50563F56-A393-454C-A322-260E33083079}" type="presParOf" srcId="{D08BB03B-7B63-463F-8431-70FD0E901200}" destId="{3BD92284-8D3D-4A14-B6EE-C25FCD4AFBB2}" srcOrd="6" destOrd="0" presId="urn:microsoft.com/office/officeart/2005/8/layout/arrow2"/>
    <dgm:cxn modelId="{9081433B-F44F-4446-8C29-674E6510233A}" type="presParOf" srcId="{D08BB03B-7B63-463F-8431-70FD0E901200}" destId="{1154DFBB-ABF7-4008-AC47-7C8BFC25110D}" srcOrd="7" destOrd="0" presId="urn:microsoft.com/office/officeart/2005/8/layout/arrow2"/>
    <dgm:cxn modelId="{E6F55389-CC4A-468B-A17D-D2038EF53381}" type="presParOf" srcId="{D08BB03B-7B63-463F-8431-70FD0E901200}" destId="{2E9E5A9D-63C8-4262-BB80-728CDC483E48}" srcOrd="8" destOrd="0" presId="urn:microsoft.com/office/officeart/2005/8/layout/arrow2"/>
    <dgm:cxn modelId="{0D50D97F-86E6-4C91-A3F1-554CBE1B7327}" type="presParOf" srcId="{D08BB03B-7B63-463F-8431-70FD0E901200}" destId="{DA1C212C-F3B3-47DE-962A-A26ACDB5BD96}" srcOrd="9" destOrd="0" presId="urn:microsoft.com/office/officeart/2005/8/layout/arrow2"/>
  </dgm:cxnLst>
  <dgm:bg>
    <a:solidFill>
      <a:schemeClr val="bg1">
        <a:lumMod val="65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15C848C7-9E5A-4DBD-984A-63A2EA7E0671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B000A999-868B-416E-8E10-6701FD3A0CDB}" type="parTrans" cxnId="{D6A0770B-5727-463B-9E7D-6FB81D759EE3}">
      <dgm:prSet/>
      <dgm:spPr/>
      <dgm:t>
        <a:bodyPr/>
        <a:lstStyle/>
        <a:p>
          <a:endParaRPr lang="ru-RU"/>
        </a:p>
      </dgm:t>
    </dgm:pt>
    <dgm:pt modelId="{0E0C35E7-5F64-483B-B600-16AE128773E6}" type="sibTrans" cxnId="{D6A0770B-5727-463B-9E7D-6FB81D759EE3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AF877FF9-0C94-4F24-97F2-632409C6464F}" type="pres">
      <dgm:prSet presAssocID="{15C848C7-9E5A-4DBD-984A-63A2EA7E0671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E2A99-03A9-4599-A6C6-4B4B86425102}" type="pres">
      <dgm:prSet presAssocID="{15C848C7-9E5A-4DBD-984A-63A2EA7E0671}" presName="aSpace" presStyleCnt="0"/>
      <dgm:spPr/>
    </dgm:pt>
  </dgm:ptLst>
  <dgm:cxnLst>
    <dgm:cxn modelId="{4731CDEC-51DC-48AC-B014-BED888B4E9F4}" type="presOf" srcId="{9A47F088-0816-4361-A83C-52858296A3C8}" destId="{B87B1998-17B1-455D-B988-707908C1EBF3}" srcOrd="0" destOrd="0" presId="urn:microsoft.com/office/officeart/2005/8/layout/pyramid2"/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F17882D0-663F-4B17-A619-73802EDFDFD4}" type="presOf" srcId="{BD80034F-88ED-4C8E-AF00-24AACADE9D32}" destId="{3B70EDF1-A257-4A79-827B-7C286A2B8006}" srcOrd="0" destOrd="0" presId="urn:microsoft.com/office/officeart/2005/8/layout/pyramid2"/>
    <dgm:cxn modelId="{181D5796-B814-4F22-872A-84D778E20F50}" type="presOf" srcId="{15C848C7-9E5A-4DBD-984A-63A2EA7E0671}" destId="{AF877FF9-0C94-4F24-97F2-632409C6464F}" srcOrd="0" destOrd="0" presId="urn:microsoft.com/office/officeart/2005/8/layout/pyramid2"/>
    <dgm:cxn modelId="{D6A0770B-5727-463B-9E7D-6FB81D759EE3}" srcId="{BD80034F-88ED-4C8E-AF00-24AACADE9D32}" destId="{15C848C7-9E5A-4DBD-984A-63A2EA7E0671}" srcOrd="1" destOrd="0" parTransId="{B000A999-868B-416E-8E10-6701FD3A0CDB}" sibTransId="{0E0C35E7-5F64-483B-B600-16AE128773E6}"/>
    <dgm:cxn modelId="{A242955A-2A60-488D-ABC5-55DC1F2BCF2C}" type="presParOf" srcId="{3B70EDF1-A257-4A79-827B-7C286A2B8006}" destId="{4E8658DC-DB68-40F8-9763-1BE12CF029F2}" srcOrd="0" destOrd="0" presId="urn:microsoft.com/office/officeart/2005/8/layout/pyramid2"/>
    <dgm:cxn modelId="{1CE4B706-1A25-48A6-BD40-C117CF26891C}" type="presParOf" srcId="{3B70EDF1-A257-4A79-827B-7C286A2B8006}" destId="{5E49CC71-38DE-4E16-B862-E0C19A520AA0}" srcOrd="1" destOrd="0" presId="urn:microsoft.com/office/officeart/2005/8/layout/pyramid2"/>
    <dgm:cxn modelId="{B05AFD77-1269-4294-BEBF-848D2067FFF2}" type="presParOf" srcId="{5E49CC71-38DE-4E16-B862-E0C19A520AA0}" destId="{B87B1998-17B1-455D-B988-707908C1EBF3}" srcOrd="0" destOrd="0" presId="urn:microsoft.com/office/officeart/2005/8/layout/pyramid2"/>
    <dgm:cxn modelId="{4CCCBCE0-2EE2-4F44-B0F0-81B9F47E1F15}" type="presParOf" srcId="{5E49CC71-38DE-4E16-B862-E0C19A520AA0}" destId="{C1EC8512-06A6-459E-83D8-2D219A847C69}" srcOrd="1" destOrd="0" presId="urn:microsoft.com/office/officeart/2005/8/layout/pyramid2"/>
    <dgm:cxn modelId="{BCB9063B-B5EF-4036-A732-6520B91FD34C}" type="presParOf" srcId="{5E49CC71-38DE-4E16-B862-E0C19A520AA0}" destId="{AF877FF9-0C94-4F24-97F2-632409C6464F}" srcOrd="2" destOrd="0" presId="urn:microsoft.com/office/officeart/2005/8/layout/pyramid2"/>
    <dgm:cxn modelId="{126C66FE-D406-465A-8027-655B92133906}" type="presParOf" srcId="{5E49CC71-38DE-4E16-B862-E0C19A520AA0}" destId="{9E0E2A99-03A9-4599-A6C6-4B4B86425102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2A7C71BD-A929-4030-A6AF-CB00E23641A1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72EE44C7-DCA8-45AD-B920-C095D4DF5F15}" type="parTrans" cxnId="{1A44C21C-33A9-4CDE-9A06-C215E6B00232}">
      <dgm:prSet/>
      <dgm:spPr/>
      <dgm:t>
        <a:bodyPr/>
        <a:lstStyle/>
        <a:p>
          <a:endParaRPr lang="ru-RU"/>
        </a:p>
      </dgm:t>
    </dgm:pt>
    <dgm:pt modelId="{50A1D058-F5F6-4610-8E06-4DD214714D2C}" type="sibTrans" cxnId="{1A44C21C-33A9-4CDE-9A06-C215E6B00232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4A74D791-7FA7-4DA6-8BE2-73630AAEA484}" type="pres">
      <dgm:prSet presAssocID="{2A7C71BD-A929-4030-A6AF-CB00E23641A1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2C5AC4-4ACB-4F31-ADE2-B27AA1817705}" type="pres">
      <dgm:prSet presAssocID="{2A7C71BD-A929-4030-A6AF-CB00E23641A1}" presName="aSpace" presStyleCnt="0"/>
      <dgm:spPr/>
    </dgm:pt>
  </dgm:ptLst>
  <dgm:cxnLst>
    <dgm:cxn modelId="{1A44C21C-33A9-4CDE-9A06-C215E6B00232}" srcId="{BD80034F-88ED-4C8E-AF00-24AACADE9D32}" destId="{2A7C71BD-A929-4030-A6AF-CB00E23641A1}" srcOrd="1" destOrd="0" parTransId="{72EE44C7-DCA8-45AD-B920-C095D4DF5F15}" sibTransId="{50A1D058-F5F6-4610-8E06-4DD214714D2C}"/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BD1DAA14-1760-4B2F-B02C-BEEF5621B056}" type="presOf" srcId="{BD80034F-88ED-4C8E-AF00-24AACADE9D32}" destId="{3B70EDF1-A257-4A79-827B-7C286A2B8006}" srcOrd="0" destOrd="0" presId="urn:microsoft.com/office/officeart/2005/8/layout/pyramid2"/>
    <dgm:cxn modelId="{F6998179-ED4A-4465-88B4-A1D7172D8B46}" type="presOf" srcId="{2A7C71BD-A929-4030-A6AF-CB00E23641A1}" destId="{4A74D791-7FA7-4DA6-8BE2-73630AAEA484}" srcOrd="0" destOrd="0" presId="urn:microsoft.com/office/officeart/2005/8/layout/pyramid2"/>
    <dgm:cxn modelId="{7386B06D-5ABB-488E-AA03-21E9FD2A35A3}" type="presOf" srcId="{9A47F088-0816-4361-A83C-52858296A3C8}" destId="{B87B1998-17B1-455D-B988-707908C1EBF3}" srcOrd="0" destOrd="0" presId="urn:microsoft.com/office/officeart/2005/8/layout/pyramid2"/>
    <dgm:cxn modelId="{9ECDA0AE-2B9C-487F-B591-F59131B798FD}" type="presParOf" srcId="{3B70EDF1-A257-4A79-827B-7C286A2B8006}" destId="{4E8658DC-DB68-40F8-9763-1BE12CF029F2}" srcOrd="0" destOrd="0" presId="urn:microsoft.com/office/officeart/2005/8/layout/pyramid2"/>
    <dgm:cxn modelId="{0B298B80-21D8-4727-98CF-5ACB410C7294}" type="presParOf" srcId="{3B70EDF1-A257-4A79-827B-7C286A2B8006}" destId="{5E49CC71-38DE-4E16-B862-E0C19A520AA0}" srcOrd="1" destOrd="0" presId="urn:microsoft.com/office/officeart/2005/8/layout/pyramid2"/>
    <dgm:cxn modelId="{5FC51DAA-61F8-4FED-AA4B-649E8E03C458}" type="presParOf" srcId="{5E49CC71-38DE-4E16-B862-E0C19A520AA0}" destId="{B87B1998-17B1-455D-B988-707908C1EBF3}" srcOrd="0" destOrd="0" presId="urn:microsoft.com/office/officeart/2005/8/layout/pyramid2"/>
    <dgm:cxn modelId="{74245E22-FEB9-4C04-A716-6F166ECA4087}" type="presParOf" srcId="{5E49CC71-38DE-4E16-B862-E0C19A520AA0}" destId="{C1EC8512-06A6-459E-83D8-2D219A847C69}" srcOrd="1" destOrd="0" presId="urn:microsoft.com/office/officeart/2005/8/layout/pyramid2"/>
    <dgm:cxn modelId="{05E7C78C-D975-4B99-9829-2D82D36C6DE5}" type="presParOf" srcId="{5E49CC71-38DE-4E16-B862-E0C19A520AA0}" destId="{4A74D791-7FA7-4DA6-8BE2-73630AAEA484}" srcOrd="2" destOrd="0" presId="urn:microsoft.com/office/officeart/2005/8/layout/pyramid2"/>
    <dgm:cxn modelId="{B25632D0-B3DA-4E10-BB83-B18A5CD0118F}" type="presParOf" srcId="{5E49CC71-38DE-4E16-B862-E0C19A520AA0}" destId="{2B2C5AC4-4ACB-4F31-ADE2-B27AA1817705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3917809-FC7D-4B79-AFFF-EC32C608A701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994D05-AA9B-4615-8556-DAB2D449EB16}">
      <dgm:prSet phldrT="[Текст]"/>
      <dgm:spPr/>
      <dgm:t>
        <a:bodyPr/>
        <a:lstStyle/>
        <a:p>
          <a:r>
            <a:rPr lang="ru-RU" dirty="0" smtClean="0"/>
            <a:t>1) установочное, обусловленное наличием потребностей; 2)обстановочное, включающее всю обстановку и время; 3)пусковой раздражитель действует при наличии условий - стимула</a:t>
          </a:r>
          <a:endParaRPr lang="ru-RU" dirty="0"/>
        </a:p>
      </dgm:t>
    </dgm:pt>
    <dgm:pt modelId="{CD2744CB-4D60-4756-A0E5-A726DAA6CE37}" type="parTrans" cxnId="{79715F3D-5B00-4C01-847C-782525802E8F}">
      <dgm:prSet/>
      <dgm:spPr/>
      <dgm:t>
        <a:bodyPr/>
        <a:lstStyle/>
        <a:p>
          <a:endParaRPr lang="ru-RU"/>
        </a:p>
      </dgm:t>
    </dgm:pt>
    <dgm:pt modelId="{6D8D7408-4ACE-478F-80B8-8B05FC97A0E1}" type="sibTrans" cxnId="{79715F3D-5B00-4C01-847C-782525802E8F}">
      <dgm:prSet/>
      <dgm:spPr/>
      <dgm:t>
        <a:bodyPr/>
        <a:lstStyle/>
        <a:p>
          <a:endParaRPr lang="ru-RU"/>
        </a:p>
      </dgm:t>
    </dgm:pt>
    <dgm:pt modelId="{5836A35C-02F7-4F12-9EE3-2D4E38D56089}">
      <dgm:prSet phldrT="[Текст]"/>
      <dgm:spPr/>
      <dgm:t>
        <a:bodyPr/>
        <a:lstStyle/>
        <a:p>
          <a:r>
            <a:rPr lang="ru-RU" dirty="0" smtClean="0"/>
            <a:t>вера, надежда, любовь, внутренняя свобода, понимание и озарение в творчестве, способность делать добро и творить красоту</a:t>
          </a:r>
          <a:endParaRPr lang="ru-RU" dirty="0"/>
        </a:p>
      </dgm:t>
    </dgm:pt>
    <dgm:pt modelId="{D77A1D78-6DED-4B72-BED0-48281211B678}" type="parTrans" cxnId="{A27171A4-81DA-4A60-949F-533107217672}">
      <dgm:prSet/>
      <dgm:spPr/>
      <dgm:t>
        <a:bodyPr/>
        <a:lstStyle/>
        <a:p>
          <a:endParaRPr lang="ru-RU"/>
        </a:p>
      </dgm:t>
    </dgm:pt>
    <dgm:pt modelId="{575968E9-1EFD-4B27-B75F-EE056E90353F}" type="sibTrans" cxnId="{A27171A4-81DA-4A60-949F-533107217672}">
      <dgm:prSet/>
      <dgm:spPr/>
      <dgm:t>
        <a:bodyPr/>
        <a:lstStyle/>
        <a:p>
          <a:endParaRPr lang="ru-RU"/>
        </a:p>
      </dgm:t>
    </dgm:pt>
    <dgm:pt modelId="{2D1A307B-B929-4C9A-B7C3-578A5EB91C7B}">
      <dgm:prSet/>
      <dgm:spPr/>
      <dgm:t>
        <a:bodyPr/>
        <a:lstStyle/>
        <a:p>
          <a:r>
            <a:rPr lang="ru-RU" dirty="0" smtClean="0"/>
            <a:t>нормативная база, уровни: значимости, прочности, важности и обязательности</a:t>
          </a:r>
          <a:endParaRPr lang="ru-RU" dirty="0"/>
        </a:p>
      </dgm:t>
    </dgm:pt>
    <dgm:pt modelId="{4F860B9C-B447-426C-A29A-3DF8E7B05F27}" type="parTrans" cxnId="{F73EA371-F5EB-4953-9197-EA2B3EA1FA7F}">
      <dgm:prSet/>
      <dgm:spPr/>
      <dgm:t>
        <a:bodyPr/>
        <a:lstStyle/>
        <a:p>
          <a:endParaRPr lang="ru-RU"/>
        </a:p>
      </dgm:t>
    </dgm:pt>
    <dgm:pt modelId="{2CFA3D1F-5B6F-4B70-ABAB-6B1D6A133323}" type="sibTrans" cxnId="{F73EA371-F5EB-4953-9197-EA2B3EA1FA7F}">
      <dgm:prSet/>
      <dgm:spPr/>
      <dgm:t>
        <a:bodyPr/>
        <a:lstStyle/>
        <a:p>
          <a:endParaRPr lang="ru-RU"/>
        </a:p>
      </dgm:t>
    </dgm:pt>
    <dgm:pt modelId="{DB49453B-B621-47A6-81B1-691319FB514B}" type="pres">
      <dgm:prSet presAssocID="{63917809-FC7D-4B79-AFFF-EC32C608A701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1265EA7B-6DF5-45F5-A4D9-CC85F4756F46}" type="pres">
      <dgm:prSet presAssocID="{63917809-FC7D-4B79-AFFF-EC32C608A701}" presName="Name1" presStyleCnt="0"/>
      <dgm:spPr/>
    </dgm:pt>
    <dgm:pt modelId="{5DD1BBDC-9C6A-4DE4-8AB2-9D233EED1582}" type="pres">
      <dgm:prSet presAssocID="{63917809-FC7D-4B79-AFFF-EC32C608A701}" presName="cycle" presStyleCnt="0"/>
      <dgm:spPr/>
    </dgm:pt>
    <dgm:pt modelId="{6B845C70-AF68-431A-B644-5FF246BDFA49}" type="pres">
      <dgm:prSet presAssocID="{63917809-FC7D-4B79-AFFF-EC32C608A701}" presName="srcNode" presStyleLbl="node1" presStyleIdx="0" presStyleCnt="3"/>
      <dgm:spPr/>
    </dgm:pt>
    <dgm:pt modelId="{2B12F116-E38D-46CC-B435-4A64AE435123}" type="pres">
      <dgm:prSet presAssocID="{63917809-FC7D-4B79-AFFF-EC32C608A701}" presName="conn" presStyleLbl="parChTrans1D2" presStyleIdx="0" presStyleCnt="1"/>
      <dgm:spPr/>
      <dgm:t>
        <a:bodyPr/>
        <a:lstStyle/>
        <a:p>
          <a:endParaRPr lang="ru-RU"/>
        </a:p>
      </dgm:t>
    </dgm:pt>
    <dgm:pt modelId="{27C3ABF4-650F-4131-9E32-B7F671E3D169}" type="pres">
      <dgm:prSet presAssocID="{63917809-FC7D-4B79-AFFF-EC32C608A701}" presName="extraNode" presStyleLbl="node1" presStyleIdx="0" presStyleCnt="3"/>
      <dgm:spPr/>
    </dgm:pt>
    <dgm:pt modelId="{706ECF1E-1A5E-4E75-B44C-EB842E06A316}" type="pres">
      <dgm:prSet presAssocID="{63917809-FC7D-4B79-AFFF-EC32C608A701}" presName="dstNode" presStyleLbl="node1" presStyleIdx="0" presStyleCnt="3"/>
      <dgm:spPr/>
    </dgm:pt>
    <dgm:pt modelId="{9A63943B-E904-4772-BA54-DB935BE26089}" type="pres">
      <dgm:prSet presAssocID="{8E994D05-AA9B-4615-8556-DAB2D449EB16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102CEF-415D-462B-A798-2BA8EC2EA7C8}" type="pres">
      <dgm:prSet presAssocID="{8E994D05-AA9B-4615-8556-DAB2D449EB16}" presName="accent_1" presStyleCnt="0"/>
      <dgm:spPr/>
    </dgm:pt>
    <dgm:pt modelId="{962D7B96-F947-45F3-A60F-551CED24CB90}" type="pres">
      <dgm:prSet presAssocID="{8E994D05-AA9B-4615-8556-DAB2D449EB16}" presName="accentRepeatNode" presStyleLbl="solidFgAcc1" presStyleIdx="0" presStyleCnt="3"/>
      <dgm:spPr/>
    </dgm:pt>
    <dgm:pt modelId="{132072E8-34B8-49A2-8A53-D4E6AA5ACBF9}" type="pres">
      <dgm:prSet presAssocID="{2D1A307B-B929-4C9A-B7C3-578A5EB91C7B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75663C-A904-499F-B157-95A166C80032}" type="pres">
      <dgm:prSet presAssocID="{2D1A307B-B929-4C9A-B7C3-578A5EB91C7B}" presName="accent_2" presStyleCnt="0"/>
      <dgm:spPr/>
    </dgm:pt>
    <dgm:pt modelId="{9A0AEB00-08E2-4965-8177-89B88333ABF0}" type="pres">
      <dgm:prSet presAssocID="{2D1A307B-B929-4C9A-B7C3-578A5EB91C7B}" presName="accentRepeatNode" presStyleLbl="solidFgAcc1" presStyleIdx="1" presStyleCnt="3"/>
      <dgm:spPr/>
    </dgm:pt>
    <dgm:pt modelId="{76C112CC-39BB-4843-888A-2410F1B7B419}" type="pres">
      <dgm:prSet presAssocID="{5836A35C-02F7-4F12-9EE3-2D4E38D56089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F05288-E995-4FC5-85DA-9BCAFC6AA8B8}" type="pres">
      <dgm:prSet presAssocID="{5836A35C-02F7-4F12-9EE3-2D4E38D56089}" presName="accent_3" presStyleCnt="0"/>
      <dgm:spPr/>
    </dgm:pt>
    <dgm:pt modelId="{F7267595-C682-40E7-8FA0-E582C2D23C36}" type="pres">
      <dgm:prSet presAssocID="{5836A35C-02F7-4F12-9EE3-2D4E38D56089}" presName="accentRepeatNode" presStyleLbl="solidFgAcc1" presStyleIdx="2" presStyleCnt="3"/>
      <dgm:spPr/>
    </dgm:pt>
  </dgm:ptLst>
  <dgm:cxnLst>
    <dgm:cxn modelId="{79715F3D-5B00-4C01-847C-782525802E8F}" srcId="{63917809-FC7D-4B79-AFFF-EC32C608A701}" destId="{8E994D05-AA9B-4615-8556-DAB2D449EB16}" srcOrd="0" destOrd="0" parTransId="{CD2744CB-4D60-4756-A0E5-A726DAA6CE37}" sibTransId="{6D8D7408-4ACE-478F-80B8-8B05FC97A0E1}"/>
    <dgm:cxn modelId="{3B953760-434C-48E1-8887-17AF90FFB0C5}" type="presOf" srcId="{6D8D7408-4ACE-478F-80B8-8B05FC97A0E1}" destId="{2B12F116-E38D-46CC-B435-4A64AE435123}" srcOrd="0" destOrd="0" presId="urn:microsoft.com/office/officeart/2008/layout/VerticalCurvedList"/>
    <dgm:cxn modelId="{D9C5A7EA-1332-404E-A98D-EC0FC74D5B05}" type="presOf" srcId="{8E994D05-AA9B-4615-8556-DAB2D449EB16}" destId="{9A63943B-E904-4772-BA54-DB935BE26089}" srcOrd="0" destOrd="0" presId="urn:microsoft.com/office/officeart/2008/layout/VerticalCurvedList"/>
    <dgm:cxn modelId="{A40EA51A-CD9B-4FA8-B3C0-8E1E2E6D59EA}" type="presOf" srcId="{2D1A307B-B929-4C9A-B7C3-578A5EB91C7B}" destId="{132072E8-34B8-49A2-8A53-D4E6AA5ACBF9}" srcOrd="0" destOrd="0" presId="urn:microsoft.com/office/officeart/2008/layout/VerticalCurvedList"/>
    <dgm:cxn modelId="{80B81CA4-AF9C-485A-BF08-955C6AD81B21}" type="presOf" srcId="{5836A35C-02F7-4F12-9EE3-2D4E38D56089}" destId="{76C112CC-39BB-4843-888A-2410F1B7B419}" srcOrd="0" destOrd="0" presId="urn:microsoft.com/office/officeart/2008/layout/VerticalCurvedList"/>
    <dgm:cxn modelId="{CC1679E6-FEB9-475F-ABE7-F8C05780C849}" type="presOf" srcId="{63917809-FC7D-4B79-AFFF-EC32C608A701}" destId="{DB49453B-B621-47A6-81B1-691319FB514B}" srcOrd="0" destOrd="0" presId="urn:microsoft.com/office/officeart/2008/layout/VerticalCurvedList"/>
    <dgm:cxn modelId="{F73EA371-F5EB-4953-9197-EA2B3EA1FA7F}" srcId="{63917809-FC7D-4B79-AFFF-EC32C608A701}" destId="{2D1A307B-B929-4C9A-B7C3-578A5EB91C7B}" srcOrd="1" destOrd="0" parTransId="{4F860B9C-B447-426C-A29A-3DF8E7B05F27}" sibTransId="{2CFA3D1F-5B6F-4B70-ABAB-6B1D6A133323}"/>
    <dgm:cxn modelId="{A27171A4-81DA-4A60-949F-533107217672}" srcId="{63917809-FC7D-4B79-AFFF-EC32C608A701}" destId="{5836A35C-02F7-4F12-9EE3-2D4E38D56089}" srcOrd="2" destOrd="0" parTransId="{D77A1D78-6DED-4B72-BED0-48281211B678}" sibTransId="{575968E9-1EFD-4B27-B75F-EE056E90353F}"/>
    <dgm:cxn modelId="{72786536-9DF3-4AEB-A30A-169F99368686}" type="presParOf" srcId="{DB49453B-B621-47A6-81B1-691319FB514B}" destId="{1265EA7B-6DF5-45F5-A4D9-CC85F4756F46}" srcOrd="0" destOrd="0" presId="urn:microsoft.com/office/officeart/2008/layout/VerticalCurvedList"/>
    <dgm:cxn modelId="{D755BFFD-B19B-446E-B267-13B82771153C}" type="presParOf" srcId="{1265EA7B-6DF5-45F5-A4D9-CC85F4756F46}" destId="{5DD1BBDC-9C6A-4DE4-8AB2-9D233EED1582}" srcOrd="0" destOrd="0" presId="urn:microsoft.com/office/officeart/2008/layout/VerticalCurvedList"/>
    <dgm:cxn modelId="{956AA473-790A-458E-A59A-9928D4E455BC}" type="presParOf" srcId="{5DD1BBDC-9C6A-4DE4-8AB2-9D233EED1582}" destId="{6B845C70-AF68-431A-B644-5FF246BDFA49}" srcOrd="0" destOrd="0" presId="urn:microsoft.com/office/officeart/2008/layout/VerticalCurvedList"/>
    <dgm:cxn modelId="{020D9AA4-76AA-4F2D-A442-5F9BB1FC94D0}" type="presParOf" srcId="{5DD1BBDC-9C6A-4DE4-8AB2-9D233EED1582}" destId="{2B12F116-E38D-46CC-B435-4A64AE435123}" srcOrd="1" destOrd="0" presId="urn:microsoft.com/office/officeart/2008/layout/VerticalCurvedList"/>
    <dgm:cxn modelId="{80A2478A-9760-4455-8877-CCC3057D5731}" type="presParOf" srcId="{5DD1BBDC-9C6A-4DE4-8AB2-9D233EED1582}" destId="{27C3ABF4-650F-4131-9E32-B7F671E3D169}" srcOrd="2" destOrd="0" presId="urn:microsoft.com/office/officeart/2008/layout/VerticalCurvedList"/>
    <dgm:cxn modelId="{94440E5D-FA4D-4AD8-A2D9-D447E27BD0BC}" type="presParOf" srcId="{5DD1BBDC-9C6A-4DE4-8AB2-9D233EED1582}" destId="{706ECF1E-1A5E-4E75-B44C-EB842E06A316}" srcOrd="3" destOrd="0" presId="urn:microsoft.com/office/officeart/2008/layout/VerticalCurvedList"/>
    <dgm:cxn modelId="{DA7A007E-8D9C-4A78-BE68-411D223D9E9D}" type="presParOf" srcId="{1265EA7B-6DF5-45F5-A4D9-CC85F4756F46}" destId="{9A63943B-E904-4772-BA54-DB935BE26089}" srcOrd="1" destOrd="0" presId="urn:microsoft.com/office/officeart/2008/layout/VerticalCurvedList"/>
    <dgm:cxn modelId="{6D729128-E191-4EC8-B52A-F7F570BBE0B0}" type="presParOf" srcId="{1265EA7B-6DF5-45F5-A4D9-CC85F4756F46}" destId="{6F102CEF-415D-462B-A798-2BA8EC2EA7C8}" srcOrd="2" destOrd="0" presId="urn:microsoft.com/office/officeart/2008/layout/VerticalCurvedList"/>
    <dgm:cxn modelId="{B4458878-E553-4795-8D4E-E042F195F7A5}" type="presParOf" srcId="{6F102CEF-415D-462B-A798-2BA8EC2EA7C8}" destId="{962D7B96-F947-45F3-A60F-551CED24CB90}" srcOrd="0" destOrd="0" presId="urn:microsoft.com/office/officeart/2008/layout/VerticalCurvedList"/>
    <dgm:cxn modelId="{BCA00D56-5530-4DDE-B0B2-3AB1E65082DE}" type="presParOf" srcId="{1265EA7B-6DF5-45F5-A4D9-CC85F4756F46}" destId="{132072E8-34B8-49A2-8A53-D4E6AA5ACBF9}" srcOrd="3" destOrd="0" presId="urn:microsoft.com/office/officeart/2008/layout/VerticalCurvedList"/>
    <dgm:cxn modelId="{08E7F2A6-333C-4921-91F8-E5360F8EF61C}" type="presParOf" srcId="{1265EA7B-6DF5-45F5-A4D9-CC85F4756F46}" destId="{9A75663C-A904-499F-B157-95A166C80032}" srcOrd="4" destOrd="0" presId="urn:microsoft.com/office/officeart/2008/layout/VerticalCurvedList"/>
    <dgm:cxn modelId="{ABCA8DB5-757E-4EE5-AD63-DD8EF32D7D53}" type="presParOf" srcId="{9A75663C-A904-499F-B157-95A166C80032}" destId="{9A0AEB00-08E2-4965-8177-89B88333ABF0}" srcOrd="0" destOrd="0" presId="urn:microsoft.com/office/officeart/2008/layout/VerticalCurvedList"/>
    <dgm:cxn modelId="{ADE75B05-21F7-4B2F-953F-491D54B3539C}" type="presParOf" srcId="{1265EA7B-6DF5-45F5-A4D9-CC85F4756F46}" destId="{76C112CC-39BB-4843-888A-2410F1B7B419}" srcOrd="5" destOrd="0" presId="urn:microsoft.com/office/officeart/2008/layout/VerticalCurvedList"/>
    <dgm:cxn modelId="{3D14433F-15F5-4549-B9A1-28987B890BD3}" type="presParOf" srcId="{1265EA7B-6DF5-45F5-A4D9-CC85F4756F46}" destId="{3EF05288-E995-4FC5-85DA-9BCAFC6AA8B8}" srcOrd="6" destOrd="0" presId="urn:microsoft.com/office/officeart/2008/layout/VerticalCurvedList"/>
    <dgm:cxn modelId="{252859B6-2C7C-449B-A852-1E98F1B49548}" type="presParOf" srcId="{3EF05288-E995-4FC5-85DA-9BCAFC6AA8B8}" destId="{F7267595-C682-40E7-8FA0-E582C2D23C3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757B352-4D8A-444D-833C-B26AD3BEF7C8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272A50-1F9F-401D-8D7A-A65DFA0FFBD8}">
      <dgm:prSet phldrT="[Текст]"/>
      <dgm:spPr/>
      <dgm:t>
        <a:bodyPr/>
        <a:lstStyle/>
        <a:p>
          <a:r>
            <a:rPr lang="ru-RU" dirty="0" smtClean="0"/>
            <a:t>РЕПОДУКТИВНОЕ</a:t>
          </a:r>
          <a:endParaRPr lang="ru-RU" dirty="0"/>
        </a:p>
      </dgm:t>
    </dgm:pt>
    <dgm:pt modelId="{5A1F6CE7-5D60-4B69-90AB-0B130203EFA5}" type="parTrans" cxnId="{B6947A51-D813-4B2B-9316-C08379D1D1FC}">
      <dgm:prSet/>
      <dgm:spPr/>
      <dgm:t>
        <a:bodyPr/>
        <a:lstStyle/>
        <a:p>
          <a:endParaRPr lang="ru-RU"/>
        </a:p>
      </dgm:t>
    </dgm:pt>
    <dgm:pt modelId="{7CEF4013-2F92-434A-82A4-00369B75E471}" type="sibTrans" cxnId="{B6947A51-D813-4B2B-9316-C08379D1D1FC}">
      <dgm:prSet/>
      <dgm:spPr/>
      <dgm:t>
        <a:bodyPr/>
        <a:lstStyle/>
        <a:p>
          <a:endParaRPr lang="ru-RU"/>
        </a:p>
      </dgm:t>
    </dgm:pt>
    <dgm:pt modelId="{BED5BCA7-761A-482B-B6A1-8CFE0C27CB4C}">
      <dgm:prSet phldrT="[Текст]"/>
      <dgm:spPr/>
      <dgm:t>
        <a:bodyPr/>
        <a:lstStyle/>
        <a:p>
          <a:r>
            <a:rPr lang="ru-RU" dirty="0" smtClean="0"/>
            <a:t>ЗНАНИЕ - ВОЛЯ</a:t>
          </a:r>
          <a:endParaRPr lang="ru-RU" dirty="0"/>
        </a:p>
      </dgm:t>
    </dgm:pt>
    <dgm:pt modelId="{D8DA2C52-00B3-4BEE-A4B8-05764A95B793}" type="parTrans" cxnId="{C3ABBAE3-7FD5-4F96-B778-9F40EE61D7C3}">
      <dgm:prSet/>
      <dgm:spPr/>
      <dgm:t>
        <a:bodyPr/>
        <a:lstStyle/>
        <a:p>
          <a:endParaRPr lang="ru-RU"/>
        </a:p>
      </dgm:t>
    </dgm:pt>
    <dgm:pt modelId="{A294ADB3-9EF5-4AB2-86D3-1C8FB1CE5338}" type="sibTrans" cxnId="{C3ABBAE3-7FD5-4F96-B778-9F40EE61D7C3}">
      <dgm:prSet/>
      <dgm:spPr/>
      <dgm:t>
        <a:bodyPr/>
        <a:lstStyle/>
        <a:p>
          <a:endParaRPr lang="ru-RU"/>
        </a:p>
      </dgm:t>
    </dgm:pt>
    <dgm:pt modelId="{6BA5F3B9-4A9D-4294-B40C-0B551C2B0ED5}">
      <dgm:prSet phldrT="[Текст]"/>
      <dgm:spPr/>
      <dgm:t>
        <a:bodyPr/>
        <a:lstStyle/>
        <a:p>
          <a:r>
            <a:rPr lang="ru-RU" dirty="0" smtClean="0"/>
            <a:t>Усвоенная внешняя информация посредством внимания, восприятия, запоминания…</a:t>
          </a:r>
          <a:endParaRPr lang="ru-RU" dirty="0"/>
        </a:p>
      </dgm:t>
    </dgm:pt>
    <dgm:pt modelId="{65243FE8-BE3F-41D5-BB2E-FB97D9CF5E93}" type="parTrans" cxnId="{3915D834-14AE-4F22-B11C-494099FBE548}">
      <dgm:prSet/>
      <dgm:spPr/>
      <dgm:t>
        <a:bodyPr/>
        <a:lstStyle/>
        <a:p>
          <a:endParaRPr lang="ru-RU"/>
        </a:p>
      </dgm:t>
    </dgm:pt>
    <dgm:pt modelId="{8FCFFE46-84E0-4584-848A-450EA217988E}" type="sibTrans" cxnId="{3915D834-14AE-4F22-B11C-494099FBE548}">
      <dgm:prSet/>
      <dgm:spPr/>
      <dgm:t>
        <a:bodyPr/>
        <a:lstStyle/>
        <a:p>
          <a:endParaRPr lang="ru-RU"/>
        </a:p>
      </dgm:t>
    </dgm:pt>
    <dgm:pt modelId="{26E1C6DF-7AFC-4571-88A9-D25554A5284F}">
      <dgm:prSet phldrT="[Текст]"/>
      <dgm:spPr/>
      <dgm:t>
        <a:bodyPr/>
        <a:lstStyle/>
        <a:p>
          <a:r>
            <a:rPr lang="ru-RU" dirty="0" smtClean="0"/>
            <a:t>ПРОДУКТИВНОЕ</a:t>
          </a:r>
          <a:endParaRPr lang="ru-RU" dirty="0"/>
        </a:p>
      </dgm:t>
    </dgm:pt>
    <dgm:pt modelId="{61AB8995-2997-4AA7-9123-E395F051F1DB}" type="parTrans" cxnId="{D8615201-2B88-4BDC-A2FB-4C9A3C91ECD1}">
      <dgm:prSet/>
      <dgm:spPr/>
      <dgm:t>
        <a:bodyPr/>
        <a:lstStyle/>
        <a:p>
          <a:endParaRPr lang="ru-RU"/>
        </a:p>
      </dgm:t>
    </dgm:pt>
    <dgm:pt modelId="{F6BEAE40-48FA-4FA2-9DDB-823A43A419D8}" type="sibTrans" cxnId="{D8615201-2B88-4BDC-A2FB-4C9A3C91ECD1}">
      <dgm:prSet/>
      <dgm:spPr/>
      <dgm:t>
        <a:bodyPr/>
        <a:lstStyle/>
        <a:p>
          <a:endParaRPr lang="ru-RU"/>
        </a:p>
      </dgm:t>
    </dgm:pt>
    <dgm:pt modelId="{B4302F04-9B40-44A4-82B1-CF37F6BE0D20}">
      <dgm:prSet phldrT="[Текст]"/>
      <dgm:spPr/>
      <dgm:t>
        <a:bodyPr/>
        <a:lstStyle/>
        <a:p>
          <a:r>
            <a:rPr lang="ru-RU" dirty="0" smtClean="0"/>
            <a:t>ЗНАНИЕ - МЫСЛИ</a:t>
          </a:r>
          <a:endParaRPr lang="ru-RU" dirty="0"/>
        </a:p>
      </dgm:t>
    </dgm:pt>
    <dgm:pt modelId="{DD6CA532-F7F6-4755-A0E6-75B434B44FDA}" type="parTrans" cxnId="{F4AF72FB-4FD9-4C5A-AEAD-AC9B2891B6CF}">
      <dgm:prSet/>
      <dgm:spPr/>
      <dgm:t>
        <a:bodyPr/>
        <a:lstStyle/>
        <a:p>
          <a:endParaRPr lang="ru-RU"/>
        </a:p>
      </dgm:t>
    </dgm:pt>
    <dgm:pt modelId="{C5B2D8FA-2402-423B-9766-DA5FE73AE1E0}" type="sibTrans" cxnId="{F4AF72FB-4FD9-4C5A-AEAD-AC9B2891B6CF}">
      <dgm:prSet/>
      <dgm:spPr/>
      <dgm:t>
        <a:bodyPr/>
        <a:lstStyle/>
        <a:p>
          <a:endParaRPr lang="ru-RU"/>
        </a:p>
      </dgm:t>
    </dgm:pt>
    <dgm:pt modelId="{9E182A50-3BB7-4277-9CCF-C428DA7FC4D5}">
      <dgm:prSet phldrT="[Текст]"/>
      <dgm:spPr/>
      <dgm:t>
        <a:bodyPr/>
        <a:lstStyle/>
        <a:p>
          <a:r>
            <a:rPr lang="ru-RU" dirty="0" smtClean="0"/>
            <a:t>Интеллектуальный продукт в результате дополнения, уточнения, критики, т.е. собственной мысли…</a:t>
          </a:r>
          <a:endParaRPr lang="ru-RU" dirty="0"/>
        </a:p>
      </dgm:t>
    </dgm:pt>
    <dgm:pt modelId="{C2009EC5-F860-4347-A5D3-DB5132D2BB91}" type="parTrans" cxnId="{6D0D5CAF-23AE-4252-81AD-D55EA8734CBD}">
      <dgm:prSet/>
      <dgm:spPr/>
      <dgm:t>
        <a:bodyPr/>
        <a:lstStyle/>
        <a:p>
          <a:endParaRPr lang="ru-RU"/>
        </a:p>
      </dgm:t>
    </dgm:pt>
    <dgm:pt modelId="{F419343F-7584-42CC-A52C-AE04BEF95C2B}" type="sibTrans" cxnId="{6D0D5CAF-23AE-4252-81AD-D55EA8734CBD}">
      <dgm:prSet/>
      <dgm:spPr/>
      <dgm:t>
        <a:bodyPr/>
        <a:lstStyle/>
        <a:p>
          <a:endParaRPr lang="ru-RU"/>
        </a:p>
      </dgm:t>
    </dgm:pt>
    <dgm:pt modelId="{5554055B-2FB3-49C2-AA01-C8F3931ACC42}">
      <dgm:prSet phldrT="[Текст]"/>
      <dgm:spPr/>
      <dgm:t>
        <a:bodyPr/>
        <a:lstStyle/>
        <a:p>
          <a:r>
            <a:rPr lang="ru-RU" dirty="0" smtClean="0"/>
            <a:t>ЭМОЦИОНАЛЬНОЕ</a:t>
          </a:r>
          <a:endParaRPr lang="ru-RU" dirty="0"/>
        </a:p>
      </dgm:t>
    </dgm:pt>
    <dgm:pt modelId="{4BB50867-FCB4-4946-9EEA-A427E076ACC1}" type="parTrans" cxnId="{D4A533C1-B2F0-46C6-91B0-DC1414519627}">
      <dgm:prSet/>
      <dgm:spPr/>
      <dgm:t>
        <a:bodyPr/>
        <a:lstStyle/>
        <a:p>
          <a:endParaRPr lang="ru-RU"/>
        </a:p>
      </dgm:t>
    </dgm:pt>
    <dgm:pt modelId="{882B218F-C01A-4C30-AC63-3C316A96080A}" type="sibTrans" cxnId="{D4A533C1-B2F0-46C6-91B0-DC1414519627}">
      <dgm:prSet/>
      <dgm:spPr/>
      <dgm:t>
        <a:bodyPr/>
        <a:lstStyle/>
        <a:p>
          <a:endParaRPr lang="ru-RU"/>
        </a:p>
      </dgm:t>
    </dgm:pt>
    <dgm:pt modelId="{0DE792DC-F336-4C98-93AD-3AE55274A414}">
      <dgm:prSet phldrT="[Текст]"/>
      <dgm:spPr/>
      <dgm:t>
        <a:bodyPr/>
        <a:lstStyle/>
        <a:p>
          <a:r>
            <a:rPr lang="ru-RU" dirty="0" smtClean="0"/>
            <a:t>ЗНАНИЯ - ЧУВСТВА</a:t>
          </a:r>
          <a:endParaRPr lang="ru-RU" dirty="0"/>
        </a:p>
      </dgm:t>
    </dgm:pt>
    <dgm:pt modelId="{A6CB1235-963E-4D90-B43B-AA7A5990F1E3}" type="parTrans" cxnId="{81BB7AC4-F7DB-4D2C-8413-349E8FA98AAB}">
      <dgm:prSet/>
      <dgm:spPr/>
      <dgm:t>
        <a:bodyPr/>
        <a:lstStyle/>
        <a:p>
          <a:endParaRPr lang="ru-RU"/>
        </a:p>
      </dgm:t>
    </dgm:pt>
    <dgm:pt modelId="{456566C0-561A-4840-8C7C-7F3E59D640AF}" type="sibTrans" cxnId="{81BB7AC4-F7DB-4D2C-8413-349E8FA98AAB}">
      <dgm:prSet/>
      <dgm:spPr/>
      <dgm:t>
        <a:bodyPr/>
        <a:lstStyle/>
        <a:p>
          <a:endParaRPr lang="ru-RU"/>
        </a:p>
      </dgm:t>
    </dgm:pt>
    <dgm:pt modelId="{22B04CA9-0137-431C-94BB-051C26D32C03}">
      <dgm:prSet phldrT="[Текст]"/>
      <dgm:spPr/>
      <dgm:t>
        <a:bodyPr/>
        <a:lstStyle/>
        <a:p>
          <a:r>
            <a:rPr lang="ru-RU" dirty="0" smtClean="0"/>
            <a:t>Отношение к полученной информации: нравится – не нравится, приятно – не приятно …</a:t>
          </a:r>
          <a:endParaRPr lang="ru-RU" dirty="0"/>
        </a:p>
      </dgm:t>
    </dgm:pt>
    <dgm:pt modelId="{20254671-612A-46EC-9C55-062E09FCD5AF}" type="parTrans" cxnId="{BCCB768B-9D9A-4EED-95F7-580FD8BD18D2}">
      <dgm:prSet/>
      <dgm:spPr/>
      <dgm:t>
        <a:bodyPr/>
        <a:lstStyle/>
        <a:p>
          <a:endParaRPr lang="ru-RU"/>
        </a:p>
      </dgm:t>
    </dgm:pt>
    <dgm:pt modelId="{23B1A61F-31B7-4FB5-A346-5E49A807D4F8}" type="sibTrans" cxnId="{BCCB768B-9D9A-4EED-95F7-580FD8BD18D2}">
      <dgm:prSet/>
      <dgm:spPr/>
      <dgm:t>
        <a:bodyPr/>
        <a:lstStyle/>
        <a:p>
          <a:endParaRPr lang="ru-RU"/>
        </a:p>
      </dgm:t>
    </dgm:pt>
    <dgm:pt modelId="{F234F91E-017F-476A-A8AB-56FD5212C66F}" type="pres">
      <dgm:prSet presAssocID="{F757B352-4D8A-444D-833C-B26AD3BEF7C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EA1B7C-F7EF-46D2-86BF-ACE7FF4E1DB6}" type="pres">
      <dgm:prSet presAssocID="{5554055B-2FB3-49C2-AA01-C8F3931ACC42}" presName="boxAndChildren" presStyleCnt="0"/>
      <dgm:spPr/>
    </dgm:pt>
    <dgm:pt modelId="{1BD8D82D-83A6-463F-9C9A-9F663EED59E3}" type="pres">
      <dgm:prSet presAssocID="{5554055B-2FB3-49C2-AA01-C8F3931ACC42}" presName="parentTextBox" presStyleLbl="node1" presStyleIdx="0" presStyleCnt="3"/>
      <dgm:spPr/>
      <dgm:t>
        <a:bodyPr/>
        <a:lstStyle/>
        <a:p>
          <a:endParaRPr lang="ru-RU"/>
        </a:p>
      </dgm:t>
    </dgm:pt>
    <dgm:pt modelId="{A00049BD-2B6E-4998-A2B7-1B68112E2F0E}" type="pres">
      <dgm:prSet presAssocID="{5554055B-2FB3-49C2-AA01-C8F3931ACC42}" presName="entireBox" presStyleLbl="node1" presStyleIdx="0" presStyleCnt="3"/>
      <dgm:spPr/>
      <dgm:t>
        <a:bodyPr/>
        <a:lstStyle/>
        <a:p>
          <a:endParaRPr lang="ru-RU"/>
        </a:p>
      </dgm:t>
    </dgm:pt>
    <dgm:pt modelId="{E64AA9E7-3521-4347-8AB4-D2D4CD56DAA4}" type="pres">
      <dgm:prSet presAssocID="{5554055B-2FB3-49C2-AA01-C8F3931ACC42}" presName="descendantBox" presStyleCnt="0"/>
      <dgm:spPr/>
    </dgm:pt>
    <dgm:pt modelId="{DF09932C-ADF1-4E5F-B229-15882352BA54}" type="pres">
      <dgm:prSet presAssocID="{0DE792DC-F336-4C98-93AD-3AE55274A414}" presName="childTextBox" presStyleLbl="fg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C4D454-4C65-4591-AA1C-328C392C99C3}" type="pres">
      <dgm:prSet presAssocID="{22B04CA9-0137-431C-94BB-051C26D32C03}" presName="childTextBox" presStyleLbl="fgAccFollowNode1" presStyleIdx="1" presStyleCnt="6" custScaleX="3011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94D965-89C3-489E-90BF-FA082C0E1D33}" type="pres">
      <dgm:prSet presAssocID="{F6BEAE40-48FA-4FA2-9DDB-823A43A419D8}" presName="sp" presStyleCnt="0"/>
      <dgm:spPr/>
    </dgm:pt>
    <dgm:pt modelId="{A3E7479B-F968-43EB-A395-AEA2B5F22AF2}" type="pres">
      <dgm:prSet presAssocID="{26E1C6DF-7AFC-4571-88A9-D25554A5284F}" presName="arrowAndChildren" presStyleCnt="0"/>
      <dgm:spPr/>
    </dgm:pt>
    <dgm:pt modelId="{66DAE7CB-89CA-450C-8823-0BC288368F9A}" type="pres">
      <dgm:prSet presAssocID="{26E1C6DF-7AFC-4571-88A9-D25554A5284F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9826ED3C-0B80-47E1-8604-B565EFF872EA}" type="pres">
      <dgm:prSet presAssocID="{26E1C6DF-7AFC-4571-88A9-D25554A5284F}" presName="arrow" presStyleLbl="node1" presStyleIdx="1" presStyleCnt="3"/>
      <dgm:spPr/>
      <dgm:t>
        <a:bodyPr/>
        <a:lstStyle/>
        <a:p>
          <a:endParaRPr lang="ru-RU"/>
        </a:p>
      </dgm:t>
    </dgm:pt>
    <dgm:pt modelId="{445729C7-8412-4E65-9137-67209F13C16C}" type="pres">
      <dgm:prSet presAssocID="{26E1C6DF-7AFC-4571-88A9-D25554A5284F}" presName="descendantArrow" presStyleCnt="0"/>
      <dgm:spPr/>
    </dgm:pt>
    <dgm:pt modelId="{D3148911-E794-4AF7-9AFD-0657185680D6}" type="pres">
      <dgm:prSet presAssocID="{B4302F04-9B40-44A4-82B1-CF37F6BE0D20}" presName="childTextArrow" presStyleLbl="fgAccFollowNode1" presStyleIdx="2" presStyleCnt="6" custScaleX="330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91B6B7-7C66-4D6F-9B0E-A12355660D8A}" type="pres">
      <dgm:prSet presAssocID="{9E182A50-3BB7-4277-9CCF-C428DA7FC4D5}" presName="childTextArrow" presStyleLbl="fg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29B89-69B1-4959-B6F1-E737BF8C1089}" type="pres">
      <dgm:prSet presAssocID="{7CEF4013-2F92-434A-82A4-00369B75E471}" presName="sp" presStyleCnt="0"/>
      <dgm:spPr/>
    </dgm:pt>
    <dgm:pt modelId="{F904B4B8-3C94-4946-A334-9500161656A9}" type="pres">
      <dgm:prSet presAssocID="{A6272A50-1F9F-401D-8D7A-A65DFA0FFBD8}" presName="arrowAndChildren" presStyleCnt="0"/>
      <dgm:spPr/>
    </dgm:pt>
    <dgm:pt modelId="{2CB2B499-0D8C-4929-B4DF-6023F2577CE1}" type="pres">
      <dgm:prSet presAssocID="{A6272A50-1F9F-401D-8D7A-A65DFA0FFBD8}" presName="parentTextArrow" presStyleLbl="node1" presStyleIdx="1" presStyleCnt="3"/>
      <dgm:spPr/>
      <dgm:t>
        <a:bodyPr/>
        <a:lstStyle/>
        <a:p>
          <a:endParaRPr lang="ru-RU"/>
        </a:p>
      </dgm:t>
    </dgm:pt>
    <dgm:pt modelId="{2CCD61E7-A9CF-47DB-8319-A75E8D936B36}" type="pres">
      <dgm:prSet presAssocID="{A6272A50-1F9F-401D-8D7A-A65DFA0FFBD8}" presName="arrow" presStyleLbl="node1" presStyleIdx="2" presStyleCnt="3"/>
      <dgm:spPr/>
      <dgm:t>
        <a:bodyPr/>
        <a:lstStyle/>
        <a:p>
          <a:endParaRPr lang="ru-RU"/>
        </a:p>
      </dgm:t>
    </dgm:pt>
    <dgm:pt modelId="{8A5D2565-61A1-4FBF-B8C3-B1C29A6486D1}" type="pres">
      <dgm:prSet presAssocID="{A6272A50-1F9F-401D-8D7A-A65DFA0FFBD8}" presName="descendantArrow" presStyleCnt="0"/>
      <dgm:spPr/>
    </dgm:pt>
    <dgm:pt modelId="{7297A22C-034B-4595-B368-A1A946FF0782}" type="pres">
      <dgm:prSet presAssocID="{BED5BCA7-761A-482B-B6A1-8CFE0C27CB4C}" presName="childTextArrow" presStyleLbl="fgAccFollowNode1" presStyleIdx="4" presStyleCnt="6" custScaleX="330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A5A482-02E8-4D80-BAEA-587FB957DC8D}" type="pres">
      <dgm:prSet presAssocID="{6BA5F3B9-4A9D-4294-B40C-0B551C2B0ED5}" presName="childTextArrow" presStyleLbl="fg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15D834-14AE-4F22-B11C-494099FBE548}" srcId="{A6272A50-1F9F-401D-8D7A-A65DFA0FFBD8}" destId="{6BA5F3B9-4A9D-4294-B40C-0B551C2B0ED5}" srcOrd="1" destOrd="0" parTransId="{65243FE8-BE3F-41D5-BB2E-FB97D9CF5E93}" sibTransId="{8FCFFE46-84E0-4584-848A-450EA217988E}"/>
    <dgm:cxn modelId="{DF3E175C-A50C-4965-8269-C9806E96ABF8}" type="presOf" srcId="{A6272A50-1F9F-401D-8D7A-A65DFA0FFBD8}" destId="{2CB2B499-0D8C-4929-B4DF-6023F2577CE1}" srcOrd="0" destOrd="0" presId="urn:microsoft.com/office/officeart/2005/8/layout/process4"/>
    <dgm:cxn modelId="{4F768D50-14C4-41B7-8CA8-C231C55A9171}" type="presOf" srcId="{A6272A50-1F9F-401D-8D7A-A65DFA0FFBD8}" destId="{2CCD61E7-A9CF-47DB-8319-A75E8D936B36}" srcOrd="1" destOrd="0" presId="urn:microsoft.com/office/officeart/2005/8/layout/process4"/>
    <dgm:cxn modelId="{A8C523EC-94CA-461E-AD95-B4C5CD69B38C}" type="presOf" srcId="{B4302F04-9B40-44A4-82B1-CF37F6BE0D20}" destId="{D3148911-E794-4AF7-9AFD-0657185680D6}" srcOrd="0" destOrd="0" presId="urn:microsoft.com/office/officeart/2005/8/layout/process4"/>
    <dgm:cxn modelId="{D555629A-EE56-4893-8B9C-B72FF1089504}" type="presOf" srcId="{F757B352-4D8A-444D-833C-B26AD3BEF7C8}" destId="{F234F91E-017F-476A-A8AB-56FD5212C66F}" srcOrd="0" destOrd="0" presId="urn:microsoft.com/office/officeart/2005/8/layout/process4"/>
    <dgm:cxn modelId="{18033CDB-FF9A-4316-A849-7D7E1A605622}" type="presOf" srcId="{BED5BCA7-761A-482B-B6A1-8CFE0C27CB4C}" destId="{7297A22C-034B-4595-B368-A1A946FF0782}" srcOrd="0" destOrd="0" presId="urn:microsoft.com/office/officeart/2005/8/layout/process4"/>
    <dgm:cxn modelId="{7ECA656C-493D-471D-9065-4969C3732568}" type="presOf" srcId="{26E1C6DF-7AFC-4571-88A9-D25554A5284F}" destId="{66DAE7CB-89CA-450C-8823-0BC288368F9A}" srcOrd="0" destOrd="0" presId="urn:microsoft.com/office/officeart/2005/8/layout/process4"/>
    <dgm:cxn modelId="{7C7B3B8B-33F0-4FEE-86DE-A7A4D5473921}" type="presOf" srcId="{5554055B-2FB3-49C2-AA01-C8F3931ACC42}" destId="{A00049BD-2B6E-4998-A2B7-1B68112E2F0E}" srcOrd="1" destOrd="0" presId="urn:microsoft.com/office/officeart/2005/8/layout/process4"/>
    <dgm:cxn modelId="{D8615201-2B88-4BDC-A2FB-4C9A3C91ECD1}" srcId="{F757B352-4D8A-444D-833C-B26AD3BEF7C8}" destId="{26E1C6DF-7AFC-4571-88A9-D25554A5284F}" srcOrd="1" destOrd="0" parTransId="{61AB8995-2997-4AA7-9123-E395F051F1DB}" sibTransId="{F6BEAE40-48FA-4FA2-9DDB-823A43A419D8}"/>
    <dgm:cxn modelId="{8C7356D3-9569-4161-9AF3-E0871EA36D9C}" type="presOf" srcId="{5554055B-2FB3-49C2-AA01-C8F3931ACC42}" destId="{1BD8D82D-83A6-463F-9C9A-9F663EED59E3}" srcOrd="0" destOrd="0" presId="urn:microsoft.com/office/officeart/2005/8/layout/process4"/>
    <dgm:cxn modelId="{F4AF72FB-4FD9-4C5A-AEAD-AC9B2891B6CF}" srcId="{26E1C6DF-7AFC-4571-88A9-D25554A5284F}" destId="{B4302F04-9B40-44A4-82B1-CF37F6BE0D20}" srcOrd="0" destOrd="0" parTransId="{DD6CA532-F7F6-4755-A0E6-75B434B44FDA}" sibTransId="{C5B2D8FA-2402-423B-9766-DA5FE73AE1E0}"/>
    <dgm:cxn modelId="{E7BB01DF-808A-4BF1-9F64-8D545683830B}" type="presOf" srcId="{6BA5F3B9-4A9D-4294-B40C-0B551C2B0ED5}" destId="{C5A5A482-02E8-4D80-BAEA-587FB957DC8D}" srcOrd="0" destOrd="0" presId="urn:microsoft.com/office/officeart/2005/8/layout/process4"/>
    <dgm:cxn modelId="{C3ABBAE3-7FD5-4F96-B778-9F40EE61D7C3}" srcId="{A6272A50-1F9F-401D-8D7A-A65DFA0FFBD8}" destId="{BED5BCA7-761A-482B-B6A1-8CFE0C27CB4C}" srcOrd="0" destOrd="0" parTransId="{D8DA2C52-00B3-4BEE-A4B8-05764A95B793}" sibTransId="{A294ADB3-9EF5-4AB2-86D3-1C8FB1CE5338}"/>
    <dgm:cxn modelId="{115CE7C8-134A-4682-A4F6-770510168C09}" type="presOf" srcId="{26E1C6DF-7AFC-4571-88A9-D25554A5284F}" destId="{9826ED3C-0B80-47E1-8604-B565EFF872EA}" srcOrd="1" destOrd="0" presId="urn:microsoft.com/office/officeart/2005/8/layout/process4"/>
    <dgm:cxn modelId="{E5195BED-6DE1-444B-A698-075C3A07701D}" type="presOf" srcId="{9E182A50-3BB7-4277-9CCF-C428DA7FC4D5}" destId="{5491B6B7-7C66-4D6F-9B0E-A12355660D8A}" srcOrd="0" destOrd="0" presId="urn:microsoft.com/office/officeart/2005/8/layout/process4"/>
    <dgm:cxn modelId="{BCCB768B-9D9A-4EED-95F7-580FD8BD18D2}" srcId="{5554055B-2FB3-49C2-AA01-C8F3931ACC42}" destId="{22B04CA9-0137-431C-94BB-051C26D32C03}" srcOrd="1" destOrd="0" parTransId="{20254671-612A-46EC-9C55-062E09FCD5AF}" sibTransId="{23B1A61F-31B7-4FB5-A346-5E49A807D4F8}"/>
    <dgm:cxn modelId="{D4A533C1-B2F0-46C6-91B0-DC1414519627}" srcId="{F757B352-4D8A-444D-833C-B26AD3BEF7C8}" destId="{5554055B-2FB3-49C2-AA01-C8F3931ACC42}" srcOrd="2" destOrd="0" parTransId="{4BB50867-FCB4-4946-9EEA-A427E076ACC1}" sibTransId="{882B218F-C01A-4C30-AC63-3C316A96080A}"/>
    <dgm:cxn modelId="{6D0D5CAF-23AE-4252-81AD-D55EA8734CBD}" srcId="{26E1C6DF-7AFC-4571-88A9-D25554A5284F}" destId="{9E182A50-3BB7-4277-9CCF-C428DA7FC4D5}" srcOrd="1" destOrd="0" parTransId="{C2009EC5-F860-4347-A5D3-DB5132D2BB91}" sibTransId="{F419343F-7584-42CC-A52C-AE04BEF95C2B}"/>
    <dgm:cxn modelId="{03247D9B-F815-40D2-888D-9A3A5FBBA588}" type="presOf" srcId="{22B04CA9-0137-431C-94BB-051C26D32C03}" destId="{D9C4D454-4C65-4591-AA1C-328C392C99C3}" srcOrd="0" destOrd="0" presId="urn:microsoft.com/office/officeart/2005/8/layout/process4"/>
    <dgm:cxn modelId="{AB3732FE-80E7-4A98-BC11-B150D327E64A}" type="presOf" srcId="{0DE792DC-F336-4C98-93AD-3AE55274A414}" destId="{DF09932C-ADF1-4E5F-B229-15882352BA54}" srcOrd="0" destOrd="0" presId="urn:microsoft.com/office/officeart/2005/8/layout/process4"/>
    <dgm:cxn modelId="{81BB7AC4-F7DB-4D2C-8413-349E8FA98AAB}" srcId="{5554055B-2FB3-49C2-AA01-C8F3931ACC42}" destId="{0DE792DC-F336-4C98-93AD-3AE55274A414}" srcOrd="0" destOrd="0" parTransId="{A6CB1235-963E-4D90-B43B-AA7A5990F1E3}" sibTransId="{456566C0-561A-4840-8C7C-7F3E59D640AF}"/>
    <dgm:cxn modelId="{B6947A51-D813-4B2B-9316-C08379D1D1FC}" srcId="{F757B352-4D8A-444D-833C-B26AD3BEF7C8}" destId="{A6272A50-1F9F-401D-8D7A-A65DFA0FFBD8}" srcOrd="0" destOrd="0" parTransId="{5A1F6CE7-5D60-4B69-90AB-0B130203EFA5}" sibTransId="{7CEF4013-2F92-434A-82A4-00369B75E471}"/>
    <dgm:cxn modelId="{A3FBA85D-A6B9-48C4-B5DD-70080FC58B24}" type="presParOf" srcId="{F234F91E-017F-476A-A8AB-56FD5212C66F}" destId="{A7EA1B7C-F7EF-46D2-86BF-ACE7FF4E1DB6}" srcOrd="0" destOrd="0" presId="urn:microsoft.com/office/officeart/2005/8/layout/process4"/>
    <dgm:cxn modelId="{2418E1DC-4C4C-4AE4-8763-49D182068785}" type="presParOf" srcId="{A7EA1B7C-F7EF-46D2-86BF-ACE7FF4E1DB6}" destId="{1BD8D82D-83A6-463F-9C9A-9F663EED59E3}" srcOrd="0" destOrd="0" presId="urn:microsoft.com/office/officeart/2005/8/layout/process4"/>
    <dgm:cxn modelId="{2FFCEBE2-0AC1-4426-92BE-1615C39581D8}" type="presParOf" srcId="{A7EA1B7C-F7EF-46D2-86BF-ACE7FF4E1DB6}" destId="{A00049BD-2B6E-4998-A2B7-1B68112E2F0E}" srcOrd="1" destOrd="0" presId="urn:microsoft.com/office/officeart/2005/8/layout/process4"/>
    <dgm:cxn modelId="{2099DA0D-4590-4D7A-AF40-5A61C3E46F56}" type="presParOf" srcId="{A7EA1B7C-F7EF-46D2-86BF-ACE7FF4E1DB6}" destId="{E64AA9E7-3521-4347-8AB4-D2D4CD56DAA4}" srcOrd="2" destOrd="0" presId="urn:microsoft.com/office/officeart/2005/8/layout/process4"/>
    <dgm:cxn modelId="{D40BEE86-E798-44BB-A549-2454145C7464}" type="presParOf" srcId="{E64AA9E7-3521-4347-8AB4-D2D4CD56DAA4}" destId="{DF09932C-ADF1-4E5F-B229-15882352BA54}" srcOrd="0" destOrd="0" presId="urn:microsoft.com/office/officeart/2005/8/layout/process4"/>
    <dgm:cxn modelId="{AEAEA39C-B286-4D32-AFF9-9187E31B8287}" type="presParOf" srcId="{E64AA9E7-3521-4347-8AB4-D2D4CD56DAA4}" destId="{D9C4D454-4C65-4591-AA1C-328C392C99C3}" srcOrd="1" destOrd="0" presId="urn:microsoft.com/office/officeart/2005/8/layout/process4"/>
    <dgm:cxn modelId="{959C6DE8-BA09-4AA5-A3DA-FCEDA04AD53F}" type="presParOf" srcId="{F234F91E-017F-476A-A8AB-56FD5212C66F}" destId="{9494D965-89C3-489E-90BF-FA082C0E1D33}" srcOrd="1" destOrd="0" presId="urn:microsoft.com/office/officeart/2005/8/layout/process4"/>
    <dgm:cxn modelId="{FED38DE7-28C4-449F-9DA8-B1749125EF6C}" type="presParOf" srcId="{F234F91E-017F-476A-A8AB-56FD5212C66F}" destId="{A3E7479B-F968-43EB-A395-AEA2B5F22AF2}" srcOrd="2" destOrd="0" presId="urn:microsoft.com/office/officeart/2005/8/layout/process4"/>
    <dgm:cxn modelId="{7A1A751A-BC47-42FE-BAFF-8EB94DC0A863}" type="presParOf" srcId="{A3E7479B-F968-43EB-A395-AEA2B5F22AF2}" destId="{66DAE7CB-89CA-450C-8823-0BC288368F9A}" srcOrd="0" destOrd="0" presId="urn:microsoft.com/office/officeart/2005/8/layout/process4"/>
    <dgm:cxn modelId="{60BAC092-6475-41F7-9036-5DBBEF8C06E8}" type="presParOf" srcId="{A3E7479B-F968-43EB-A395-AEA2B5F22AF2}" destId="{9826ED3C-0B80-47E1-8604-B565EFF872EA}" srcOrd="1" destOrd="0" presId="urn:microsoft.com/office/officeart/2005/8/layout/process4"/>
    <dgm:cxn modelId="{D8B57530-7DCA-4506-87F3-0F0CFCD46E69}" type="presParOf" srcId="{A3E7479B-F968-43EB-A395-AEA2B5F22AF2}" destId="{445729C7-8412-4E65-9137-67209F13C16C}" srcOrd="2" destOrd="0" presId="urn:microsoft.com/office/officeart/2005/8/layout/process4"/>
    <dgm:cxn modelId="{3D4104C3-3000-412F-85C5-D2793A8B5059}" type="presParOf" srcId="{445729C7-8412-4E65-9137-67209F13C16C}" destId="{D3148911-E794-4AF7-9AFD-0657185680D6}" srcOrd="0" destOrd="0" presId="urn:microsoft.com/office/officeart/2005/8/layout/process4"/>
    <dgm:cxn modelId="{178BE39E-C7C6-48CE-8EBF-8349CA25DA7A}" type="presParOf" srcId="{445729C7-8412-4E65-9137-67209F13C16C}" destId="{5491B6B7-7C66-4D6F-9B0E-A12355660D8A}" srcOrd="1" destOrd="0" presId="urn:microsoft.com/office/officeart/2005/8/layout/process4"/>
    <dgm:cxn modelId="{FE96D511-5FCD-4E34-96BF-7AB0E736AE34}" type="presParOf" srcId="{F234F91E-017F-476A-A8AB-56FD5212C66F}" destId="{6A129B89-69B1-4959-B6F1-E737BF8C1089}" srcOrd="3" destOrd="0" presId="urn:microsoft.com/office/officeart/2005/8/layout/process4"/>
    <dgm:cxn modelId="{004610B3-6E98-4F06-B915-0D4014259220}" type="presParOf" srcId="{F234F91E-017F-476A-A8AB-56FD5212C66F}" destId="{F904B4B8-3C94-4946-A334-9500161656A9}" srcOrd="4" destOrd="0" presId="urn:microsoft.com/office/officeart/2005/8/layout/process4"/>
    <dgm:cxn modelId="{E3B94C89-C8DF-4102-971F-678A87D090B0}" type="presParOf" srcId="{F904B4B8-3C94-4946-A334-9500161656A9}" destId="{2CB2B499-0D8C-4929-B4DF-6023F2577CE1}" srcOrd="0" destOrd="0" presId="urn:microsoft.com/office/officeart/2005/8/layout/process4"/>
    <dgm:cxn modelId="{3BEB0C38-FC87-41E4-B281-AA1CF45576D9}" type="presParOf" srcId="{F904B4B8-3C94-4946-A334-9500161656A9}" destId="{2CCD61E7-A9CF-47DB-8319-A75E8D936B36}" srcOrd="1" destOrd="0" presId="urn:microsoft.com/office/officeart/2005/8/layout/process4"/>
    <dgm:cxn modelId="{8C2E857C-A8B7-4271-ACF7-FB86D8FAF7DA}" type="presParOf" srcId="{F904B4B8-3C94-4946-A334-9500161656A9}" destId="{8A5D2565-61A1-4FBF-B8C3-B1C29A6486D1}" srcOrd="2" destOrd="0" presId="urn:microsoft.com/office/officeart/2005/8/layout/process4"/>
    <dgm:cxn modelId="{768B880C-FCA6-4219-B073-4BBB510AC13F}" type="presParOf" srcId="{8A5D2565-61A1-4FBF-B8C3-B1C29A6486D1}" destId="{7297A22C-034B-4595-B368-A1A946FF0782}" srcOrd="0" destOrd="0" presId="urn:microsoft.com/office/officeart/2005/8/layout/process4"/>
    <dgm:cxn modelId="{E3FD4F73-2256-4A7C-903E-DBC5C16FA9F1}" type="presParOf" srcId="{8A5D2565-61A1-4FBF-B8C3-B1C29A6486D1}" destId="{C5A5A482-02E8-4D80-BAEA-587FB957DC8D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26056C3-C334-40F0-8DC1-ABDBDC0C5944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5F9CF96-BB37-464B-BCB1-4B7BC1840016}">
      <dgm:prSet phldrT="[Текст]"/>
      <dgm:spPr/>
      <dgm:t>
        <a:bodyPr/>
        <a:lstStyle/>
        <a:p>
          <a:r>
            <a:rPr lang="ru-RU" dirty="0" smtClean="0"/>
            <a:t>Внутреннее пространство взрослого обучающегося</a:t>
          </a:r>
          <a:endParaRPr lang="ru-RU" dirty="0"/>
        </a:p>
      </dgm:t>
    </dgm:pt>
    <dgm:pt modelId="{A005A224-0CF7-4697-907E-A3821692F3B7}" type="parTrans" cxnId="{59D06A64-AC53-4E2F-B56F-403929523AAB}">
      <dgm:prSet/>
      <dgm:spPr/>
      <dgm:t>
        <a:bodyPr/>
        <a:lstStyle/>
        <a:p>
          <a:endParaRPr lang="ru-RU"/>
        </a:p>
      </dgm:t>
    </dgm:pt>
    <dgm:pt modelId="{663F911B-4D4F-43E7-A213-5E44779884B7}" type="sibTrans" cxnId="{59D06A64-AC53-4E2F-B56F-403929523AAB}">
      <dgm:prSet/>
      <dgm:spPr/>
      <dgm:t>
        <a:bodyPr/>
        <a:lstStyle/>
        <a:p>
          <a:endParaRPr lang="ru-RU"/>
        </a:p>
      </dgm:t>
    </dgm:pt>
    <dgm:pt modelId="{76139C21-027B-4378-82B1-2778638DAFF3}">
      <dgm:prSet phldrT="[Текст]"/>
      <dgm:spPr/>
      <dgm:t>
        <a:bodyPr/>
        <a:lstStyle/>
        <a:p>
          <a:r>
            <a:rPr lang="ru-RU" dirty="0" smtClean="0"/>
            <a:t>Потребности</a:t>
          </a:r>
          <a:endParaRPr lang="ru-RU" dirty="0"/>
        </a:p>
      </dgm:t>
    </dgm:pt>
    <dgm:pt modelId="{5AC6EB81-489C-406B-9C0D-4466A75492B8}" type="parTrans" cxnId="{DD0B0D3C-297F-4B35-9959-502430FAC576}">
      <dgm:prSet/>
      <dgm:spPr/>
      <dgm:t>
        <a:bodyPr/>
        <a:lstStyle/>
        <a:p>
          <a:endParaRPr lang="ru-RU"/>
        </a:p>
      </dgm:t>
    </dgm:pt>
    <dgm:pt modelId="{ECC48EF2-DA18-4AF7-89D7-10CA6ED6F35B}" type="sibTrans" cxnId="{DD0B0D3C-297F-4B35-9959-502430FAC576}">
      <dgm:prSet/>
      <dgm:spPr/>
      <dgm:t>
        <a:bodyPr/>
        <a:lstStyle/>
        <a:p>
          <a:endParaRPr lang="ru-RU"/>
        </a:p>
      </dgm:t>
    </dgm:pt>
    <dgm:pt modelId="{F616DE36-F49A-400B-9C2D-50324BA7703B}">
      <dgm:prSet phldrT="[Текст]"/>
      <dgm:spPr/>
      <dgm:t>
        <a:bodyPr/>
        <a:lstStyle/>
        <a:p>
          <a:r>
            <a:rPr lang="ru-RU" dirty="0" smtClean="0"/>
            <a:t>Нормы</a:t>
          </a:r>
          <a:endParaRPr lang="ru-RU" dirty="0"/>
        </a:p>
      </dgm:t>
    </dgm:pt>
    <dgm:pt modelId="{D1B98209-C5E0-4C8D-9456-4CA34EA553C7}" type="parTrans" cxnId="{570E7F52-32C6-494E-9FFD-68FC3EE48817}">
      <dgm:prSet/>
      <dgm:spPr/>
      <dgm:t>
        <a:bodyPr/>
        <a:lstStyle/>
        <a:p>
          <a:endParaRPr lang="ru-RU"/>
        </a:p>
      </dgm:t>
    </dgm:pt>
    <dgm:pt modelId="{319B1EA3-E11C-442A-9C19-A3019EA0F19B}" type="sibTrans" cxnId="{570E7F52-32C6-494E-9FFD-68FC3EE48817}">
      <dgm:prSet/>
      <dgm:spPr/>
      <dgm:t>
        <a:bodyPr/>
        <a:lstStyle/>
        <a:p>
          <a:endParaRPr lang="ru-RU"/>
        </a:p>
      </dgm:t>
    </dgm:pt>
    <dgm:pt modelId="{6A05930C-C3CD-4DDB-BAFB-328CD59214CF}">
      <dgm:prSet phldrT="[Текст]"/>
      <dgm:spPr/>
      <dgm:t>
        <a:bodyPr/>
        <a:lstStyle/>
        <a:p>
          <a:r>
            <a:rPr lang="ru-RU" dirty="0" smtClean="0"/>
            <a:t>Способности</a:t>
          </a:r>
          <a:endParaRPr lang="ru-RU" dirty="0"/>
        </a:p>
      </dgm:t>
    </dgm:pt>
    <dgm:pt modelId="{C35F6EFA-0E30-463E-98E3-C9592EE52CA0}" type="parTrans" cxnId="{4DF48176-A38B-476C-BF4D-BA211C715F1D}">
      <dgm:prSet/>
      <dgm:spPr/>
      <dgm:t>
        <a:bodyPr/>
        <a:lstStyle/>
        <a:p>
          <a:endParaRPr lang="ru-RU"/>
        </a:p>
      </dgm:t>
    </dgm:pt>
    <dgm:pt modelId="{B7268341-8BA7-490C-9F09-69DC676B4B51}" type="sibTrans" cxnId="{4DF48176-A38B-476C-BF4D-BA211C715F1D}">
      <dgm:prSet/>
      <dgm:spPr/>
      <dgm:t>
        <a:bodyPr/>
        <a:lstStyle/>
        <a:p>
          <a:endParaRPr lang="ru-RU"/>
        </a:p>
      </dgm:t>
    </dgm:pt>
    <dgm:pt modelId="{34C82EE1-123A-4E0A-830C-07CCD74D6C07}">
      <dgm:prSet phldrT="[Текст]"/>
      <dgm:spPr/>
      <dgm:t>
        <a:bodyPr/>
        <a:lstStyle/>
        <a:p>
          <a:endParaRPr lang="ru-RU" dirty="0"/>
        </a:p>
      </dgm:t>
    </dgm:pt>
    <dgm:pt modelId="{2E3E96DD-9DFA-431B-9895-42108F72E547}" type="parTrans" cxnId="{3A0670BD-13E3-4E45-A0F8-7FE8737F7572}">
      <dgm:prSet/>
      <dgm:spPr/>
      <dgm:t>
        <a:bodyPr/>
        <a:lstStyle/>
        <a:p>
          <a:endParaRPr lang="ru-RU"/>
        </a:p>
      </dgm:t>
    </dgm:pt>
    <dgm:pt modelId="{BC4CF676-4D28-4F9E-989E-5E30EF7ACB04}" type="sibTrans" cxnId="{3A0670BD-13E3-4E45-A0F8-7FE8737F7572}">
      <dgm:prSet/>
      <dgm:spPr/>
      <dgm:t>
        <a:bodyPr/>
        <a:lstStyle/>
        <a:p>
          <a:endParaRPr lang="ru-RU"/>
        </a:p>
      </dgm:t>
    </dgm:pt>
    <dgm:pt modelId="{C9F5ED46-69AD-4D12-A7EA-5E84622F5449}" type="pres">
      <dgm:prSet presAssocID="{926056C3-C334-40F0-8DC1-ABDBDC0C5944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662EF43-1A6A-4B9C-AC5D-05B7BF24A699}" type="pres">
      <dgm:prSet presAssocID="{75F9CF96-BB37-464B-BCB1-4B7BC1840016}" presName="centerShape" presStyleLbl="node0" presStyleIdx="0" presStyleCnt="1"/>
      <dgm:spPr/>
      <dgm:t>
        <a:bodyPr/>
        <a:lstStyle/>
        <a:p>
          <a:endParaRPr lang="ru-RU"/>
        </a:p>
      </dgm:t>
    </dgm:pt>
    <dgm:pt modelId="{CE0EC3F5-6452-4D57-BB87-E22FFDC7C2BF}" type="pres">
      <dgm:prSet presAssocID="{76139C21-027B-4378-82B1-2778638DAFF3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2C2633-B0D6-4353-8264-850B76272229}" type="pres">
      <dgm:prSet presAssocID="{76139C21-027B-4378-82B1-2778638DAFF3}" presName="dummy" presStyleCnt="0"/>
      <dgm:spPr/>
    </dgm:pt>
    <dgm:pt modelId="{BB74165F-44E2-4ABD-B2DA-EBC30FC13470}" type="pres">
      <dgm:prSet presAssocID="{ECC48EF2-DA18-4AF7-89D7-10CA6ED6F35B}" presName="sibTrans" presStyleLbl="sibTrans2D1" presStyleIdx="0" presStyleCnt="3"/>
      <dgm:spPr/>
      <dgm:t>
        <a:bodyPr/>
        <a:lstStyle/>
        <a:p>
          <a:endParaRPr lang="ru-RU"/>
        </a:p>
      </dgm:t>
    </dgm:pt>
    <dgm:pt modelId="{8AED2F7B-D3FE-44CA-82D2-627971208829}" type="pres">
      <dgm:prSet presAssocID="{F616DE36-F49A-400B-9C2D-50324BA7703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C131F2-E836-4DB0-8FCE-6A1528672952}" type="pres">
      <dgm:prSet presAssocID="{F616DE36-F49A-400B-9C2D-50324BA7703B}" presName="dummy" presStyleCnt="0"/>
      <dgm:spPr/>
    </dgm:pt>
    <dgm:pt modelId="{0E8AD60C-379B-42F4-856B-1B4954655498}" type="pres">
      <dgm:prSet presAssocID="{319B1EA3-E11C-442A-9C19-A3019EA0F19B}" presName="sibTrans" presStyleLbl="sibTrans2D1" presStyleIdx="1" presStyleCnt="3"/>
      <dgm:spPr/>
      <dgm:t>
        <a:bodyPr/>
        <a:lstStyle/>
        <a:p>
          <a:endParaRPr lang="ru-RU"/>
        </a:p>
      </dgm:t>
    </dgm:pt>
    <dgm:pt modelId="{48E3E5C9-4D64-44BE-B970-4995042D25B9}" type="pres">
      <dgm:prSet presAssocID="{6A05930C-C3CD-4DDB-BAFB-328CD59214C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4D8319-77F4-4328-8EA0-78C4735BAAE7}" type="pres">
      <dgm:prSet presAssocID="{6A05930C-C3CD-4DDB-BAFB-328CD59214CF}" presName="dummy" presStyleCnt="0"/>
      <dgm:spPr/>
    </dgm:pt>
    <dgm:pt modelId="{D89092B7-7405-4F93-AD41-3F5A6E676482}" type="pres">
      <dgm:prSet presAssocID="{B7268341-8BA7-490C-9F09-69DC676B4B51}" presName="sibTrans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570E7F52-32C6-494E-9FFD-68FC3EE48817}" srcId="{75F9CF96-BB37-464B-BCB1-4B7BC1840016}" destId="{F616DE36-F49A-400B-9C2D-50324BA7703B}" srcOrd="1" destOrd="0" parTransId="{D1B98209-C5E0-4C8D-9456-4CA34EA553C7}" sibTransId="{319B1EA3-E11C-442A-9C19-A3019EA0F19B}"/>
    <dgm:cxn modelId="{4DF48176-A38B-476C-BF4D-BA211C715F1D}" srcId="{75F9CF96-BB37-464B-BCB1-4B7BC1840016}" destId="{6A05930C-C3CD-4DDB-BAFB-328CD59214CF}" srcOrd="2" destOrd="0" parTransId="{C35F6EFA-0E30-463E-98E3-C9592EE52CA0}" sibTransId="{B7268341-8BA7-490C-9F09-69DC676B4B51}"/>
    <dgm:cxn modelId="{59D06A64-AC53-4E2F-B56F-403929523AAB}" srcId="{926056C3-C334-40F0-8DC1-ABDBDC0C5944}" destId="{75F9CF96-BB37-464B-BCB1-4B7BC1840016}" srcOrd="0" destOrd="0" parTransId="{A005A224-0CF7-4697-907E-A3821692F3B7}" sibTransId="{663F911B-4D4F-43E7-A213-5E44779884B7}"/>
    <dgm:cxn modelId="{E3D37868-14BC-4ABE-84D8-32F3C009FCB0}" type="presOf" srcId="{319B1EA3-E11C-442A-9C19-A3019EA0F19B}" destId="{0E8AD60C-379B-42F4-856B-1B4954655498}" srcOrd="0" destOrd="0" presId="urn:microsoft.com/office/officeart/2005/8/layout/radial6"/>
    <dgm:cxn modelId="{30AD49EB-2EA4-469E-8DBE-D32CB4F0F818}" type="presOf" srcId="{ECC48EF2-DA18-4AF7-89D7-10CA6ED6F35B}" destId="{BB74165F-44E2-4ABD-B2DA-EBC30FC13470}" srcOrd="0" destOrd="0" presId="urn:microsoft.com/office/officeart/2005/8/layout/radial6"/>
    <dgm:cxn modelId="{BF03B12A-240F-495C-A721-C3050D815154}" type="presOf" srcId="{F616DE36-F49A-400B-9C2D-50324BA7703B}" destId="{8AED2F7B-D3FE-44CA-82D2-627971208829}" srcOrd="0" destOrd="0" presId="urn:microsoft.com/office/officeart/2005/8/layout/radial6"/>
    <dgm:cxn modelId="{530A5F13-3BEF-49B4-88E1-111B90D0514A}" type="presOf" srcId="{75F9CF96-BB37-464B-BCB1-4B7BC1840016}" destId="{5662EF43-1A6A-4B9C-AC5D-05B7BF24A699}" srcOrd="0" destOrd="0" presId="urn:microsoft.com/office/officeart/2005/8/layout/radial6"/>
    <dgm:cxn modelId="{AB0B0F5A-C4BE-44E2-9D00-50EF965FC559}" type="presOf" srcId="{B7268341-8BA7-490C-9F09-69DC676B4B51}" destId="{D89092B7-7405-4F93-AD41-3F5A6E676482}" srcOrd="0" destOrd="0" presId="urn:microsoft.com/office/officeart/2005/8/layout/radial6"/>
    <dgm:cxn modelId="{43217F81-C203-4CAF-9A25-5F49D2D4CC1D}" type="presOf" srcId="{6A05930C-C3CD-4DDB-BAFB-328CD59214CF}" destId="{48E3E5C9-4D64-44BE-B970-4995042D25B9}" srcOrd="0" destOrd="0" presId="urn:microsoft.com/office/officeart/2005/8/layout/radial6"/>
    <dgm:cxn modelId="{DD0B0D3C-297F-4B35-9959-502430FAC576}" srcId="{75F9CF96-BB37-464B-BCB1-4B7BC1840016}" destId="{76139C21-027B-4378-82B1-2778638DAFF3}" srcOrd="0" destOrd="0" parTransId="{5AC6EB81-489C-406B-9C0D-4466A75492B8}" sibTransId="{ECC48EF2-DA18-4AF7-89D7-10CA6ED6F35B}"/>
    <dgm:cxn modelId="{AC620F8F-B1C7-4B56-951B-3DC198112FE4}" type="presOf" srcId="{76139C21-027B-4378-82B1-2778638DAFF3}" destId="{CE0EC3F5-6452-4D57-BB87-E22FFDC7C2BF}" srcOrd="0" destOrd="0" presId="urn:microsoft.com/office/officeart/2005/8/layout/radial6"/>
    <dgm:cxn modelId="{E45C727E-592F-4682-849F-523224E83D66}" type="presOf" srcId="{926056C3-C334-40F0-8DC1-ABDBDC0C5944}" destId="{C9F5ED46-69AD-4D12-A7EA-5E84622F5449}" srcOrd="0" destOrd="0" presId="urn:microsoft.com/office/officeart/2005/8/layout/radial6"/>
    <dgm:cxn modelId="{3A0670BD-13E3-4E45-A0F8-7FE8737F7572}" srcId="{926056C3-C334-40F0-8DC1-ABDBDC0C5944}" destId="{34C82EE1-123A-4E0A-830C-07CCD74D6C07}" srcOrd="1" destOrd="0" parTransId="{2E3E96DD-9DFA-431B-9895-42108F72E547}" sibTransId="{BC4CF676-4D28-4F9E-989E-5E30EF7ACB04}"/>
    <dgm:cxn modelId="{893BBB45-F953-4762-B7AC-F02D7E773357}" type="presParOf" srcId="{C9F5ED46-69AD-4D12-A7EA-5E84622F5449}" destId="{5662EF43-1A6A-4B9C-AC5D-05B7BF24A699}" srcOrd="0" destOrd="0" presId="urn:microsoft.com/office/officeart/2005/8/layout/radial6"/>
    <dgm:cxn modelId="{1DE35E76-BA57-4B8A-A6EF-584E57A50C56}" type="presParOf" srcId="{C9F5ED46-69AD-4D12-A7EA-5E84622F5449}" destId="{CE0EC3F5-6452-4D57-BB87-E22FFDC7C2BF}" srcOrd="1" destOrd="0" presId="urn:microsoft.com/office/officeart/2005/8/layout/radial6"/>
    <dgm:cxn modelId="{98A34C7A-2B2E-4FCF-9E33-09E51B5F8B97}" type="presParOf" srcId="{C9F5ED46-69AD-4D12-A7EA-5E84622F5449}" destId="{B22C2633-B0D6-4353-8264-850B76272229}" srcOrd="2" destOrd="0" presId="urn:microsoft.com/office/officeart/2005/8/layout/radial6"/>
    <dgm:cxn modelId="{08411263-21AA-40D8-A414-A2B4FFC57CBA}" type="presParOf" srcId="{C9F5ED46-69AD-4D12-A7EA-5E84622F5449}" destId="{BB74165F-44E2-4ABD-B2DA-EBC30FC13470}" srcOrd="3" destOrd="0" presId="urn:microsoft.com/office/officeart/2005/8/layout/radial6"/>
    <dgm:cxn modelId="{DDAF8E79-AB5E-4CAC-BCA6-B3865B844161}" type="presParOf" srcId="{C9F5ED46-69AD-4D12-A7EA-5E84622F5449}" destId="{8AED2F7B-D3FE-44CA-82D2-627971208829}" srcOrd="4" destOrd="0" presId="urn:microsoft.com/office/officeart/2005/8/layout/radial6"/>
    <dgm:cxn modelId="{B135D2D2-86EB-47DF-B733-E8504B2155B7}" type="presParOf" srcId="{C9F5ED46-69AD-4D12-A7EA-5E84622F5449}" destId="{0BC131F2-E836-4DB0-8FCE-6A1528672952}" srcOrd="5" destOrd="0" presId="urn:microsoft.com/office/officeart/2005/8/layout/radial6"/>
    <dgm:cxn modelId="{2F1DB0B9-37E4-43C2-A0D7-DA0A939D4A02}" type="presParOf" srcId="{C9F5ED46-69AD-4D12-A7EA-5E84622F5449}" destId="{0E8AD60C-379B-42F4-856B-1B4954655498}" srcOrd="6" destOrd="0" presId="urn:microsoft.com/office/officeart/2005/8/layout/radial6"/>
    <dgm:cxn modelId="{CA599E5A-9143-4EC1-AA43-A7A99136374C}" type="presParOf" srcId="{C9F5ED46-69AD-4D12-A7EA-5E84622F5449}" destId="{48E3E5C9-4D64-44BE-B970-4995042D25B9}" srcOrd="7" destOrd="0" presId="urn:microsoft.com/office/officeart/2005/8/layout/radial6"/>
    <dgm:cxn modelId="{0D3D7925-189D-43F7-A008-560F262D7CB2}" type="presParOf" srcId="{C9F5ED46-69AD-4D12-A7EA-5E84622F5449}" destId="{6D4D8319-77F4-4328-8EA0-78C4735BAAE7}" srcOrd="8" destOrd="0" presId="urn:microsoft.com/office/officeart/2005/8/layout/radial6"/>
    <dgm:cxn modelId="{EC1A49AE-DC75-4049-915A-C08BA47866DD}" type="presParOf" srcId="{C9F5ED46-69AD-4D12-A7EA-5E84622F5449}" destId="{D89092B7-7405-4F93-AD41-3F5A6E676482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3D0845D-7243-4836-8F05-C75A439DAB42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A3E69F-0E16-4881-98F5-79B81D5B9EE1}">
      <dgm:prSet phldrT="[Текст]"/>
      <dgm:spPr/>
      <dgm:t>
        <a:bodyPr/>
        <a:lstStyle/>
        <a:p>
          <a:r>
            <a:rPr lang="ru-RU" dirty="0" smtClean="0"/>
            <a:t>Внешнее пространство взрослого обучающегося</a:t>
          </a:r>
          <a:endParaRPr lang="ru-RU" dirty="0"/>
        </a:p>
      </dgm:t>
    </dgm:pt>
    <dgm:pt modelId="{220340B1-C010-4293-A62D-786DB25E986C}" type="parTrans" cxnId="{943711CA-B55C-4C5C-B85E-F5F8A4619916}">
      <dgm:prSet/>
      <dgm:spPr/>
      <dgm:t>
        <a:bodyPr/>
        <a:lstStyle/>
        <a:p>
          <a:endParaRPr lang="ru-RU"/>
        </a:p>
      </dgm:t>
    </dgm:pt>
    <dgm:pt modelId="{371D6A3E-96F6-4F65-A0A1-2F9D6742C171}" type="sibTrans" cxnId="{943711CA-B55C-4C5C-B85E-F5F8A4619916}">
      <dgm:prSet/>
      <dgm:spPr/>
      <dgm:t>
        <a:bodyPr/>
        <a:lstStyle/>
        <a:p>
          <a:endParaRPr lang="ru-RU"/>
        </a:p>
      </dgm:t>
    </dgm:pt>
    <dgm:pt modelId="{85D9D74D-7C19-4D63-83A8-4831AF274769}">
      <dgm:prSet phldrT="[Текст]"/>
      <dgm:spPr/>
      <dgm:t>
        <a:bodyPr/>
        <a:lstStyle/>
        <a:p>
          <a:r>
            <a:rPr lang="ru-RU" dirty="0" smtClean="0"/>
            <a:t>Цель </a:t>
          </a:r>
          <a:endParaRPr lang="ru-RU" dirty="0"/>
        </a:p>
      </dgm:t>
    </dgm:pt>
    <dgm:pt modelId="{A8A46480-C41B-44ED-A978-788E4A7E565D}" type="parTrans" cxnId="{057EE1CC-5A87-40FD-8E3B-EE4E853A1E36}">
      <dgm:prSet/>
      <dgm:spPr/>
      <dgm:t>
        <a:bodyPr/>
        <a:lstStyle/>
        <a:p>
          <a:endParaRPr lang="ru-RU"/>
        </a:p>
      </dgm:t>
    </dgm:pt>
    <dgm:pt modelId="{4AB79BDC-DE8C-40F5-83C9-3F21CF4CA592}" type="sibTrans" cxnId="{057EE1CC-5A87-40FD-8E3B-EE4E853A1E36}">
      <dgm:prSet/>
      <dgm:spPr/>
      <dgm:t>
        <a:bodyPr/>
        <a:lstStyle/>
        <a:p>
          <a:endParaRPr lang="ru-RU"/>
        </a:p>
      </dgm:t>
    </dgm:pt>
    <dgm:pt modelId="{D6493F74-A490-4119-9915-46E169D0DA88}">
      <dgm:prSet phldrT="[Текст]"/>
      <dgm:spPr/>
      <dgm:t>
        <a:bodyPr/>
        <a:lstStyle/>
        <a:p>
          <a:r>
            <a:rPr lang="ru-RU" dirty="0" smtClean="0"/>
            <a:t>Содержание</a:t>
          </a:r>
          <a:endParaRPr lang="ru-RU" dirty="0"/>
        </a:p>
      </dgm:t>
    </dgm:pt>
    <dgm:pt modelId="{4D999A24-4507-4D1F-BA48-7C158939497D}" type="parTrans" cxnId="{49DA40C0-81D9-4011-B22D-82DBCFEAAB37}">
      <dgm:prSet/>
      <dgm:spPr/>
      <dgm:t>
        <a:bodyPr/>
        <a:lstStyle/>
        <a:p>
          <a:endParaRPr lang="ru-RU"/>
        </a:p>
      </dgm:t>
    </dgm:pt>
    <dgm:pt modelId="{1F1929C3-4140-4A88-A8BF-1F41D4421DE1}" type="sibTrans" cxnId="{49DA40C0-81D9-4011-B22D-82DBCFEAAB37}">
      <dgm:prSet/>
      <dgm:spPr/>
      <dgm:t>
        <a:bodyPr/>
        <a:lstStyle/>
        <a:p>
          <a:endParaRPr lang="ru-RU"/>
        </a:p>
      </dgm:t>
    </dgm:pt>
    <dgm:pt modelId="{E9C40B9D-A7E4-44D3-94A1-EC359380389C}">
      <dgm:prSet phldrT="[Текст]"/>
      <dgm:spPr/>
      <dgm:t>
        <a:bodyPr/>
        <a:lstStyle/>
        <a:p>
          <a:r>
            <a:rPr lang="ru-RU" dirty="0" smtClean="0"/>
            <a:t>Методы</a:t>
          </a:r>
          <a:endParaRPr lang="ru-RU" dirty="0"/>
        </a:p>
      </dgm:t>
    </dgm:pt>
    <dgm:pt modelId="{AA71F113-A857-4F45-95F3-B1AF6B083FB8}" type="parTrans" cxnId="{D4EAACA7-046F-41E2-9EE5-F64DA68D7C72}">
      <dgm:prSet/>
      <dgm:spPr/>
      <dgm:t>
        <a:bodyPr/>
        <a:lstStyle/>
        <a:p>
          <a:endParaRPr lang="ru-RU"/>
        </a:p>
      </dgm:t>
    </dgm:pt>
    <dgm:pt modelId="{D0C01A06-167C-41CA-BB7A-2AAA9E30541F}" type="sibTrans" cxnId="{D4EAACA7-046F-41E2-9EE5-F64DA68D7C72}">
      <dgm:prSet/>
      <dgm:spPr/>
      <dgm:t>
        <a:bodyPr/>
        <a:lstStyle/>
        <a:p>
          <a:endParaRPr lang="ru-RU"/>
        </a:p>
      </dgm:t>
    </dgm:pt>
    <dgm:pt modelId="{748F1159-80C5-40F4-A51F-66B33A86D347}">
      <dgm:prSet phldrT="[Текст]"/>
      <dgm:spPr/>
      <dgm:t>
        <a:bodyPr/>
        <a:lstStyle/>
        <a:p>
          <a:endParaRPr lang="ru-RU" dirty="0"/>
        </a:p>
      </dgm:t>
    </dgm:pt>
    <dgm:pt modelId="{3EA35E15-470B-4925-B67C-EA49D9301CD0}" type="parTrans" cxnId="{11060AB5-C932-424A-9061-FC6C87461816}">
      <dgm:prSet/>
      <dgm:spPr/>
      <dgm:t>
        <a:bodyPr/>
        <a:lstStyle/>
        <a:p>
          <a:endParaRPr lang="ru-RU"/>
        </a:p>
      </dgm:t>
    </dgm:pt>
    <dgm:pt modelId="{D287C37E-D80A-42CE-8DFF-B9759E224DE7}" type="sibTrans" cxnId="{11060AB5-C932-424A-9061-FC6C87461816}">
      <dgm:prSet/>
      <dgm:spPr/>
      <dgm:t>
        <a:bodyPr/>
        <a:lstStyle/>
        <a:p>
          <a:endParaRPr lang="ru-RU"/>
        </a:p>
      </dgm:t>
    </dgm:pt>
    <dgm:pt modelId="{184E5E57-CD23-47D6-922D-47E5E2F11F35}" type="pres">
      <dgm:prSet presAssocID="{33D0845D-7243-4836-8F05-C75A439DAB42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377F176-0A9A-4F4C-A97C-5D2F436BA2AB}" type="pres">
      <dgm:prSet presAssocID="{95A3E69F-0E16-4881-98F5-79B81D5B9EE1}" presName="centerShape" presStyleLbl="node0" presStyleIdx="0" presStyleCnt="1"/>
      <dgm:spPr/>
      <dgm:t>
        <a:bodyPr/>
        <a:lstStyle/>
        <a:p>
          <a:endParaRPr lang="ru-RU"/>
        </a:p>
      </dgm:t>
    </dgm:pt>
    <dgm:pt modelId="{698473E9-337A-4BE4-BD6B-B544FEAE3D19}" type="pres">
      <dgm:prSet presAssocID="{85D9D74D-7C19-4D63-83A8-4831AF27476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5BD484-E9DC-4737-AF28-4D9B85C86D3B}" type="pres">
      <dgm:prSet presAssocID="{85D9D74D-7C19-4D63-83A8-4831AF274769}" presName="dummy" presStyleCnt="0"/>
      <dgm:spPr/>
    </dgm:pt>
    <dgm:pt modelId="{E9F31DFE-2FC1-4FC8-B90C-E39712904079}" type="pres">
      <dgm:prSet presAssocID="{4AB79BDC-DE8C-40F5-83C9-3F21CF4CA592}" presName="sibTrans" presStyleLbl="sibTrans2D1" presStyleIdx="0" presStyleCnt="3"/>
      <dgm:spPr/>
      <dgm:t>
        <a:bodyPr/>
        <a:lstStyle/>
        <a:p>
          <a:endParaRPr lang="ru-RU"/>
        </a:p>
      </dgm:t>
    </dgm:pt>
    <dgm:pt modelId="{FB259924-2717-42C0-B76E-796272F094E0}" type="pres">
      <dgm:prSet presAssocID="{D6493F74-A490-4119-9915-46E169D0DA8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2377E3-CB6F-40CC-B0FB-9B650763CFAE}" type="pres">
      <dgm:prSet presAssocID="{D6493F74-A490-4119-9915-46E169D0DA88}" presName="dummy" presStyleCnt="0"/>
      <dgm:spPr/>
    </dgm:pt>
    <dgm:pt modelId="{5EA8AE7D-79ED-4CAE-83AF-E8F02D86A08D}" type="pres">
      <dgm:prSet presAssocID="{1F1929C3-4140-4A88-A8BF-1F41D4421DE1}" presName="sibTrans" presStyleLbl="sibTrans2D1" presStyleIdx="1" presStyleCnt="3"/>
      <dgm:spPr/>
      <dgm:t>
        <a:bodyPr/>
        <a:lstStyle/>
        <a:p>
          <a:endParaRPr lang="ru-RU"/>
        </a:p>
      </dgm:t>
    </dgm:pt>
    <dgm:pt modelId="{D255BDD3-0E73-48C1-9D2B-F90D3A1D3C15}" type="pres">
      <dgm:prSet presAssocID="{E9C40B9D-A7E4-44D3-94A1-EC359380389C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F5696B-29FA-4EAF-8181-A23322D9EB77}" type="pres">
      <dgm:prSet presAssocID="{E9C40B9D-A7E4-44D3-94A1-EC359380389C}" presName="dummy" presStyleCnt="0"/>
      <dgm:spPr/>
    </dgm:pt>
    <dgm:pt modelId="{AC5749D8-E987-4922-8967-0E82D8A7D037}" type="pres">
      <dgm:prSet presAssocID="{D0C01A06-167C-41CA-BB7A-2AAA9E30541F}" presName="sibTrans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32AA5CA4-E965-4B6C-8D1F-977CFD271B8F}" type="presOf" srcId="{1F1929C3-4140-4A88-A8BF-1F41D4421DE1}" destId="{5EA8AE7D-79ED-4CAE-83AF-E8F02D86A08D}" srcOrd="0" destOrd="0" presId="urn:microsoft.com/office/officeart/2005/8/layout/radial6"/>
    <dgm:cxn modelId="{ACCC6247-B86E-4DF8-9948-BE8F84312EB8}" type="presOf" srcId="{D6493F74-A490-4119-9915-46E169D0DA88}" destId="{FB259924-2717-42C0-B76E-796272F094E0}" srcOrd="0" destOrd="0" presId="urn:microsoft.com/office/officeart/2005/8/layout/radial6"/>
    <dgm:cxn modelId="{91D7BAF5-C0E7-4E88-A508-EF0AF4DF0846}" type="presOf" srcId="{E9C40B9D-A7E4-44D3-94A1-EC359380389C}" destId="{D255BDD3-0E73-48C1-9D2B-F90D3A1D3C15}" srcOrd="0" destOrd="0" presId="urn:microsoft.com/office/officeart/2005/8/layout/radial6"/>
    <dgm:cxn modelId="{057EE1CC-5A87-40FD-8E3B-EE4E853A1E36}" srcId="{95A3E69F-0E16-4881-98F5-79B81D5B9EE1}" destId="{85D9D74D-7C19-4D63-83A8-4831AF274769}" srcOrd="0" destOrd="0" parTransId="{A8A46480-C41B-44ED-A978-788E4A7E565D}" sibTransId="{4AB79BDC-DE8C-40F5-83C9-3F21CF4CA592}"/>
    <dgm:cxn modelId="{D1D30BD2-2AAC-43DE-9847-CF300D9F4F35}" type="presOf" srcId="{95A3E69F-0E16-4881-98F5-79B81D5B9EE1}" destId="{3377F176-0A9A-4F4C-A97C-5D2F436BA2AB}" srcOrd="0" destOrd="0" presId="urn:microsoft.com/office/officeart/2005/8/layout/radial6"/>
    <dgm:cxn modelId="{11060AB5-C932-424A-9061-FC6C87461816}" srcId="{33D0845D-7243-4836-8F05-C75A439DAB42}" destId="{748F1159-80C5-40F4-A51F-66B33A86D347}" srcOrd="1" destOrd="0" parTransId="{3EA35E15-470B-4925-B67C-EA49D9301CD0}" sibTransId="{D287C37E-D80A-42CE-8DFF-B9759E224DE7}"/>
    <dgm:cxn modelId="{49DA40C0-81D9-4011-B22D-82DBCFEAAB37}" srcId="{95A3E69F-0E16-4881-98F5-79B81D5B9EE1}" destId="{D6493F74-A490-4119-9915-46E169D0DA88}" srcOrd="1" destOrd="0" parTransId="{4D999A24-4507-4D1F-BA48-7C158939497D}" sibTransId="{1F1929C3-4140-4A88-A8BF-1F41D4421DE1}"/>
    <dgm:cxn modelId="{D4EAACA7-046F-41E2-9EE5-F64DA68D7C72}" srcId="{95A3E69F-0E16-4881-98F5-79B81D5B9EE1}" destId="{E9C40B9D-A7E4-44D3-94A1-EC359380389C}" srcOrd="2" destOrd="0" parTransId="{AA71F113-A857-4F45-95F3-B1AF6B083FB8}" sibTransId="{D0C01A06-167C-41CA-BB7A-2AAA9E30541F}"/>
    <dgm:cxn modelId="{0C05C465-235A-4FDE-A0A1-A687B5ADDF02}" type="presOf" srcId="{D0C01A06-167C-41CA-BB7A-2AAA9E30541F}" destId="{AC5749D8-E987-4922-8967-0E82D8A7D037}" srcOrd="0" destOrd="0" presId="urn:microsoft.com/office/officeart/2005/8/layout/radial6"/>
    <dgm:cxn modelId="{943711CA-B55C-4C5C-B85E-F5F8A4619916}" srcId="{33D0845D-7243-4836-8F05-C75A439DAB42}" destId="{95A3E69F-0E16-4881-98F5-79B81D5B9EE1}" srcOrd="0" destOrd="0" parTransId="{220340B1-C010-4293-A62D-786DB25E986C}" sibTransId="{371D6A3E-96F6-4F65-A0A1-2F9D6742C171}"/>
    <dgm:cxn modelId="{164B8B5A-11CC-4A57-BC37-EA5FC4BDF8AB}" type="presOf" srcId="{85D9D74D-7C19-4D63-83A8-4831AF274769}" destId="{698473E9-337A-4BE4-BD6B-B544FEAE3D19}" srcOrd="0" destOrd="0" presId="urn:microsoft.com/office/officeart/2005/8/layout/radial6"/>
    <dgm:cxn modelId="{F7562AF9-DFF1-48EC-8464-5021C6CC1EBD}" type="presOf" srcId="{33D0845D-7243-4836-8F05-C75A439DAB42}" destId="{184E5E57-CD23-47D6-922D-47E5E2F11F35}" srcOrd="0" destOrd="0" presId="urn:microsoft.com/office/officeart/2005/8/layout/radial6"/>
    <dgm:cxn modelId="{EA47F50D-D9CD-4C4B-8E98-4F89E0C0D1EB}" type="presOf" srcId="{4AB79BDC-DE8C-40F5-83C9-3F21CF4CA592}" destId="{E9F31DFE-2FC1-4FC8-B90C-E39712904079}" srcOrd="0" destOrd="0" presId="urn:microsoft.com/office/officeart/2005/8/layout/radial6"/>
    <dgm:cxn modelId="{0BC93438-020F-4EDB-9FA9-E1A7E3ABEDDF}" type="presParOf" srcId="{184E5E57-CD23-47D6-922D-47E5E2F11F35}" destId="{3377F176-0A9A-4F4C-A97C-5D2F436BA2AB}" srcOrd="0" destOrd="0" presId="urn:microsoft.com/office/officeart/2005/8/layout/radial6"/>
    <dgm:cxn modelId="{830F6E98-BD8C-4EA0-9D98-CD7455F9F13D}" type="presParOf" srcId="{184E5E57-CD23-47D6-922D-47E5E2F11F35}" destId="{698473E9-337A-4BE4-BD6B-B544FEAE3D19}" srcOrd="1" destOrd="0" presId="urn:microsoft.com/office/officeart/2005/8/layout/radial6"/>
    <dgm:cxn modelId="{73AC8492-0EA9-421D-B47D-BB23F3007AD9}" type="presParOf" srcId="{184E5E57-CD23-47D6-922D-47E5E2F11F35}" destId="{C45BD484-E9DC-4737-AF28-4D9B85C86D3B}" srcOrd="2" destOrd="0" presId="urn:microsoft.com/office/officeart/2005/8/layout/radial6"/>
    <dgm:cxn modelId="{C503CCFA-40CD-408A-A602-C8CCF4FCA05B}" type="presParOf" srcId="{184E5E57-CD23-47D6-922D-47E5E2F11F35}" destId="{E9F31DFE-2FC1-4FC8-B90C-E39712904079}" srcOrd="3" destOrd="0" presId="urn:microsoft.com/office/officeart/2005/8/layout/radial6"/>
    <dgm:cxn modelId="{16B2C7E0-6015-418D-BDEE-608420724874}" type="presParOf" srcId="{184E5E57-CD23-47D6-922D-47E5E2F11F35}" destId="{FB259924-2717-42C0-B76E-796272F094E0}" srcOrd="4" destOrd="0" presId="urn:microsoft.com/office/officeart/2005/8/layout/radial6"/>
    <dgm:cxn modelId="{850BA688-6F24-41B0-9401-596B836446DE}" type="presParOf" srcId="{184E5E57-CD23-47D6-922D-47E5E2F11F35}" destId="{472377E3-CB6F-40CC-B0FB-9B650763CFAE}" srcOrd="5" destOrd="0" presId="urn:microsoft.com/office/officeart/2005/8/layout/radial6"/>
    <dgm:cxn modelId="{729FFB73-5F67-4E00-8399-04F5EC293638}" type="presParOf" srcId="{184E5E57-CD23-47D6-922D-47E5E2F11F35}" destId="{5EA8AE7D-79ED-4CAE-83AF-E8F02D86A08D}" srcOrd="6" destOrd="0" presId="urn:microsoft.com/office/officeart/2005/8/layout/radial6"/>
    <dgm:cxn modelId="{883EC574-1D12-4824-8B32-CED50ABD4C2F}" type="presParOf" srcId="{184E5E57-CD23-47D6-922D-47E5E2F11F35}" destId="{D255BDD3-0E73-48C1-9D2B-F90D3A1D3C15}" srcOrd="7" destOrd="0" presId="urn:microsoft.com/office/officeart/2005/8/layout/radial6"/>
    <dgm:cxn modelId="{E7DADD01-D8D9-475E-B6B8-D72618B687BE}" type="presParOf" srcId="{184E5E57-CD23-47D6-922D-47E5E2F11F35}" destId="{36F5696B-29FA-4EAF-8181-A23322D9EB77}" srcOrd="8" destOrd="0" presId="urn:microsoft.com/office/officeart/2005/8/layout/radial6"/>
    <dgm:cxn modelId="{728DB203-E3BD-46EE-AA17-87A722169F8B}" type="presParOf" srcId="{184E5E57-CD23-47D6-922D-47E5E2F11F35}" destId="{AC5749D8-E987-4922-8967-0E82D8A7D037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60275EC-83CC-4DB4-93FC-F677EA5B6CC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975A774-1ACB-4329-BA0A-A10660EAA05D}">
      <dgm:prSet phldrT="[Текст]"/>
      <dgm:spPr/>
      <dgm:t>
        <a:bodyPr/>
        <a:lstStyle/>
        <a:p>
          <a:r>
            <a:rPr lang="ru-RU" dirty="0" smtClean="0"/>
            <a:t>ПОЗИЦИЯ: и преподаватель и слушатель самостоятельны и активны</a:t>
          </a:r>
          <a:endParaRPr lang="ru-RU" dirty="0"/>
        </a:p>
      </dgm:t>
    </dgm:pt>
    <dgm:pt modelId="{4C480958-CF61-4B4E-86AB-6D3C93E6483F}" type="parTrans" cxnId="{8876AEDE-E7FF-403E-8A0B-6BC8E835D6A3}">
      <dgm:prSet/>
      <dgm:spPr/>
      <dgm:t>
        <a:bodyPr/>
        <a:lstStyle/>
        <a:p>
          <a:endParaRPr lang="ru-RU"/>
        </a:p>
      </dgm:t>
    </dgm:pt>
    <dgm:pt modelId="{488B238B-1A51-4CCC-B4F2-F57F46D56909}" type="sibTrans" cxnId="{8876AEDE-E7FF-403E-8A0B-6BC8E835D6A3}">
      <dgm:prSet/>
      <dgm:spPr/>
      <dgm:t>
        <a:bodyPr/>
        <a:lstStyle/>
        <a:p>
          <a:endParaRPr lang="ru-RU"/>
        </a:p>
      </dgm:t>
    </dgm:pt>
    <dgm:pt modelId="{8CD7052E-516A-42D7-A5CB-FFC028F5C22A}">
      <dgm:prSet phldrT="[Текст]"/>
      <dgm:spPr/>
      <dgm:t>
        <a:bodyPr/>
        <a:lstStyle/>
        <a:p>
          <a:r>
            <a:rPr lang="ru-RU" dirty="0" smtClean="0"/>
            <a:t>ЦЕЛЬ: преподаватель активизирует мотивацию слушателей </a:t>
          </a:r>
          <a:endParaRPr lang="ru-RU" dirty="0"/>
        </a:p>
      </dgm:t>
    </dgm:pt>
    <dgm:pt modelId="{2E5E6787-BE10-4956-A8E9-6C9B7F960F47}" type="parTrans" cxnId="{52BDCA35-F336-448D-9908-7A79A235E2CA}">
      <dgm:prSet/>
      <dgm:spPr/>
      <dgm:t>
        <a:bodyPr/>
        <a:lstStyle/>
        <a:p>
          <a:endParaRPr lang="ru-RU"/>
        </a:p>
      </dgm:t>
    </dgm:pt>
    <dgm:pt modelId="{A300C94E-125B-4FC7-8BA2-F16BE243BE90}" type="sibTrans" cxnId="{52BDCA35-F336-448D-9908-7A79A235E2CA}">
      <dgm:prSet/>
      <dgm:spPr/>
      <dgm:t>
        <a:bodyPr/>
        <a:lstStyle/>
        <a:p>
          <a:endParaRPr lang="ru-RU"/>
        </a:p>
      </dgm:t>
    </dgm:pt>
    <dgm:pt modelId="{07C8D49A-0EAB-48D2-A213-93871135CE19}">
      <dgm:prSet phldrT="[Текст]"/>
      <dgm:spPr/>
      <dgm:t>
        <a:bodyPr/>
        <a:lstStyle/>
        <a:p>
          <a:r>
            <a:rPr lang="ru-RU" dirty="0" smtClean="0"/>
            <a:t>СОДЕРЖАНИЕ: подготовлено преподавателем для внутреннего усвоения слушателями</a:t>
          </a:r>
          <a:endParaRPr lang="ru-RU" dirty="0"/>
        </a:p>
      </dgm:t>
    </dgm:pt>
    <dgm:pt modelId="{96AA4C40-C348-42CA-90C8-CC1050A02B83}" type="parTrans" cxnId="{FBFE4ABF-7BAD-467A-8047-C970FEBBBB2A}">
      <dgm:prSet/>
      <dgm:spPr/>
      <dgm:t>
        <a:bodyPr/>
        <a:lstStyle/>
        <a:p>
          <a:endParaRPr lang="ru-RU"/>
        </a:p>
      </dgm:t>
    </dgm:pt>
    <dgm:pt modelId="{1D0A6450-0929-4C80-9590-5347A6AD6E7E}" type="sibTrans" cxnId="{FBFE4ABF-7BAD-467A-8047-C970FEBBBB2A}">
      <dgm:prSet/>
      <dgm:spPr/>
      <dgm:t>
        <a:bodyPr/>
        <a:lstStyle/>
        <a:p>
          <a:endParaRPr lang="ru-RU"/>
        </a:p>
      </dgm:t>
    </dgm:pt>
    <dgm:pt modelId="{3029C315-688A-495A-B856-834D2E424984}">
      <dgm:prSet phldrT="[Текст]"/>
      <dgm:spPr/>
      <dgm:t>
        <a:bodyPr/>
        <a:lstStyle/>
        <a:p>
          <a:r>
            <a:rPr lang="ru-RU" dirty="0" smtClean="0"/>
            <a:t>МЕТОДЫ: коммуникация, рефлексия, мышление</a:t>
          </a:r>
          <a:endParaRPr lang="ru-RU" dirty="0"/>
        </a:p>
      </dgm:t>
    </dgm:pt>
    <dgm:pt modelId="{3FA3A63A-BC72-40F0-9751-F56029462308}" type="parTrans" cxnId="{767D4494-7158-4585-8984-5789C89D9308}">
      <dgm:prSet/>
      <dgm:spPr/>
      <dgm:t>
        <a:bodyPr/>
        <a:lstStyle/>
        <a:p>
          <a:endParaRPr lang="ru-RU"/>
        </a:p>
      </dgm:t>
    </dgm:pt>
    <dgm:pt modelId="{2CE3AB41-A24D-4C3C-8824-7A2D7F47C3F0}" type="sibTrans" cxnId="{767D4494-7158-4585-8984-5789C89D9308}">
      <dgm:prSet/>
      <dgm:spPr/>
      <dgm:t>
        <a:bodyPr/>
        <a:lstStyle/>
        <a:p>
          <a:endParaRPr lang="ru-RU"/>
        </a:p>
      </dgm:t>
    </dgm:pt>
    <dgm:pt modelId="{1ADDB8BE-70C0-4CDF-AF8C-76BCC5FD7BEF}" type="pres">
      <dgm:prSet presAssocID="{960275EC-83CC-4DB4-93FC-F677EA5B6CC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A6CD715-1707-4734-B371-EFF513606EB5}" type="pres">
      <dgm:prSet presAssocID="{2975A774-1ACB-4329-BA0A-A10660EAA05D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F087B9-AE49-4A42-BA20-93119D5D2561}" type="pres">
      <dgm:prSet presAssocID="{488B238B-1A51-4CCC-B4F2-F57F46D56909}" presName="sibTrans" presStyleCnt="0"/>
      <dgm:spPr/>
    </dgm:pt>
    <dgm:pt modelId="{C89339CA-BB86-47FB-8331-D438037BFFCE}" type="pres">
      <dgm:prSet presAssocID="{8CD7052E-516A-42D7-A5CB-FFC028F5C22A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726FE8-7321-401D-B994-891AA81F8472}" type="pres">
      <dgm:prSet presAssocID="{A300C94E-125B-4FC7-8BA2-F16BE243BE90}" presName="sibTrans" presStyleCnt="0"/>
      <dgm:spPr/>
    </dgm:pt>
    <dgm:pt modelId="{6986115C-8F95-48CB-8C1B-0585B08DCD05}" type="pres">
      <dgm:prSet presAssocID="{07C8D49A-0EAB-48D2-A213-93871135CE19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457645-69D3-4760-849D-82D694CE994D}" type="pres">
      <dgm:prSet presAssocID="{1D0A6450-0929-4C80-9590-5347A6AD6E7E}" presName="sibTrans" presStyleCnt="0"/>
      <dgm:spPr/>
    </dgm:pt>
    <dgm:pt modelId="{64294706-75B8-45AE-8ADA-8A9641AEE28A}" type="pres">
      <dgm:prSet presAssocID="{3029C315-688A-495A-B856-834D2E42498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876AEDE-E7FF-403E-8A0B-6BC8E835D6A3}" srcId="{960275EC-83CC-4DB4-93FC-F677EA5B6CC0}" destId="{2975A774-1ACB-4329-BA0A-A10660EAA05D}" srcOrd="0" destOrd="0" parTransId="{4C480958-CF61-4B4E-86AB-6D3C93E6483F}" sibTransId="{488B238B-1A51-4CCC-B4F2-F57F46D56909}"/>
    <dgm:cxn modelId="{C0784B60-EA20-4BE8-B6D5-CC174C22AAF4}" type="presOf" srcId="{2975A774-1ACB-4329-BA0A-A10660EAA05D}" destId="{2A6CD715-1707-4734-B371-EFF513606EB5}" srcOrd="0" destOrd="0" presId="urn:microsoft.com/office/officeart/2005/8/layout/default"/>
    <dgm:cxn modelId="{47519478-1681-4744-A18D-3562F1F7EE74}" type="presOf" srcId="{960275EC-83CC-4DB4-93FC-F677EA5B6CC0}" destId="{1ADDB8BE-70C0-4CDF-AF8C-76BCC5FD7BEF}" srcOrd="0" destOrd="0" presId="urn:microsoft.com/office/officeart/2005/8/layout/default"/>
    <dgm:cxn modelId="{52BDCA35-F336-448D-9908-7A79A235E2CA}" srcId="{960275EC-83CC-4DB4-93FC-F677EA5B6CC0}" destId="{8CD7052E-516A-42D7-A5CB-FFC028F5C22A}" srcOrd="1" destOrd="0" parTransId="{2E5E6787-BE10-4956-A8E9-6C9B7F960F47}" sibTransId="{A300C94E-125B-4FC7-8BA2-F16BE243BE90}"/>
    <dgm:cxn modelId="{767D4494-7158-4585-8984-5789C89D9308}" srcId="{960275EC-83CC-4DB4-93FC-F677EA5B6CC0}" destId="{3029C315-688A-495A-B856-834D2E424984}" srcOrd="3" destOrd="0" parTransId="{3FA3A63A-BC72-40F0-9751-F56029462308}" sibTransId="{2CE3AB41-A24D-4C3C-8824-7A2D7F47C3F0}"/>
    <dgm:cxn modelId="{0B327764-899D-4A23-A1D7-A5AEC2071A80}" type="presOf" srcId="{07C8D49A-0EAB-48D2-A213-93871135CE19}" destId="{6986115C-8F95-48CB-8C1B-0585B08DCD05}" srcOrd="0" destOrd="0" presId="urn:microsoft.com/office/officeart/2005/8/layout/default"/>
    <dgm:cxn modelId="{DCF40751-64AB-4523-9F03-0F95C33EE625}" type="presOf" srcId="{8CD7052E-516A-42D7-A5CB-FFC028F5C22A}" destId="{C89339CA-BB86-47FB-8331-D438037BFFCE}" srcOrd="0" destOrd="0" presId="urn:microsoft.com/office/officeart/2005/8/layout/default"/>
    <dgm:cxn modelId="{FBFE4ABF-7BAD-467A-8047-C970FEBBBB2A}" srcId="{960275EC-83CC-4DB4-93FC-F677EA5B6CC0}" destId="{07C8D49A-0EAB-48D2-A213-93871135CE19}" srcOrd="2" destOrd="0" parTransId="{96AA4C40-C348-42CA-90C8-CC1050A02B83}" sibTransId="{1D0A6450-0929-4C80-9590-5347A6AD6E7E}"/>
    <dgm:cxn modelId="{534870AC-A029-42FA-8D7B-5605EB01CD5B}" type="presOf" srcId="{3029C315-688A-495A-B856-834D2E424984}" destId="{64294706-75B8-45AE-8ADA-8A9641AEE28A}" srcOrd="0" destOrd="0" presId="urn:microsoft.com/office/officeart/2005/8/layout/default"/>
    <dgm:cxn modelId="{40FB3368-3C56-4DF7-9C43-07319E82B8F8}" type="presParOf" srcId="{1ADDB8BE-70C0-4CDF-AF8C-76BCC5FD7BEF}" destId="{2A6CD715-1707-4734-B371-EFF513606EB5}" srcOrd="0" destOrd="0" presId="urn:microsoft.com/office/officeart/2005/8/layout/default"/>
    <dgm:cxn modelId="{E6A5B5B1-3970-4FB2-A247-003F9269B0B5}" type="presParOf" srcId="{1ADDB8BE-70C0-4CDF-AF8C-76BCC5FD7BEF}" destId="{97F087B9-AE49-4A42-BA20-93119D5D2561}" srcOrd="1" destOrd="0" presId="urn:microsoft.com/office/officeart/2005/8/layout/default"/>
    <dgm:cxn modelId="{83AEE624-C6F6-44EA-856D-5062FC96B40D}" type="presParOf" srcId="{1ADDB8BE-70C0-4CDF-AF8C-76BCC5FD7BEF}" destId="{C89339CA-BB86-47FB-8331-D438037BFFCE}" srcOrd="2" destOrd="0" presId="urn:microsoft.com/office/officeart/2005/8/layout/default"/>
    <dgm:cxn modelId="{B2F31851-B9BC-400C-81C3-45C84B16C837}" type="presParOf" srcId="{1ADDB8BE-70C0-4CDF-AF8C-76BCC5FD7BEF}" destId="{47726FE8-7321-401D-B994-891AA81F8472}" srcOrd="3" destOrd="0" presId="urn:microsoft.com/office/officeart/2005/8/layout/default"/>
    <dgm:cxn modelId="{1C26FAD6-8453-4EAE-B7E9-24D81A7CF981}" type="presParOf" srcId="{1ADDB8BE-70C0-4CDF-AF8C-76BCC5FD7BEF}" destId="{6986115C-8F95-48CB-8C1B-0585B08DCD05}" srcOrd="4" destOrd="0" presId="urn:microsoft.com/office/officeart/2005/8/layout/default"/>
    <dgm:cxn modelId="{B4AA714D-A277-4264-8079-17B7F10913CD}" type="presParOf" srcId="{1ADDB8BE-70C0-4CDF-AF8C-76BCC5FD7BEF}" destId="{E7457645-69D3-4760-849D-82D694CE994D}" srcOrd="5" destOrd="0" presId="urn:microsoft.com/office/officeart/2005/8/layout/default"/>
    <dgm:cxn modelId="{8C6BFB1A-0A55-4A10-8860-B70BB6A8C6BC}" type="presParOf" srcId="{1ADDB8BE-70C0-4CDF-AF8C-76BCC5FD7BEF}" destId="{64294706-75B8-45AE-8ADA-8A9641AEE28A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FC6FCD2-36E5-4218-9454-387942616E07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3F00C51-2729-4880-A7D5-066B3BECD7FA}">
      <dgm:prSet phldrT="[Текст]"/>
      <dgm:spPr/>
      <dgm:t>
        <a:bodyPr/>
        <a:lstStyle/>
        <a:p>
          <a:r>
            <a:rPr lang="ru-RU" dirty="0" smtClean="0"/>
            <a:t>ПОТРЕБНОСТИ</a:t>
          </a:r>
          <a:endParaRPr lang="ru-RU" dirty="0"/>
        </a:p>
      </dgm:t>
    </dgm:pt>
    <dgm:pt modelId="{B10A2431-6981-4773-B7A8-F3D79AC95C96}" type="parTrans" cxnId="{4DEC3B87-4495-4B20-BA2B-2434FEFB7655}">
      <dgm:prSet/>
      <dgm:spPr/>
      <dgm:t>
        <a:bodyPr/>
        <a:lstStyle/>
        <a:p>
          <a:endParaRPr lang="ru-RU"/>
        </a:p>
      </dgm:t>
    </dgm:pt>
    <dgm:pt modelId="{FBCE7B30-FE5C-4A66-8E57-4A9BB2534EC6}" type="sibTrans" cxnId="{4DEC3B87-4495-4B20-BA2B-2434FEFB7655}">
      <dgm:prSet/>
      <dgm:spPr/>
      <dgm:t>
        <a:bodyPr/>
        <a:lstStyle/>
        <a:p>
          <a:endParaRPr lang="ru-RU"/>
        </a:p>
      </dgm:t>
    </dgm:pt>
    <dgm:pt modelId="{2253543C-0BD9-4195-ACC5-4CA00A666DE3}">
      <dgm:prSet phldrT="[Текст]"/>
      <dgm:spPr/>
      <dgm:t>
        <a:bodyPr/>
        <a:lstStyle/>
        <a:p>
          <a:r>
            <a:rPr lang="ru-RU" dirty="0" smtClean="0"/>
            <a:t>ЦЕЛИ </a:t>
          </a:r>
          <a:endParaRPr lang="ru-RU" dirty="0"/>
        </a:p>
      </dgm:t>
    </dgm:pt>
    <dgm:pt modelId="{27619F73-6F25-430A-8DE0-640A609F8C86}" type="parTrans" cxnId="{8C6B93FC-6034-4ABF-86D7-3B1988BFFD8A}">
      <dgm:prSet/>
      <dgm:spPr/>
      <dgm:t>
        <a:bodyPr/>
        <a:lstStyle/>
        <a:p>
          <a:endParaRPr lang="ru-RU"/>
        </a:p>
      </dgm:t>
    </dgm:pt>
    <dgm:pt modelId="{CFC189DD-5818-44BB-AAB9-DB381D97D62A}" type="sibTrans" cxnId="{8C6B93FC-6034-4ABF-86D7-3B1988BFFD8A}">
      <dgm:prSet/>
      <dgm:spPr/>
      <dgm:t>
        <a:bodyPr/>
        <a:lstStyle/>
        <a:p>
          <a:endParaRPr lang="ru-RU"/>
        </a:p>
      </dgm:t>
    </dgm:pt>
    <dgm:pt modelId="{EBABE2BD-9BC5-46EA-8EAA-146F84295858}" type="pres">
      <dgm:prSet presAssocID="{DFC6FCD2-36E5-4218-9454-387942616E0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98846C-92F0-4831-A3B2-1E5A5BA7CC7E}" type="pres">
      <dgm:prSet presAssocID="{D3F00C51-2729-4880-A7D5-066B3BECD7FA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5EE5AA-4890-49DE-BFD8-A47234DBBD8A}" type="pres">
      <dgm:prSet presAssocID="{2253543C-0BD9-4195-ACC5-4CA00A666DE3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DD7841-EA57-4AE9-B29D-0104FC0A354A}" type="presOf" srcId="{2253543C-0BD9-4195-ACC5-4CA00A666DE3}" destId="{4A5EE5AA-4890-49DE-BFD8-A47234DBBD8A}" srcOrd="0" destOrd="0" presId="urn:microsoft.com/office/officeart/2005/8/layout/arrow5"/>
    <dgm:cxn modelId="{FE4E0918-7E84-4DC2-A4BB-B0A7AFAF1281}" type="presOf" srcId="{DFC6FCD2-36E5-4218-9454-387942616E07}" destId="{EBABE2BD-9BC5-46EA-8EAA-146F84295858}" srcOrd="0" destOrd="0" presId="urn:microsoft.com/office/officeart/2005/8/layout/arrow5"/>
    <dgm:cxn modelId="{4DEC3B87-4495-4B20-BA2B-2434FEFB7655}" srcId="{DFC6FCD2-36E5-4218-9454-387942616E07}" destId="{D3F00C51-2729-4880-A7D5-066B3BECD7FA}" srcOrd="0" destOrd="0" parTransId="{B10A2431-6981-4773-B7A8-F3D79AC95C96}" sibTransId="{FBCE7B30-FE5C-4A66-8E57-4A9BB2534EC6}"/>
    <dgm:cxn modelId="{8C6B93FC-6034-4ABF-86D7-3B1988BFFD8A}" srcId="{DFC6FCD2-36E5-4218-9454-387942616E07}" destId="{2253543C-0BD9-4195-ACC5-4CA00A666DE3}" srcOrd="1" destOrd="0" parTransId="{27619F73-6F25-430A-8DE0-640A609F8C86}" sibTransId="{CFC189DD-5818-44BB-AAB9-DB381D97D62A}"/>
    <dgm:cxn modelId="{0F69747A-C3B5-4418-80B6-6E3E53873945}" type="presOf" srcId="{D3F00C51-2729-4880-A7D5-066B3BECD7FA}" destId="{EB98846C-92F0-4831-A3B2-1E5A5BA7CC7E}" srcOrd="0" destOrd="0" presId="urn:microsoft.com/office/officeart/2005/8/layout/arrow5"/>
    <dgm:cxn modelId="{7496162D-128D-446C-917A-83023751B428}" type="presParOf" srcId="{EBABE2BD-9BC5-46EA-8EAA-146F84295858}" destId="{EB98846C-92F0-4831-A3B2-1E5A5BA7CC7E}" srcOrd="0" destOrd="0" presId="urn:microsoft.com/office/officeart/2005/8/layout/arrow5"/>
    <dgm:cxn modelId="{630D699C-08CA-45F5-A6B6-9E36441E187A}" type="presParOf" srcId="{EBABE2BD-9BC5-46EA-8EAA-146F84295858}" destId="{4A5EE5AA-4890-49DE-BFD8-A47234DBBD8A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FC6FCD2-36E5-4218-9454-387942616E07}" type="doc">
      <dgm:prSet loTypeId="urn:microsoft.com/office/officeart/2005/8/layout/arrow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53543C-0BD9-4195-ACC5-4CA00A666DE3}">
      <dgm:prSet phldrT="[Текст]"/>
      <dgm:spPr/>
      <dgm:t>
        <a:bodyPr/>
        <a:lstStyle/>
        <a:p>
          <a:r>
            <a:rPr lang="ru-RU" dirty="0" smtClean="0"/>
            <a:t>СОДЕРЖАНИЕ</a:t>
          </a:r>
          <a:endParaRPr lang="ru-RU" dirty="0"/>
        </a:p>
      </dgm:t>
    </dgm:pt>
    <dgm:pt modelId="{27619F73-6F25-430A-8DE0-640A609F8C86}" type="parTrans" cxnId="{8C6B93FC-6034-4ABF-86D7-3B1988BFFD8A}">
      <dgm:prSet/>
      <dgm:spPr/>
      <dgm:t>
        <a:bodyPr/>
        <a:lstStyle/>
        <a:p>
          <a:endParaRPr lang="ru-RU"/>
        </a:p>
      </dgm:t>
    </dgm:pt>
    <dgm:pt modelId="{CFC189DD-5818-44BB-AAB9-DB381D97D62A}" type="sibTrans" cxnId="{8C6B93FC-6034-4ABF-86D7-3B1988BFFD8A}">
      <dgm:prSet/>
      <dgm:spPr/>
      <dgm:t>
        <a:bodyPr/>
        <a:lstStyle/>
        <a:p>
          <a:endParaRPr lang="ru-RU"/>
        </a:p>
      </dgm:t>
    </dgm:pt>
    <dgm:pt modelId="{D3F00C51-2729-4880-A7D5-066B3BECD7FA}">
      <dgm:prSet phldrT="[Текст]"/>
      <dgm:spPr/>
      <dgm:t>
        <a:bodyPr/>
        <a:lstStyle/>
        <a:p>
          <a:r>
            <a:rPr lang="ru-RU" dirty="0" smtClean="0"/>
            <a:t>НОРМЫ</a:t>
          </a:r>
          <a:endParaRPr lang="ru-RU" dirty="0"/>
        </a:p>
      </dgm:t>
    </dgm:pt>
    <dgm:pt modelId="{FBCE7B30-FE5C-4A66-8E57-4A9BB2534EC6}" type="sibTrans" cxnId="{4DEC3B87-4495-4B20-BA2B-2434FEFB7655}">
      <dgm:prSet/>
      <dgm:spPr/>
      <dgm:t>
        <a:bodyPr/>
        <a:lstStyle/>
        <a:p>
          <a:endParaRPr lang="ru-RU"/>
        </a:p>
      </dgm:t>
    </dgm:pt>
    <dgm:pt modelId="{B10A2431-6981-4773-B7A8-F3D79AC95C96}" type="parTrans" cxnId="{4DEC3B87-4495-4B20-BA2B-2434FEFB7655}">
      <dgm:prSet/>
      <dgm:spPr/>
      <dgm:t>
        <a:bodyPr/>
        <a:lstStyle/>
        <a:p>
          <a:endParaRPr lang="ru-RU"/>
        </a:p>
      </dgm:t>
    </dgm:pt>
    <dgm:pt modelId="{EBABE2BD-9BC5-46EA-8EAA-146F84295858}" type="pres">
      <dgm:prSet presAssocID="{DFC6FCD2-36E5-4218-9454-387942616E0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98846C-92F0-4831-A3B2-1E5A5BA7CC7E}" type="pres">
      <dgm:prSet presAssocID="{D3F00C51-2729-4880-A7D5-066B3BECD7FA}" presName="arrow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5EE5AA-4890-49DE-BFD8-A47234DBBD8A}" type="pres">
      <dgm:prSet presAssocID="{2253543C-0BD9-4195-ACC5-4CA00A666DE3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498F76-0832-4030-9273-5177B0A3A997}" type="presOf" srcId="{D3F00C51-2729-4880-A7D5-066B3BECD7FA}" destId="{EB98846C-92F0-4831-A3B2-1E5A5BA7CC7E}" srcOrd="0" destOrd="0" presId="urn:microsoft.com/office/officeart/2005/8/layout/arrow5"/>
    <dgm:cxn modelId="{1328B19B-27B1-46E9-9DD2-1402B8C46701}" type="presOf" srcId="{DFC6FCD2-36E5-4218-9454-387942616E07}" destId="{EBABE2BD-9BC5-46EA-8EAA-146F84295858}" srcOrd="0" destOrd="0" presId="urn:microsoft.com/office/officeart/2005/8/layout/arrow5"/>
    <dgm:cxn modelId="{4DEC3B87-4495-4B20-BA2B-2434FEFB7655}" srcId="{DFC6FCD2-36E5-4218-9454-387942616E07}" destId="{D3F00C51-2729-4880-A7D5-066B3BECD7FA}" srcOrd="0" destOrd="0" parTransId="{B10A2431-6981-4773-B7A8-F3D79AC95C96}" sibTransId="{FBCE7B30-FE5C-4A66-8E57-4A9BB2534EC6}"/>
    <dgm:cxn modelId="{8C6B93FC-6034-4ABF-86D7-3B1988BFFD8A}" srcId="{DFC6FCD2-36E5-4218-9454-387942616E07}" destId="{2253543C-0BD9-4195-ACC5-4CA00A666DE3}" srcOrd="1" destOrd="0" parTransId="{27619F73-6F25-430A-8DE0-640A609F8C86}" sibTransId="{CFC189DD-5818-44BB-AAB9-DB381D97D62A}"/>
    <dgm:cxn modelId="{988F7C95-A688-4DDA-81BF-CDBB5F5FB86C}" type="presOf" srcId="{2253543C-0BD9-4195-ACC5-4CA00A666DE3}" destId="{4A5EE5AA-4890-49DE-BFD8-A47234DBBD8A}" srcOrd="0" destOrd="0" presId="urn:microsoft.com/office/officeart/2005/8/layout/arrow5"/>
    <dgm:cxn modelId="{091AAB78-3A97-409F-9EF7-5DFB0C2FC10F}" type="presParOf" srcId="{EBABE2BD-9BC5-46EA-8EAA-146F84295858}" destId="{EB98846C-92F0-4831-A3B2-1E5A5BA7CC7E}" srcOrd="0" destOrd="0" presId="urn:microsoft.com/office/officeart/2005/8/layout/arrow5"/>
    <dgm:cxn modelId="{A8B3689B-94CC-45EF-AE96-BF4B8C438ED8}" type="presParOf" srcId="{EBABE2BD-9BC5-46EA-8EAA-146F84295858}" destId="{4A5EE5AA-4890-49DE-BFD8-A47234DBBD8A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58DC-DB68-40F8-9763-1BE12CF029F2}">
      <dsp:nvSpPr>
        <dsp:cNvPr id="0" name=""/>
        <dsp:cNvSpPr/>
      </dsp:nvSpPr>
      <dsp:spPr>
        <a:xfrm>
          <a:off x="0" y="0"/>
          <a:ext cx="2066316" cy="563231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7B1998-17B1-455D-B988-707908C1EBF3}">
      <dsp:nvSpPr>
        <dsp:cNvPr id="0" name=""/>
        <dsp:cNvSpPr/>
      </dsp:nvSpPr>
      <dsp:spPr>
        <a:xfrm>
          <a:off x="1033158" y="566256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ВЗРОСЛЫЙ</a:t>
          </a:r>
          <a:endParaRPr lang="ru-RU" sz="1300" kern="1200" dirty="0"/>
        </a:p>
      </dsp:txBody>
      <dsp:txXfrm>
        <a:off x="1098243" y="631341"/>
        <a:ext cx="1212935" cy="1203103"/>
      </dsp:txXfrm>
    </dsp:sp>
    <dsp:sp modelId="{4A74D791-7FA7-4DA6-8BE2-73630AAEA484}">
      <dsp:nvSpPr>
        <dsp:cNvPr id="0" name=""/>
        <dsp:cNvSpPr/>
      </dsp:nvSpPr>
      <dsp:spPr>
        <a:xfrm>
          <a:off x="1033158" y="2066189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ШКОЛЬНИК</a:t>
          </a:r>
          <a:endParaRPr lang="ru-RU" sz="1300" kern="1200" dirty="0"/>
        </a:p>
      </dsp:txBody>
      <dsp:txXfrm>
        <a:off x="1098243" y="2131274"/>
        <a:ext cx="1212935" cy="1203103"/>
      </dsp:txXfrm>
    </dsp:sp>
    <dsp:sp modelId="{AF877FF9-0C94-4F24-97F2-632409C6464F}">
      <dsp:nvSpPr>
        <dsp:cNvPr id="0" name=""/>
        <dsp:cNvSpPr/>
      </dsp:nvSpPr>
      <dsp:spPr>
        <a:xfrm>
          <a:off x="1033158" y="3566121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ДОШКОЛЬНИК</a:t>
          </a:r>
          <a:endParaRPr lang="ru-RU" sz="1300" kern="1200" dirty="0"/>
        </a:p>
      </dsp:txBody>
      <dsp:txXfrm>
        <a:off x="1098243" y="3631206"/>
        <a:ext cx="1212935" cy="1203103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98846C-92F0-4831-A3B2-1E5A5BA7CC7E}">
      <dsp:nvSpPr>
        <dsp:cNvPr id="0" name=""/>
        <dsp:cNvSpPr/>
      </dsp:nvSpPr>
      <dsp:spPr>
        <a:xfrm rot="16200000">
          <a:off x="1570" y="673658"/>
          <a:ext cx="3499321" cy="3499321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СПОСОБНОСТИ</a:t>
          </a:r>
          <a:endParaRPr lang="ru-RU" sz="2800" kern="1200" dirty="0"/>
        </a:p>
      </dsp:txBody>
      <dsp:txXfrm rot="5400000">
        <a:off x="1571" y="1548488"/>
        <a:ext cx="2886940" cy="1749661"/>
      </dsp:txXfrm>
    </dsp:sp>
    <dsp:sp modelId="{4A5EE5AA-4890-49DE-BFD8-A47234DBBD8A}">
      <dsp:nvSpPr>
        <dsp:cNvPr id="0" name=""/>
        <dsp:cNvSpPr/>
      </dsp:nvSpPr>
      <dsp:spPr>
        <a:xfrm rot="5400000">
          <a:off x="3738108" y="673658"/>
          <a:ext cx="3499321" cy="3499321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МЕТОД </a:t>
          </a:r>
          <a:endParaRPr lang="ru-RU" sz="2800" kern="1200" dirty="0"/>
        </a:p>
      </dsp:txBody>
      <dsp:txXfrm rot="-5400000">
        <a:off x="4350490" y="1548488"/>
        <a:ext cx="2886940" cy="1749661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144BA3-2336-4B7A-94B6-2E83089713C3}">
      <dsp:nvSpPr>
        <dsp:cNvPr id="0" name=""/>
        <dsp:cNvSpPr/>
      </dsp:nvSpPr>
      <dsp:spPr>
        <a:xfrm>
          <a:off x="0" y="47760"/>
          <a:ext cx="8244408" cy="5152755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8ED1A4-AF4C-4FF3-8EC3-799BBE345279}">
      <dsp:nvSpPr>
        <dsp:cNvPr id="0" name=""/>
        <dsp:cNvSpPr/>
      </dsp:nvSpPr>
      <dsp:spPr>
        <a:xfrm>
          <a:off x="812074" y="3879349"/>
          <a:ext cx="189621" cy="1896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521B0A-DA37-40C6-8DA8-803607BEF251}">
      <dsp:nvSpPr>
        <dsp:cNvPr id="0" name=""/>
        <dsp:cNvSpPr/>
      </dsp:nvSpPr>
      <dsp:spPr>
        <a:xfrm>
          <a:off x="410017" y="3974159"/>
          <a:ext cx="2073752" cy="122635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0476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потребности</a:t>
          </a:r>
          <a:endParaRPr lang="ru-RU" sz="2000" b="1" kern="1200" dirty="0"/>
        </a:p>
      </dsp:txBody>
      <dsp:txXfrm>
        <a:off x="410017" y="3974159"/>
        <a:ext cx="2073752" cy="1226355"/>
      </dsp:txXfrm>
    </dsp:sp>
    <dsp:sp modelId="{1B03975E-D979-4087-A8FA-60228A480F1C}">
      <dsp:nvSpPr>
        <dsp:cNvPr id="0" name=""/>
        <dsp:cNvSpPr/>
      </dsp:nvSpPr>
      <dsp:spPr>
        <a:xfrm>
          <a:off x="1838502" y="2893111"/>
          <a:ext cx="296798" cy="29679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C74C03-01C5-4468-A477-F4F3F41E01CF}">
      <dsp:nvSpPr>
        <dsp:cNvPr id="0" name=""/>
        <dsp:cNvSpPr/>
      </dsp:nvSpPr>
      <dsp:spPr>
        <a:xfrm>
          <a:off x="1986902" y="3041511"/>
          <a:ext cx="1368571" cy="21590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7267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цели </a:t>
          </a:r>
          <a:endParaRPr lang="ru-RU" sz="2000" b="1" kern="1200" dirty="0"/>
        </a:p>
      </dsp:txBody>
      <dsp:txXfrm>
        <a:off x="1986902" y="3041511"/>
        <a:ext cx="1368571" cy="2159004"/>
      </dsp:txXfrm>
    </dsp:sp>
    <dsp:sp modelId="{09E53559-9271-4E19-AA31-E1CA2B964866}">
      <dsp:nvSpPr>
        <dsp:cNvPr id="0" name=""/>
        <dsp:cNvSpPr/>
      </dsp:nvSpPr>
      <dsp:spPr>
        <a:xfrm>
          <a:off x="3157608" y="2106801"/>
          <a:ext cx="395731" cy="39573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28A898F-8433-4793-B5C0-136605DE89B4}">
      <dsp:nvSpPr>
        <dsp:cNvPr id="0" name=""/>
        <dsp:cNvSpPr/>
      </dsp:nvSpPr>
      <dsp:spPr>
        <a:xfrm>
          <a:off x="3154055" y="2304667"/>
          <a:ext cx="1994007" cy="28958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9690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содержание</a:t>
          </a:r>
          <a:endParaRPr lang="ru-RU" sz="2000" b="1" kern="1200" dirty="0"/>
        </a:p>
      </dsp:txBody>
      <dsp:txXfrm>
        <a:off x="3154055" y="2304667"/>
        <a:ext cx="1994007" cy="2895848"/>
      </dsp:txXfrm>
    </dsp:sp>
    <dsp:sp modelId="{3BD92284-8D3D-4A14-B6EE-C25FCD4AFBB2}">
      <dsp:nvSpPr>
        <dsp:cNvPr id="0" name=""/>
        <dsp:cNvSpPr/>
      </dsp:nvSpPr>
      <dsp:spPr>
        <a:xfrm>
          <a:off x="4691068" y="1492593"/>
          <a:ext cx="511153" cy="51115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54DFBB-ABF7-4008-AC47-7C8BFC25110D}">
      <dsp:nvSpPr>
        <dsp:cNvPr id="0" name=""/>
        <dsp:cNvSpPr/>
      </dsp:nvSpPr>
      <dsp:spPr>
        <a:xfrm>
          <a:off x="4946644" y="1748169"/>
          <a:ext cx="1648881" cy="34523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0850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методы</a:t>
          </a:r>
          <a:endParaRPr lang="ru-RU" sz="2000" b="1" kern="1200" dirty="0"/>
        </a:p>
      </dsp:txBody>
      <dsp:txXfrm>
        <a:off x="4946644" y="1748169"/>
        <a:ext cx="1648881" cy="3452345"/>
      </dsp:txXfrm>
    </dsp:sp>
    <dsp:sp modelId="{2E9E5A9D-63C8-4262-BB80-728CDC483E48}">
      <dsp:nvSpPr>
        <dsp:cNvPr id="0" name=""/>
        <dsp:cNvSpPr/>
      </dsp:nvSpPr>
      <dsp:spPr>
        <a:xfrm>
          <a:off x="6269872" y="1082433"/>
          <a:ext cx="651308" cy="6513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A1C212C-F3B3-47DE-962A-A26ACDB5BD96}">
      <dsp:nvSpPr>
        <dsp:cNvPr id="0" name=""/>
        <dsp:cNvSpPr/>
      </dsp:nvSpPr>
      <dsp:spPr>
        <a:xfrm>
          <a:off x="6595526" y="1408087"/>
          <a:ext cx="1648881" cy="37924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115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результат</a:t>
          </a:r>
          <a:endParaRPr lang="ru-RU" sz="2000" b="1" kern="1200" dirty="0"/>
        </a:p>
      </dsp:txBody>
      <dsp:txXfrm>
        <a:off x="6595526" y="1408087"/>
        <a:ext cx="1648881" cy="3792427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58DC-DB68-40F8-9763-1BE12CF029F2}">
      <dsp:nvSpPr>
        <dsp:cNvPr id="0" name=""/>
        <dsp:cNvSpPr/>
      </dsp:nvSpPr>
      <dsp:spPr>
        <a:xfrm>
          <a:off x="0" y="0"/>
          <a:ext cx="2066316" cy="563231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7B1998-17B1-455D-B988-707908C1EBF3}">
      <dsp:nvSpPr>
        <dsp:cNvPr id="0" name=""/>
        <dsp:cNvSpPr/>
      </dsp:nvSpPr>
      <dsp:spPr>
        <a:xfrm>
          <a:off x="1033158" y="563781"/>
          <a:ext cx="1343105" cy="200211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ВЗРОСЛЫЙ</a:t>
          </a:r>
          <a:endParaRPr lang="ru-RU" sz="1600" kern="1200" dirty="0"/>
        </a:p>
      </dsp:txBody>
      <dsp:txXfrm>
        <a:off x="1098723" y="629346"/>
        <a:ext cx="1211975" cy="1870980"/>
      </dsp:txXfrm>
    </dsp:sp>
    <dsp:sp modelId="{AF877FF9-0C94-4F24-97F2-632409C6464F}">
      <dsp:nvSpPr>
        <dsp:cNvPr id="0" name=""/>
        <dsp:cNvSpPr/>
      </dsp:nvSpPr>
      <dsp:spPr>
        <a:xfrm>
          <a:off x="1033158" y="2816155"/>
          <a:ext cx="1343105" cy="200211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ВЗРОСЛЫЙ</a:t>
          </a:r>
          <a:endParaRPr lang="ru-RU" sz="1600" kern="1200" dirty="0"/>
        </a:p>
      </dsp:txBody>
      <dsp:txXfrm>
        <a:off x="1098723" y="2881720"/>
        <a:ext cx="1211975" cy="18709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58DC-DB68-40F8-9763-1BE12CF029F2}">
      <dsp:nvSpPr>
        <dsp:cNvPr id="0" name=""/>
        <dsp:cNvSpPr/>
      </dsp:nvSpPr>
      <dsp:spPr>
        <a:xfrm>
          <a:off x="0" y="0"/>
          <a:ext cx="2066316" cy="563231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7B1998-17B1-455D-B988-707908C1EBF3}">
      <dsp:nvSpPr>
        <dsp:cNvPr id="0" name=""/>
        <dsp:cNvSpPr/>
      </dsp:nvSpPr>
      <dsp:spPr>
        <a:xfrm>
          <a:off x="1033158" y="563781"/>
          <a:ext cx="1343105" cy="200211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ВЗРОСЛЫЙ</a:t>
          </a:r>
          <a:endParaRPr lang="ru-RU" sz="1600" kern="1200" dirty="0"/>
        </a:p>
      </dsp:txBody>
      <dsp:txXfrm>
        <a:off x="1098723" y="629346"/>
        <a:ext cx="1211975" cy="1870980"/>
      </dsp:txXfrm>
    </dsp:sp>
    <dsp:sp modelId="{4A74D791-7FA7-4DA6-8BE2-73630AAEA484}">
      <dsp:nvSpPr>
        <dsp:cNvPr id="0" name=""/>
        <dsp:cNvSpPr/>
      </dsp:nvSpPr>
      <dsp:spPr>
        <a:xfrm>
          <a:off x="1033158" y="2816155"/>
          <a:ext cx="1343105" cy="200211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ВЗРОСЛЫЙ</a:t>
          </a:r>
          <a:endParaRPr lang="ru-RU" sz="1600" kern="1200" dirty="0"/>
        </a:p>
      </dsp:txBody>
      <dsp:txXfrm>
        <a:off x="1098723" y="2881720"/>
        <a:ext cx="1211975" cy="18709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12F116-E38D-46CC-B435-4A64AE435123}">
      <dsp:nvSpPr>
        <dsp:cNvPr id="0" name=""/>
        <dsp:cNvSpPr/>
      </dsp:nvSpPr>
      <dsp:spPr>
        <a:xfrm>
          <a:off x="-5479134" y="-839021"/>
          <a:ext cx="6524681" cy="6524681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400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63943B-E904-4772-BA54-DB935BE26089}">
      <dsp:nvSpPr>
        <dsp:cNvPr id="0" name=""/>
        <dsp:cNvSpPr/>
      </dsp:nvSpPr>
      <dsp:spPr>
        <a:xfrm>
          <a:off x="672713" y="484663"/>
          <a:ext cx="6831587" cy="9693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940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1) установочное, обусловленное наличием потребностей; 2)обстановочное, включающее всю обстановку и время; 3)пусковой раздражитель действует при наличии условий - стимула</a:t>
          </a:r>
          <a:endParaRPr lang="ru-RU" sz="1600" kern="1200" dirty="0"/>
        </a:p>
      </dsp:txBody>
      <dsp:txXfrm>
        <a:off x="672713" y="484663"/>
        <a:ext cx="6831587" cy="969327"/>
      </dsp:txXfrm>
    </dsp:sp>
    <dsp:sp modelId="{962D7B96-F947-45F3-A60F-551CED24CB90}">
      <dsp:nvSpPr>
        <dsp:cNvPr id="0" name=""/>
        <dsp:cNvSpPr/>
      </dsp:nvSpPr>
      <dsp:spPr>
        <a:xfrm>
          <a:off x="66883" y="363497"/>
          <a:ext cx="1211659" cy="12116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2072E8-34B8-49A2-8A53-D4E6AA5ACBF9}">
      <dsp:nvSpPr>
        <dsp:cNvPr id="0" name=""/>
        <dsp:cNvSpPr/>
      </dsp:nvSpPr>
      <dsp:spPr>
        <a:xfrm>
          <a:off x="1025063" y="1938655"/>
          <a:ext cx="6479236" cy="9693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940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нормативная база, уровни: значимости, прочности, важности и обязательности</a:t>
          </a:r>
          <a:endParaRPr lang="ru-RU" sz="1600" kern="1200" dirty="0"/>
        </a:p>
      </dsp:txBody>
      <dsp:txXfrm>
        <a:off x="1025063" y="1938655"/>
        <a:ext cx="6479236" cy="969327"/>
      </dsp:txXfrm>
    </dsp:sp>
    <dsp:sp modelId="{9A0AEB00-08E2-4965-8177-89B88333ABF0}">
      <dsp:nvSpPr>
        <dsp:cNvPr id="0" name=""/>
        <dsp:cNvSpPr/>
      </dsp:nvSpPr>
      <dsp:spPr>
        <a:xfrm>
          <a:off x="419234" y="1817489"/>
          <a:ext cx="1211659" cy="12116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C112CC-39BB-4843-888A-2410F1B7B419}">
      <dsp:nvSpPr>
        <dsp:cNvPr id="0" name=""/>
        <dsp:cNvSpPr/>
      </dsp:nvSpPr>
      <dsp:spPr>
        <a:xfrm>
          <a:off x="672713" y="3392646"/>
          <a:ext cx="6831587" cy="969327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9404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вера, надежда, любовь, внутренняя свобода, понимание и озарение в творчестве, способность делать добро и творить красоту</a:t>
          </a:r>
          <a:endParaRPr lang="ru-RU" sz="1600" kern="1200" dirty="0"/>
        </a:p>
      </dsp:txBody>
      <dsp:txXfrm>
        <a:off x="672713" y="3392646"/>
        <a:ext cx="6831587" cy="969327"/>
      </dsp:txXfrm>
    </dsp:sp>
    <dsp:sp modelId="{F7267595-C682-40E7-8FA0-E582C2D23C36}">
      <dsp:nvSpPr>
        <dsp:cNvPr id="0" name=""/>
        <dsp:cNvSpPr/>
      </dsp:nvSpPr>
      <dsp:spPr>
        <a:xfrm>
          <a:off x="66883" y="3271480"/>
          <a:ext cx="1211659" cy="121165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0049BD-2B6E-4998-A2B7-1B68112E2F0E}">
      <dsp:nvSpPr>
        <dsp:cNvPr id="0" name=""/>
        <dsp:cNvSpPr/>
      </dsp:nvSpPr>
      <dsp:spPr>
        <a:xfrm>
          <a:off x="0" y="3648320"/>
          <a:ext cx="8028384" cy="119746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ЭМОЦИОНАЛЬНОЕ</a:t>
          </a:r>
          <a:endParaRPr lang="ru-RU" sz="2300" kern="1200" dirty="0"/>
        </a:p>
      </dsp:txBody>
      <dsp:txXfrm>
        <a:off x="0" y="3648320"/>
        <a:ext cx="8028384" cy="646628"/>
      </dsp:txXfrm>
    </dsp:sp>
    <dsp:sp modelId="{DF09932C-ADF1-4E5F-B229-15882352BA54}">
      <dsp:nvSpPr>
        <dsp:cNvPr id="0" name=""/>
        <dsp:cNvSpPr/>
      </dsp:nvSpPr>
      <dsp:spPr>
        <a:xfrm>
          <a:off x="13" y="4271000"/>
          <a:ext cx="2001215" cy="55083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ЗНАНИЯ - ЧУВСТВА</a:t>
          </a:r>
          <a:endParaRPr lang="ru-RU" sz="1800" kern="1200" dirty="0"/>
        </a:p>
      </dsp:txBody>
      <dsp:txXfrm>
        <a:off x="13" y="4271000"/>
        <a:ext cx="2001215" cy="550831"/>
      </dsp:txXfrm>
    </dsp:sp>
    <dsp:sp modelId="{D9C4D454-4C65-4591-AA1C-328C392C99C3}">
      <dsp:nvSpPr>
        <dsp:cNvPr id="0" name=""/>
        <dsp:cNvSpPr/>
      </dsp:nvSpPr>
      <dsp:spPr>
        <a:xfrm>
          <a:off x="2001229" y="4271000"/>
          <a:ext cx="6027141" cy="55083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Отношение к полученной информации: нравится – не нравится, приятно – не приятно …</a:t>
          </a:r>
          <a:endParaRPr lang="ru-RU" sz="1800" kern="1200" dirty="0"/>
        </a:p>
      </dsp:txBody>
      <dsp:txXfrm>
        <a:off x="2001229" y="4271000"/>
        <a:ext cx="6027141" cy="550831"/>
      </dsp:txXfrm>
    </dsp:sp>
    <dsp:sp modelId="{9826ED3C-0B80-47E1-8604-B565EFF872EA}">
      <dsp:nvSpPr>
        <dsp:cNvPr id="0" name=""/>
        <dsp:cNvSpPr/>
      </dsp:nvSpPr>
      <dsp:spPr>
        <a:xfrm rot="10800000">
          <a:off x="0" y="1824588"/>
          <a:ext cx="8028384" cy="1841694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ПРОДУКТИВНОЕ</a:t>
          </a:r>
          <a:endParaRPr lang="ru-RU" sz="2300" kern="1200" dirty="0"/>
        </a:p>
      </dsp:txBody>
      <dsp:txXfrm rot="-10800000">
        <a:off x="0" y="1824588"/>
        <a:ext cx="8028384" cy="646434"/>
      </dsp:txXfrm>
    </dsp:sp>
    <dsp:sp modelId="{D3148911-E794-4AF7-9AFD-0657185680D6}">
      <dsp:nvSpPr>
        <dsp:cNvPr id="0" name=""/>
        <dsp:cNvSpPr/>
      </dsp:nvSpPr>
      <dsp:spPr>
        <a:xfrm>
          <a:off x="3254" y="2471023"/>
          <a:ext cx="1992747" cy="55066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ЗНАНИЕ - МЫСЛИ</a:t>
          </a:r>
          <a:endParaRPr lang="ru-RU" sz="1800" kern="1200" dirty="0"/>
        </a:p>
      </dsp:txBody>
      <dsp:txXfrm>
        <a:off x="3254" y="2471023"/>
        <a:ext cx="1992747" cy="550666"/>
      </dsp:txXfrm>
    </dsp:sp>
    <dsp:sp modelId="{5491B6B7-7C66-4D6F-9B0E-A12355660D8A}">
      <dsp:nvSpPr>
        <dsp:cNvPr id="0" name=""/>
        <dsp:cNvSpPr/>
      </dsp:nvSpPr>
      <dsp:spPr>
        <a:xfrm>
          <a:off x="1996001" y="2471023"/>
          <a:ext cx="6029128" cy="55066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Интеллектуальный продукт в результате дополнения, уточнения, критики, т.е. собственной мысли…</a:t>
          </a:r>
          <a:endParaRPr lang="ru-RU" sz="1800" kern="1200" dirty="0"/>
        </a:p>
      </dsp:txBody>
      <dsp:txXfrm>
        <a:off x="1996001" y="2471023"/>
        <a:ext cx="6029128" cy="550666"/>
      </dsp:txXfrm>
    </dsp:sp>
    <dsp:sp modelId="{2CCD61E7-A9CF-47DB-8319-A75E8D936B36}">
      <dsp:nvSpPr>
        <dsp:cNvPr id="0" name=""/>
        <dsp:cNvSpPr/>
      </dsp:nvSpPr>
      <dsp:spPr>
        <a:xfrm rot="10800000">
          <a:off x="0" y="856"/>
          <a:ext cx="8028384" cy="1841694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РЕПОДУКТИВНОЕ</a:t>
          </a:r>
          <a:endParaRPr lang="ru-RU" sz="2300" kern="1200" dirty="0"/>
        </a:p>
      </dsp:txBody>
      <dsp:txXfrm rot="-10800000">
        <a:off x="0" y="856"/>
        <a:ext cx="8028384" cy="646434"/>
      </dsp:txXfrm>
    </dsp:sp>
    <dsp:sp modelId="{7297A22C-034B-4595-B368-A1A946FF0782}">
      <dsp:nvSpPr>
        <dsp:cNvPr id="0" name=""/>
        <dsp:cNvSpPr/>
      </dsp:nvSpPr>
      <dsp:spPr>
        <a:xfrm>
          <a:off x="1988" y="647291"/>
          <a:ext cx="1995279" cy="55066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ЗНАНИЕ - ВОЛЯ</a:t>
          </a:r>
          <a:endParaRPr lang="ru-RU" sz="1800" kern="1200" dirty="0"/>
        </a:p>
      </dsp:txBody>
      <dsp:txXfrm>
        <a:off x="1988" y="647291"/>
        <a:ext cx="1995279" cy="550666"/>
      </dsp:txXfrm>
    </dsp:sp>
    <dsp:sp modelId="{C5A5A482-02E8-4D80-BAEA-587FB957DC8D}">
      <dsp:nvSpPr>
        <dsp:cNvPr id="0" name=""/>
        <dsp:cNvSpPr/>
      </dsp:nvSpPr>
      <dsp:spPr>
        <a:xfrm>
          <a:off x="1997267" y="647291"/>
          <a:ext cx="6029128" cy="55066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Усвоенная внешняя информация посредством внимания, восприятия, запоминания…</a:t>
          </a:r>
          <a:endParaRPr lang="ru-RU" sz="1800" kern="1200" dirty="0"/>
        </a:p>
      </dsp:txBody>
      <dsp:txXfrm>
        <a:off x="1997267" y="647291"/>
        <a:ext cx="6029128" cy="55066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9092B7-7405-4F93-AD41-3F5A6E676482}">
      <dsp:nvSpPr>
        <dsp:cNvPr id="0" name=""/>
        <dsp:cNvSpPr/>
      </dsp:nvSpPr>
      <dsp:spPr>
        <a:xfrm>
          <a:off x="254019" y="886107"/>
          <a:ext cx="3013035" cy="3013035"/>
        </a:xfrm>
        <a:prstGeom prst="blockArc">
          <a:avLst>
            <a:gd name="adj1" fmla="val 9000000"/>
            <a:gd name="adj2" fmla="val 162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8AD60C-379B-42F4-856B-1B4954655498}">
      <dsp:nvSpPr>
        <dsp:cNvPr id="0" name=""/>
        <dsp:cNvSpPr/>
      </dsp:nvSpPr>
      <dsp:spPr>
        <a:xfrm>
          <a:off x="254019" y="886107"/>
          <a:ext cx="3013035" cy="3013035"/>
        </a:xfrm>
        <a:prstGeom prst="blockArc">
          <a:avLst>
            <a:gd name="adj1" fmla="val 1800000"/>
            <a:gd name="adj2" fmla="val 90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74165F-44E2-4ABD-B2DA-EBC30FC13470}">
      <dsp:nvSpPr>
        <dsp:cNvPr id="0" name=""/>
        <dsp:cNvSpPr/>
      </dsp:nvSpPr>
      <dsp:spPr>
        <a:xfrm>
          <a:off x="254019" y="886107"/>
          <a:ext cx="3013035" cy="3013035"/>
        </a:xfrm>
        <a:prstGeom prst="blockArc">
          <a:avLst>
            <a:gd name="adj1" fmla="val 16200000"/>
            <a:gd name="adj2" fmla="val 18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62EF43-1A6A-4B9C-AC5D-05B7BF24A699}">
      <dsp:nvSpPr>
        <dsp:cNvPr id="0" name=""/>
        <dsp:cNvSpPr/>
      </dsp:nvSpPr>
      <dsp:spPr>
        <a:xfrm>
          <a:off x="1067669" y="1699757"/>
          <a:ext cx="1385735" cy="13857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Внутреннее пространство взрослого обучающегося</a:t>
          </a:r>
          <a:endParaRPr lang="ru-RU" sz="1100" kern="1200" dirty="0"/>
        </a:p>
      </dsp:txBody>
      <dsp:txXfrm>
        <a:off x="1270605" y="1902693"/>
        <a:ext cx="979863" cy="979863"/>
      </dsp:txXfrm>
    </dsp:sp>
    <dsp:sp modelId="{CE0EC3F5-6452-4D57-BB87-E22FFDC7C2BF}">
      <dsp:nvSpPr>
        <dsp:cNvPr id="0" name=""/>
        <dsp:cNvSpPr/>
      </dsp:nvSpPr>
      <dsp:spPr>
        <a:xfrm>
          <a:off x="1275530" y="436020"/>
          <a:ext cx="970014" cy="9700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Потребности</a:t>
          </a:r>
          <a:endParaRPr lang="ru-RU" sz="800" kern="1200" dirty="0"/>
        </a:p>
      </dsp:txBody>
      <dsp:txXfrm>
        <a:off x="1417585" y="578075"/>
        <a:ext cx="685904" cy="685904"/>
      </dsp:txXfrm>
    </dsp:sp>
    <dsp:sp modelId="{8AED2F7B-D3FE-44CA-82D2-627971208829}">
      <dsp:nvSpPr>
        <dsp:cNvPr id="0" name=""/>
        <dsp:cNvSpPr/>
      </dsp:nvSpPr>
      <dsp:spPr>
        <a:xfrm>
          <a:off x="2549970" y="2643416"/>
          <a:ext cx="970014" cy="9700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Нормы</a:t>
          </a:r>
          <a:endParaRPr lang="ru-RU" sz="800" kern="1200" dirty="0"/>
        </a:p>
      </dsp:txBody>
      <dsp:txXfrm>
        <a:off x="2692025" y="2785471"/>
        <a:ext cx="685904" cy="685904"/>
      </dsp:txXfrm>
    </dsp:sp>
    <dsp:sp modelId="{48E3E5C9-4D64-44BE-B970-4995042D25B9}">
      <dsp:nvSpPr>
        <dsp:cNvPr id="0" name=""/>
        <dsp:cNvSpPr/>
      </dsp:nvSpPr>
      <dsp:spPr>
        <a:xfrm>
          <a:off x="1089" y="2643416"/>
          <a:ext cx="970014" cy="9700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800" kern="1200" dirty="0" smtClean="0"/>
            <a:t>Способности</a:t>
          </a:r>
          <a:endParaRPr lang="ru-RU" sz="800" kern="1200" dirty="0"/>
        </a:p>
      </dsp:txBody>
      <dsp:txXfrm>
        <a:off x="143144" y="2785471"/>
        <a:ext cx="685904" cy="6859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5749D8-E987-4922-8967-0E82D8A7D037}">
      <dsp:nvSpPr>
        <dsp:cNvPr id="0" name=""/>
        <dsp:cNvSpPr/>
      </dsp:nvSpPr>
      <dsp:spPr>
        <a:xfrm>
          <a:off x="254019" y="886107"/>
          <a:ext cx="3013035" cy="3013035"/>
        </a:xfrm>
        <a:prstGeom prst="blockArc">
          <a:avLst>
            <a:gd name="adj1" fmla="val 9000000"/>
            <a:gd name="adj2" fmla="val 162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A8AE7D-79ED-4CAE-83AF-E8F02D86A08D}">
      <dsp:nvSpPr>
        <dsp:cNvPr id="0" name=""/>
        <dsp:cNvSpPr/>
      </dsp:nvSpPr>
      <dsp:spPr>
        <a:xfrm>
          <a:off x="254019" y="886107"/>
          <a:ext cx="3013035" cy="3013035"/>
        </a:xfrm>
        <a:prstGeom prst="blockArc">
          <a:avLst>
            <a:gd name="adj1" fmla="val 1800000"/>
            <a:gd name="adj2" fmla="val 90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F31DFE-2FC1-4FC8-B90C-E39712904079}">
      <dsp:nvSpPr>
        <dsp:cNvPr id="0" name=""/>
        <dsp:cNvSpPr/>
      </dsp:nvSpPr>
      <dsp:spPr>
        <a:xfrm>
          <a:off x="254019" y="886107"/>
          <a:ext cx="3013035" cy="3013035"/>
        </a:xfrm>
        <a:prstGeom prst="blockArc">
          <a:avLst>
            <a:gd name="adj1" fmla="val 16200000"/>
            <a:gd name="adj2" fmla="val 1800000"/>
            <a:gd name="adj3" fmla="val 4636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377F176-0A9A-4F4C-A97C-5D2F436BA2AB}">
      <dsp:nvSpPr>
        <dsp:cNvPr id="0" name=""/>
        <dsp:cNvSpPr/>
      </dsp:nvSpPr>
      <dsp:spPr>
        <a:xfrm>
          <a:off x="1067669" y="1699757"/>
          <a:ext cx="1385735" cy="138573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Внешнее пространство взрослого обучающегося</a:t>
          </a:r>
          <a:endParaRPr lang="ru-RU" sz="1100" kern="1200" dirty="0"/>
        </a:p>
      </dsp:txBody>
      <dsp:txXfrm>
        <a:off x="1270605" y="1902693"/>
        <a:ext cx="979863" cy="979863"/>
      </dsp:txXfrm>
    </dsp:sp>
    <dsp:sp modelId="{698473E9-337A-4BE4-BD6B-B544FEAE3D19}">
      <dsp:nvSpPr>
        <dsp:cNvPr id="0" name=""/>
        <dsp:cNvSpPr/>
      </dsp:nvSpPr>
      <dsp:spPr>
        <a:xfrm>
          <a:off x="1275530" y="436020"/>
          <a:ext cx="970014" cy="9700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Цель </a:t>
          </a:r>
          <a:endParaRPr lang="ru-RU" sz="900" kern="1200" dirty="0"/>
        </a:p>
      </dsp:txBody>
      <dsp:txXfrm>
        <a:off x="1417585" y="578075"/>
        <a:ext cx="685904" cy="685904"/>
      </dsp:txXfrm>
    </dsp:sp>
    <dsp:sp modelId="{FB259924-2717-42C0-B76E-796272F094E0}">
      <dsp:nvSpPr>
        <dsp:cNvPr id="0" name=""/>
        <dsp:cNvSpPr/>
      </dsp:nvSpPr>
      <dsp:spPr>
        <a:xfrm>
          <a:off x="2549970" y="2643416"/>
          <a:ext cx="970014" cy="9700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Содержание</a:t>
          </a:r>
          <a:endParaRPr lang="ru-RU" sz="900" kern="1200" dirty="0"/>
        </a:p>
      </dsp:txBody>
      <dsp:txXfrm>
        <a:off x="2692025" y="2785471"/>
        <a:ext cx="685904" cy="685904"/>
      </dsp:txXfrm>
    </dsp:sp>
    <dsp:sp modelId="{D255BDD3-0E73-48C1-9D2B-F90D3A1D3C15}">
      <dsp:nvSpPr>
        <dsp:cNvPr id="0" name=""/>
        <dsp:cNvSpPr/>
      </dsp:nvSpPr>
      <dsp:spPr>
        <a:xfrm>
          <a:off x="1089" y="2643416"/>
          <a:ext cx="970014" cy="97001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Методы</a:t>
          </a:r>
          <a:endParaRPr lang="ru-RU" sz="900" kern="1200" dirty="0"/>
        </a:p>
      </dsp:txBody>
      <dsp:txXfrm>
        <a:off x="143144" y="2785471"/>
        <a:ext cx="685904" cy="68590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6CD715-1707-4734-B371-EFF513606EB5}">
      <dsp:nvSpPr>
        <dsp:cNvPr id="0" name=""/>
        <dsp:cNvSpPr/>
      </dsp:nvSpPr>
      <dsp:spPr>
        <a:xfrm>
          <a:off x="138038" y="1507"/>
          <a:ext cx="3725863" cy="22355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ПОЗИЦИЯ: и преподаватель и слушатель самостоятельны и активны</a:t>
          </a:r>
          <a:endParaRPr lang="ru-RU" sz="2600" kern="1200" dirty="0"/>
        </a:p>
      </dsp:txBody>
      <dsp:txXfrm>
        <a:off x="138038" y="1507"/>
        <a:ext cx="3725863" cy="2235518"/>
      </dsp:txXfrm>
    </dsp:sp>
    <dsp:sp modelId="{C89339CA-BB86-47FB-8331-D438037BFFCE}">
      <dsp:nvSpPr>
        <dsp:cNvPr id="0" name=""/>
        <dsp:cNvSpPr/>
      </dsp:nvSpPr>
      <dsp:spPr>
        <a:xfrm>
          <a:off x="4236489" y="1507"/>
          <a:ext cx="3725863" cy="22355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ЦЕЛЬ: преподаватель активизирует мотивацию слушателей </a:t>
          </a:r>
          <a:endParaRPr lang="ru-RU" sz="2600" kern="1200" dirty="0"/>
        </a:p>
      </dsp:txBody>
      <dsp:txXfrm>
        <a:off x="4236489" y="1507"/>
        <a:ext cx="3725863" cy="2235518"/>
      </dsp:txXfrm>
    </dsp:sp>
    <dsp:sp modelId="{6986115C-8F95-48CB-8C1B-0585B08DCD05}">
      <dsp:nvSpPr>
        <dsp:cNvPr id="0" name=""/>
        <dsp:cNvSpPr/>
      </dsp:nvSpPr>
      <dsp:spPr>
        <a:xfrm>
          <a:off x="138038" y="2609612"/>
          <a:ext cx="3725863" cy="22355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СОДЕРЖАНИЕ: подготовлено преподавателем для внутреннего усвоения слушателями</a:t>
          </a:r>
          <a:endParaRPr lang="ru-RU" sz="2600" kern="1200" dirty="0"/>
        </a:p>
      </dsp:txBody>
      <dsp:txXfrm>
        <a:off x="138038" y="2609612"/>
        <a:ext cx="3725863" cy="2235518"/>
      </dsp:txXfrm>
    </dsp:sp>
    <dsp:sp modelId="{64294706-75B8-45AE-8ADA-8A9641AEE28A}">
      <dsp:nvSpPr>
        <dsp:cNvPr id="0" name=""/>
        <dsp:cNvSpPr/>
      </dsp:nvSpPr>
      <dsp:spPr>
        <a:xfrm>
          <a:off x="4236489" y="2609612"/>
          <a:ext cx="3725863" cy="223551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/>
            <a:t>МЕТОДЫ: коммуникация, рефлексия, мышление</a:t>
          </a:r>
          <a:endParaRPr lang="ru-RU" sz="2600" kern="1200" dirty="0"/>
        </a:p>
      </dsp:txBody>
      <dsp:txXfrm>
        <a:off x="4236489" y="2609612"/>
        <a:ext cx="3725863" cy="2235518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98846C-92F0-4831-A3B2-1E5A5BA7CC7E}">
      <dsp:nvSpPr>
        <dsp:cNvPr id="0" name=""/>
        <dsp:cNvSpPr/>
      </dsp:nvSpPr>
      <dsp:spPr>
        <a:xfrm rot="16200000">
          <a:off x="1570" y="673658"/>
          <a:ext cx="3499321" cy="3499321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ПОТРЕБНОСТИ</a:t>
          </a:r>
          <a:endParaRPr lang="ru-RU" sz="2800" kern="1200" dirty="0"/>
        </a:p>
      </dsp:txBody>
      <dsp:txXfrm rot="5400000">
        <a:off x="1571" y="1548488"/>
        <a:ext cx="2886940" cy="1749661"/>
      </dsp:txXfrm>
    </dsp:sp>
    <dsp:sp modelId="{4A5EE5AA-4890-49DE-BFD8-A47234DBBD8A}">
      <dsp:nvSpPr>
        <dsp:cNvPr id="0" name=""/>
        <dsp:cNvSpPr/>
      </dsp:nvSpPr>
      <dsp:spPr>
        <a:xfrm rot="5400000">
          <a:off x="3738108" y="673658"/>
          <a:ext cx="3499321" cy="3499321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ЦЕЛИ </a:t>
          </a:r>
          <a:endParaRPr lang="ru-RU" sz="2800" kern="1200" dirty="0"/>
        </a:p>
      </dsp:txBody>
      <dsp:txXfrm rot="-5400000">
        <a:off x="4350490" y="1548488"/>
        <a:ext cx="2886940" cy="174966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98846C-92F0-4831-A3B2-1E5A5BA7CC7E}">
      <dsp:nvSpPr>
        <dsp:cNvPr id="0" name=""/>
        <dsp:cNvSpPr/>
      </dsp:nvSpPr>
      <dsp:spPr>
        <a:xfrm rot="16200000">
          <a:off x="1570" y="673658"/>
          <a:ext cx="3499321" cy="3499321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НОРМЫ</a:t>
          </a:r>
          <a:endParaRPr lang="ru-RU" sz="3000" kern="1200" dirty="0"/>
        </a:p>
      </dsp:txBody>
      <dsp:txXfrm rot="5400000">
        <a:off x="1571" y="1548488"/>
        <a:ext cx="2886940" cy="1749661"/>
      </dsp:txXfrm>
    </dsp:sp>
    <dsp:sp modelId="{4A5EE5AA-4890-49DE-BFD8-A47234DBBD8A}">
      <dsp:nvSpPr>
        <dsp:cNvPr id="0" name=""/>
        <dsp:cNvSpPr/>
      </dsp:nvSpPr>
      <dsp:spPr>
        <a:xfrm rot="5400000">
          <a:off x="3738108" y="673658"/>
          <a:ext cx="3499321" cy="3499321"/>
        </a:xfrm>
        <a:prstGeom prst="downArrow">
          <a:avLst>
            <a:gd name="adj1" fmla="val 50000"/>
            <a:gd name="adj2" fmla="val 3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kern="1200" dirty="0" smtClean="0"/>
            <a:t>СОДЕРЖАНИЕ</a:t>
          </a:r>
          <a:endParaRPr lang="ru-RU" sz="3000" kern="1200" dirty="0"/>
        </a:p>
      </dsp:txBody>
      <dsp:txXfrm rot="-5400000">
        <a:off x="4350490" y="1548488"/>
        <a:ext cx="2886940" cy="17496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B9EFF1-58C0-48B5-A430-67ED5C1C8B98}" type="datetimeFigureOut">
              <a:rPr lang="ru-RU" smtClean="0"/>
              <a:t>23.09.2015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55F14D-90BC-46A9-A753-E001A3F48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6427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B13F9A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7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//Юнг, К.Г. Проблемы души нашего времени /К.Г. Юнг – М.: Питер, 2002. – С. 122-125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5F14D-90BC-46A9-A753-E001A3F48377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712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Громкова</a:t>
            </a:r>
            <a:r>
              <a:rPr lang="ru-RU" dirty="0" smtClean="0"/>
              <a:t> Майя Тимофеевна, стр. 141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5F14D-90BC-46A9-A753-E001A3F48377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767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Громкова</a:t>
            </a:r>
            <a:r>
              <a:rPr kumimoji="0" lang="ru-RU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Майя Тимофеевна, стр. 167-175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55F14D-90BC-46A9-A753-E001A3F48377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856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B681808-6CED-4919-B125-23D1503291BA}" type="datetimeFigureOut">
              <a:rPr lang="ru-RU"/>
              <a:pPr/>
              <a:t>23.09.2015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88A2F79-DD5D-4020-9531-87594B30D5B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207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4869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2213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8138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9637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9190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7502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986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F4E7ED"/>
                </a:solidFill>
              </a:rPr>
              <a:pPr/>
              <a:t>23.09.2015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5191813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3930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334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/>
              <a:pPr/>
              <a:t>23.09.2015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48031D5-3060-4400-9C52-580251C633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373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0"/>
            <a:ext cx="5537448" cy="206084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6000" dirty="0" smtClean="0"/>
              <a:t>АНДРАГОГИКА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861048"/>
            <a:ext cx="5466030" cy="2664296"/>
          </a:xfrm>
        </p:spPr>
        <p:txBody>
          <a:bodyPr>
            <a:normAutofit/>
          </a:bodyPr>
          <a:lstStyle/>
          <a:p>
            <a:r>
              <a:rPr lang="ru-RU" dirty="0" smtClean="0"/>
              <a:t>Власова Татьяна Ивановна</a:t>
            </a:r>
          </a:p>
          <a:p>
            <a:r>
              <a:rPr lang="ru-RU" dirty="0" smtClean="0"/>
              <a:t>доктор педагогических наук,</a:t>
            </a:r>
          </a:p>
          <a:p>
            <a:r>
              <a:rPr lang="ru-RU" dirty="0" smtClean="0"/>
              <a:t>профессор, зав. кафедрой ДГТУ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9144000" cy="8047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Субъектно-ориентированная модель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3708136"/>
              </p:ext>
            </p:extLst>
          </p:nvPr>
        </p:nvGraphicFramePr>
        <p:xfrm>
          <a:off x="0" y="1268759"/>
          <a:ext cx="9144000" cy="5688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2798"/>
                <a:gridCol w="2214382"/>
                <a:gridCol w="2470820"/>
                <a:gridCol w="2286000"/>
              </a:tblGrid>
              <a:tr h="566205">
                <a:tc rowSpan="2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Образовательный процесс</a:t>
                      </a:r>
                      <a:endParaRPr lang="ru-RU" sz="24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Состояние сознания</a:t>
                      </a:r>
                      <a:endParaRPr lang="ru-RU" sz="2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2652629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Естественное состояние сознания</a:t>
                      </a:r>
                    </a:p>
                    <a:p>
                      <a:pPr algn="ctr"/>
                      <a:r>
                        <a:rPr lang="ru-RU" sz="2400" dirty="0" smtClean="0"/>
                        <a:t>«Я - такой»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Состояние сознания в образовательном процессе</a:t>
                      </a:r>
                    </a:p>
                    <a:p>
                      <a:pPr algn="ctr"/>
                      <a:r>
                        <a:rPr lang="ru-RU" sz="2400" dirty="0" smtClean="0"/>
                        <a:t>«Я - осознающий»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Состояние сознания в деятельности</a:t>
                      </a:r>
                    </a:p>
                    <a:p>
                      <a:pPr algn="ctr"/>
                      <a:r>
                        <a:rPr lang="ru-RU" sz="2400" dirty="0" smtClean="0"/>
                        <a:t>«Я - действующий»</a:t>
                      </a:r>
                      <a:endParaRPr lang="ru-RU" sz="2400" dirty="0"/>
                    </a:p>
                  </a:txBody>
                  <a:tcPr anchor="ctr"/>
                </a:tc>
              </a:tr>
              <a:tr h="82326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Воспитание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Потребности (П)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Цели </a:t>
                      </a:r>
                    </a:p>
                    <a:p>
                      <a:pPr algn="ctr"/>
                      <a:r>
                        <a:rPr lang="ru-RU" sz="2400" dirty="0" smtClean="0"/>
                        <a:t>(Ц)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Самоопределение</a:t>
                      </a:r>
                      <a:endParaRPr lang="ru-RU" sz="2400" dirty="0"/>
                    </a:p>
                  </a:txBody>
                  <a:tcPr anchor="ctr"/>
                </a:tc>
              </a:tr>
              <a:tr h="82326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Обучение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Нормы (Н)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Содержание</a:t>
                      </a:r>
                    </a:p>
                    <a:p>
                      <a:pPr algn="ctr"/>
                      <a:r>
                        <a:rPr lang="ru-RU" sz="2400" dirty="0" smtClean="0"/>
                        <a:t>(С)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Критерий деятельности</a:t>
                      </a:r>
                      <a:endParaRPr lang="ru-RU" sz="2400" dirty="0"/>
                    </a:p>
                  </a:txBody>
                  <a:tcPr anchor="ctr"/>
                </a:tc>
              </a:tr>
              <a:tr h="82326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Развитие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Способности (</a:t>
                      </a:r>
                      <a:r>
                        <a:rPr lang="ru-RU" sz="2400" dirty="0" err="1" smtClean="0"/>
                        <a:t>Сп</a:t>
                      </a:r>
                      <a:r>
                        <a:rPr lang="ru-RU" sz="2400" dirty="0" smtClean="0"/>
                        <a:t>)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Методы</a:t>
                      </a:r>
                    </a:p>
                    <a:p>
                      <a:pPr algn="ctr"/>
                      <a:r>
                        <a:rPr lang="ru-RU" sz="2400" dirty="0" smtClean="0"/>
                        <a:t>(М) </a:t>
                      </a:r>
                      <a:endParaRPr lang="ru-RU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Способы деятельности</a:t>
                      </a:r>
                      <a:endParaRPr lang="ru-RU" sz="240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355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249" y="320040"/>
            <a:ext cx="8005141" cy="876712"/>
          </a:xfrm>
          <a:solidFill>
            <a:schemeClr val="bg2"/>
          </a:solidFill>
        </p:spPr>
        <p:txBody>
          <a:bodyPr>
            <a:normAutofit/>
          </a:bodyPr>
          <a:lstStyle/>
          <a:p>
            <a:pPr lvl="0" algn="ctr">
              <a:spcBef>
                <a:spcPts val="600"/>
              </a:spcBef>
            </a:pPr>
            <a:r>
              <a:rPr lang="ru-RU" dirty="0" smtClean="0"/>
              <a:t>Модель взаимодействия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" y="1124744"/>
            <a:ext cx="8005141" cy="5391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8267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172400" cy="1224136"/>
          </a:xfrm>
          <a:solidFill>
            <a:schemeClr val="tx2">
              <a:lumMod val="20000"/>
              <a:lumOff val="8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Модель Толерантного взаимодействия</a:t>
            </a:r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4295855"/>
              </p:ext>
            </p:extLst>
          </p:nvPr>
        </p:nvGraphicFramePr>
        <p:xfrm>
          <a:off x="0" y="1412779"/>
          <a:ext cx="8100392" cy="54452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7704"/>
                <a:gridCol w="1944216"/>
                <a:gridCol w="2223374"/>
                <a:gridCol w="2025098"/>
              </a:tblGrid>
              <a:tr h="92766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Осознание коммуникации в процессе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«Я - такой»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Изменение от взаимодействия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«Он - иной»</a:t>
                      </a:r>
                      <a:endParaRPr lang="ru-RU" dirty="0"/>
                    </a:p>
                  </a:txBody>
                  <a:tcPr anchor="ctr"/>
                </a:tc>
              </a:tr>
              <a:tr h="88740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Позиция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Кто я в этой ситуации?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Общая позиция во взаимодействии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Кто он в этой ситуации?</a:t>
                      </a:r>
                      <a:endParaRPr lang="ru-RU" dirty="0"/>
                    </a:p>
                  </a:txBody>
                  <a:tcPr anchor="ctr"/>
                </a:tc>
              </a:tr>
              <a:tr h="88740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Цели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Для чего</a:t>
                      </a:r>
                      <a:r>
                        <a:rPr lang="ru-RU" baseline="0" dirty="0" smtClean="0"/>
                        <a:t> мне это общение?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Самоопределение каждого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Для чего ему это общение?</a:t>
                      </a:r>
                      <a:endParaRPr lang="ru-RU" dirty="0"/>
                    </a:p>
                  </a:txBody>
                  <a:tcPr anchor="ctr"/>
                </a:tc>
              </a:tr>
              <a:tr h="92766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Содержание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Что я получу от общения с ним?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Общие правила взаимодействия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Что он получит от общения со мной?</a:t>
                      </a:r>
                      <a:endParaRPr lang="ru-RU" dirty="0"/>
                    </a:p>
                  </a:txBody>
                  <a:tcPr anchor="ctr"/>
                </a:tc>
              </a:tr>
              <a:tr h="92766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Метод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Как я могу достичь понимания?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Общие способы действий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Как он может достичь понимания?</a:t>
                      </a:r>
                      <a:endParaRPr lang="ru-RU" dirty="0"/>
                    </a:p>
                  </a:txBody>
                  <a:tcPr anchor="ctr"/>
                </a:tc>
              </a:tr>
              <a:tr h="88740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Результат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Состоялось ли понимание?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Выгода одной и другой стороны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Состоялось ли его понимание?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03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Технология осознанного действия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1148707"/>
              </p:ext>
            </p:extLst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71800" y="5805264"/>
            <a:ext cx="2592288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«Для чего?»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0225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Технология осознанного действия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7202040"/>
              </p:ext>
            </p:extLst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71800" y="5805264"/>
            <a:ext cx="2592288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«Что?»</a:t>
            </a:r>
            <a:endParaRPr lang="ru-RU" sz="3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882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Технология осознанного действия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2120277"/>
              </p:ext>
            </p:extLst>
          </p:nvPr>
        </p:nvGraphicFramePr>
        <p:xfrm>
          <a:off x="457200" y="1609725"/>
          <a:ext cx="7239000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71800" y="5805264"/>
            <a:ext cx="2592288" cy="5847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«Как?»</a:t>
            </a:r>
            <a:endParaRPr lang="ru-RU" sz="32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2882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72400" cy="1628800"/>
          </a:xfrm>
          <a:solidFill>
            <a:schemeClr val="bg1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континуум осознанного действия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7274769"/>
              </p:ext>
            </p:extLst>
          </p:nvPr>
        </p:nvGraphicFramePr>
        <p:xfrm>
          <a:off x="0" y="1609724"/>
          <a:ext cx="8244408" cy="52482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882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0"/>
            <a:ext cx="6048672" cy="4365104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/>
              <a:t>СПАСИБО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6600" cap="none" dirty="0" smtClean="0"/>
              <a:t>за</a:t>
            </a:r>
            <a:br>
              <a:rPr lang="ru-RU" sz="6600" cap="none" dirty="0" smtClean="0"/>
            </a:br>
            <a:r>
              <a:rPr lang="ru-RU" sz="6600" cap="none" dirty="0" smtClean="0"/>
              <a:t>СОВМЕСТНУЮ</a:t>
            </a:r>
            <a:br>
              <a:rPr lang="ru-RU" sz="6600" cap="none" dirty="0" smtClean="0"/>
            </a:br>
            <a:r>
              <a:rPr lang="ru-RU" sz="6600" cap="none" dirty="0" smtClean="0"/>
              <a:t>РАБОТУ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5085184"/>
            <a:ext cx="5466030" cy="1296144"/>
          </a:xfrm>
        </p:spPr>
        <p:txBody>
          <a:bodyPr>
            <a:normAutofit/>
          </a:bodyPr>
          <a:lstStyle/>
          <a:p>
            <a:r>
              <a:rPr lang="ru-RU" dirty="0" smtClean="0"/>
              <a:t>Власова Татьяна Ивановна</a:t>
            </a:r>
          </a:p>
          <a:p>
            <a:r>
              <a:rPr lang="ru-RU" dirty="0" smtClean="0"/>
              <a:t>доктор педагогических наук,</a:t>
            </a:r>
          </a:p>
          <a:p>
            <a:r>
              <a:rPr lang="ru-RU" dirty="0" smtClean="0"/>
              <a:t>профессор, зав. кафедрой ДГТУ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0"/>
            <a:ext cx="5976664" cy="4725144"/>
          </a:xfrm>
        </p:spPr>
        <p:txBody>
          <a:bodyPr/>
          <a:lstStyle/>
          <a:p>
            <a:r>
              <a:rPr lang="ru-RU" dirty="0" smtClean="0"/>
              <a:t> ТЕМА: «</a:t>
            </a:r>
            <a:r>
              <a:rPr lang="ru-RU" sz="4000" dirty="0" smtClean="0">
                <a:latin typeface="Times New Roman"/>
                <a:ea typeface="Calibri"/>
              </a:rPr>
              <a:t>технологии образования взрослых</a:t>
            </a:r>
            <a:r>
              <a:rPr lang="ru-RU" dirty="0" smtClean="0"/>
              <a:t>»  </a:t>
            </a:r>
            <a:endParaRPr lang="ru-RU" sz="60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390585403"/>
              </p:ext>
            </p:extLst>
          </p:nvPr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66800" y="5085184"/>
            <a:ext cx="6961584" cy="11521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вопросы </a:t>
            </a:r>
            <a:br>
              <a:rPr lang="ru-RU" dirty="0" smtClean="0"/>
            </a:br>
            <a:r>
              <a:rPr lang="ru-RU" dirty="0" smtClean="0"/>
              <a:t>обсуждения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51520" y="620688"/>
            <a:ext cx="7920880" cy="5616624"/>
          </a:xfrm>
        </p:spPr>
        <p:txBody>
          <a:bodyPr>
            <a:normAutofit fontScale="25000" lnSpcReduction="20000"/>
          </a:bodyPr>
          <a:lstStyle/>
          <a:p>
            <a:pPr lvl="0" algn="l"/>
            <a:endParaRPr lang="ru-RU" sz="3200" b="1" dirty="0" smtClean="0"/>
          </a:p>
          <a:p>
            <a:pPr lvl="0" algn="l"/>
            <a:endParaRPr lang="ru-RU" sz="3200" b="1" dirty="0"/>
          </a:p>
          <a:p>
            <a:pPr lvl="0" algn="l"/>
            <a:endParaRPr lang="ru-RU" sz="3200" b="1" dirty="0" smtClean="0"/>
          </a:p>
          <a:p>
            <a:pPr lvl="0" algn="l"/>
            <a:endParaRPr lang="ru-RU" sz="3200" b="1" dirty="0"/>
          </a:p>
          <a:p>
            <a:pPr lvl="0" algn="l"/>
            <a:endParaRPr lang="ru-RU" sz="3200" b="1" dirty="0" smtClean="0"/>
          </a:p>
          <a:p>
            <a:pPr lvl="0" algn="l"/>
            <a:endParaRPr lang="ru-RU" sz="3200" b="1" dirty="0"/>
          </a:p>
          <a:p>
            <a:pPr lvl="0" algn="l"/>
            <a:endParaRPr lang="ru-RU" sz="3200" b="1" dirty="0" smtClean="0"/>
          </a:p>
          <a:p>
            <a:pPr lvl="0" algn="l"/>
            <a:endParaRPr lang="ru-RU" sz="3200" b="1" dirty="0" smtClean="0"/>
          </a:p>
          <a:p>
            <a:pPr lvl="0" algn="l"/>
            <a:endParaRPr lang="ru-RU" sz="3200" b="1" dirty="0"/>
          </a:p>
          <a:p>
            <a:pPr lvl="0" algn="l"/>
            <a:endParaRPr lang="ru-RU" sz="11200" b="1" dirty="0" smtClean="0"/>
          </a:p>
          <a:p>
            <a:pPr lvl="0" algn="l"/>
            <a:endParaRPr lang="ru-RU" sz="11200" b="1" dirty="0"/>
          </a:p>
          <a:p>
            <a:pPr lvl="0" algn="l"/>
            <a:endParaRPr lang="ru-RU" sz="11200" b="1" dirty="0" smtClean="0"/>
          </a:p>
          <a:p>
            <a:pPr lvl="0" algn="l"/>
            <a:endParaRPr lang="ru-RU" sz="11200" b="1" dirty="0"/>
          </a:p>
          <a:p>
            <a:pPr lvl="0" algn="l"/>
            <a:endParaRPr lang="ru-RU" sz="11200" b="1" dirty="0" smtClean="0"/>
          </a:p>
          <a:p>
            <a:pPr lvl="0" algn="l"/>
            <a:endParaRPr lang="ru-RU" sz="11200" b="1" dirty="0" smtClean="0"/>
          </a:p>
          <a:p>
            <a:pPr lvl="0" algn="l"/>
            <a:endParaRPr lang="ru-RU" sz="11200" b="1" dirty="0"/>
          </a:p>
          <a:p>
            <a:pPr lvl="0" algn="l"/>
            <a:endParaRPr lang="ru-RU" sz="11200" b="1" dirty="0" smtClean="0"/>
          </a:p>
          <a:p>
            <a:pPr lvl="0" algn="l"/>
            <a:endParaRPr lang="ru-RU" sz="11200" b="1" dirty="0"/>
          </a:p>
          <a:p>
            <a:pPr lvl="0" algn="l"/>
            <a:endParaRPr lang="ru-RU" sz="11200" b="1" dirty="0" smtClean="0"/>
          </a:p>
          <a:p>
            <a:pPr lvl="0" algn="l"/>
            <a:endParaRPr lang="ru-RU" sz="11200" b="1" dirty="0"/>
          </a:p>
          <a:p>
            <a:pPr lvl="0" algn="l"/>
            <a:endParaRPr lang="ru-RU" sz="11200" b="1" dirty="0" smtClean="0"/>
          </a:p>
          <a:p>
            <a:pPr lvl="0" algn="l">
              <a:buClr>
                <a:srgbClr val="B13F9A"/>
              </a:buClr>
            </a:pPr>
            <a:r>
              <a:rPr lang="ru-RU" sz="10400" b="1" dirty="0">
                <a:solidFill>
                  <a:prstClr val="black"/>
                </a:solidFill>
              </a:rPr>
              <a:t>Структурирование сознания в образовательном </a:t>
            </a:r>
            <a:r>
              <a:rPr lang="ru-RU" sz="10400" b="1" dirty="0" smtClean="0">
                <a:solidFill>
                  <a:prstClr val="black"/>
                </a:solidFill>
              </a:rPr>
              <a:t>процессе взрослых</a:t>
            </a:r>
            <a:endParaRPr lang="ru-RU" sz="10400" b="1" dirty="0">
              <a:solidFill>
                <a:prstClr val="black"/>
              </a:solidFill>
            </a:endParaRPr>
          </a:p>
          <a:p>
            <a:pPr lvl="0" algn="l">
              <a:buClr>
                <a:srgbClr val="B13F9A"/>
              </a:buClr>
            </a:pPr>
            <a:endParaRPr lang="ru-RU" sz="10400" b="1" dirty="0">
              <a:solidFill>
                <a:prstClr val="black"/>
              </a:solidFill>
            </a:endParaRPr>
          </a:p>
          <a:p>
            <a:pPr lvl="0" algn="l">
              <a:buClr>
                <a:srgbClr val="B13F9A"/>
              </a:buClr>
            </a:pPr>
            <a:r>
              <a:rPr lang="ru-RU" sz="10400" b="1" dirty="0">
                <a:solidFill>
                  <a:prstClr val="black"/>
                </a:solidFill>
              </a:rPr>
              <a:t>Структура андрагогического процесса</a:t>
            </a:r>
          </a:p>
          <a:p>
            <a:pPr lvl="0" algn="l">
              <a:buClr>
                <a:srgbClr val="B13F9A"/>
              </a:buClr>
            </a:pPr>
            <a:endParaRPr lang="ru-RU" sz="10400" b="1" dirty="0">
              <a:solidFill>
                <a:prstClr val="black"/>
              </a:solidFill>
            </a:endParaRPr>
          </a:p>
          <a:p>
            <a:pPr lvl="0" algn="l">
              <a:buClr>
                <a:srgbClr val="B13F9A"/>
              </a:buClr>
            </a:pPr>
            <a:r>
              <a:rPr lang="ru-RU" sz="10400" b="1" dirty="0">
                <a:solidFill>
                  <a:prstClr val="black"/>
                </a:solidFill>
              </a:rPr>
              <a:t>Современные модели взаимодействия – толерантность</a:t>
            </a:r>
          </a:p>
          <a:p>
            <a:pPr lvl="0" algn="l">
              <a:buClr>
                <a:srgbClr val="B13F9A"/>
              </a:buClr>
            </a:pPr>
            <a:endParaRPr lang="ru-RU" sz="10400" b="1" dirty="0">
              <a:solidFill>
                <a:prstClr val="black"/>
              </a:solidFill>
            </a:endParaRPr>
          </a:p>
          <a:p>
            <a:pPr lvl="0" algn="l">
              <a:buClr>
                <a:srgbClr val="B13F9A"/>
              </a:buClr>
            </a:pPr>
            <a:r>
              <a:rPr lang="ru-RU" sz="10400" b="1" dirty="0" smtClean="0">
                <a:solidFill>
                  <a:prstClr val="black"/>
                </a:solidFill>
              </a:rPr>
              <a:t>Технология </a:t>
            </a:r>
            <a:r>
              <a:rPr lang="ru-RU" sz="10400" b="1" dirty="0">
                <a:solidFill>
                  <a:prstClr val="black"/>
                </a:solidFill>
              </a:rPr>
              <a:t>осознанного </a:t>
            </a:r>
            <a:r>
              <a:rPr lang="ru-RU" sz="10400" b="1" dirty="0" smtClean="0">
                <a:solidFill>
                  <a:prstClr val="black"/>
                </a:solidFill>
              </a:rPr>
              <a:t>действия</a:t>
            </a:r>
          </a:p>
          <a:p>
            <a:pPr lvl="0" algn="l">
              <a:buClr>
                <a:srgbClr val="B13F9A"/>
              </a:buClr>
            </a:pPr>
            <a:endParaRPr lang="ru-RU" sz="10400" b="1" dirty="0">
              <a:solidFill>
                <a:prstClr val="black"/>
              </a:solidFill>
            </a:endParaRPr>
          </a:p>
          <a:p>
            <a:pPr lvl="0" algn="l">
              <a:buClr>
                <a:srgbClr val="B13F9A"/>
              </a:buClr>
            </a:pPr>
            <a:endParaRPr lang="ru-RU" sz="11200" b="1" dirty="0">
              <a:solidFill>
                <a:prstClr val="black"/>
              </a:solidFill>
            </a:endParaRPr>
          </a:p>
          <a:p>
            <a:pPr lvl="0" algn="l"/>
            <a:endParaRPr lang="ru-RU" sz="3200" b="1" dirty="0"/>
          </a:p>
          <a:p>
            <a:pPr lvl="0" algn="l"/>
            <a:endParaRPr lang="ru-RU" sz="3200" b="1" dirty="0" smtClean="0"/>
          </a:p>
          <a:p>
            <a:pPr lvl="0"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73269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Содержание сознания</a:t>
            </a: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51520" y="1196752"/>
            <a:ext cx="3888432" cy="5400600"/>
          </a:xfrm>
        </p:spPr>
        <p:txBody>
          <a:bodyPr>
            <a:normAutofit fontScale="25000" lnSpcReduction="20000"/>
          </a:bodyPr>
          <a:lstStyle/>
          <a:p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Восприятие</a:t>
            </a:r>
            <a:r>
              <a:rPr lang="ru-RU" sz="8000" dirty="0" smtClean="0"/>
              <a:t> – процесс физиологической перцепции </a:t>
            </a:r>
          </a:p>
          <a:p>
            <a:endParaRPr lang="ru-RU" sz="8000" dirty="0" smtClean="0"/>
          </a:p>
          <a:p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Апперцепция</a:t>
            </a:r>
            <a:r>
              <a:rPr lang="ru-RU" sz="8000" dirty="0" smtClean="0"/>
              <a:t> – распознавание -припоминание посредством сравнения и различения</a:t>
            </a:r>
          </a:p>
          <a:p>
            <a:endParaRPr lang="ru-RU" sz="8000" dirty="0" smtClean="0"/>
          </a:p>
          <a:p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Чувствование</a:t>
            </a:r>
            <a:r>
              <a:rPr lang="ru-RU" sz="8000" dirty="0" smtClean="0"/>
              <a:t> – эмоциональная реакция приятного или неприятного характера</a:t>
            </a:r>
          </a:p>
          <a:p>
            <a:pPr marL="0" indent="0">
              <a:buNone/>
            </a:pPr>
            <a:endParaRPr lang="ru-RU" sz="8000" dirty="0" smtClean="0"/>
          </a:p>
          <a:p>
            <a:r>
              <a:rPr lang="ru-RU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Предвосхищение</a:t>
            </a:r>
            <a:r>
              <a:rPr lang="ru-RU" sz="8000" dirty="0" smtClean="0"/>
              <a:t> или интуиция – «одна из основных функций души, восприятие заключенных в ситуации возможностей»</a:t>
            </a:r>
          </a:p>
          <a:p>
            <a:endParaRPr lang="ru-RU" sz="4200" dirty="0"/>
          </a:p>
          <a:p>
            <a:endParaRPr lang="ru-RU" sz="4200" dirty="0" smtClean="0"/>
          </a:p>
          <a:p>
            <a:pPr marL="0" indent="0">
              <a:buNone/>
            </a:pPr>
            <a:endParaRPr lang="ru-RU" sz="4200" dirty="0"/>
          </a:p>
          <a:p>
            <a:pPr marL="0" indent="0">
              <a:buNone/>
            </a:pPr>
            <a:r>
              <a:rPr lang="ru-RU" sz="4200" dirty="0" smtClean="0"/>
              <a:t> </a:t>
            </a:r>
          </a:p>
          <a:p>
            <a:pPr marL="0" indent="0">
              <a:buNone/>
            </a:pP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4178808" y="1124744"/>
            <a:ext cx="3777568" cy="5400600"/>
          </a:xfrm>
        </p:spPr>
        <p:txBody>
          <a:bodyPr>
            <a:noAutofit/>
          </a:bodyPr>
          <a:lstStyle/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Процессы</a:t>
            </a:r>
            <a:r>
              <a:rPr lang="ru-RU" sz="2000" dirty="0" smtClean="0"/>
              <a:t>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воли</a:t>
            </a:r>
            <a:r>
              <a:rPr lang="ru-RU" sz="2000" dirty="0" smtClean="0"/>
              <a:t> - «импульсы из бессознательного или непосредственно из тела и имеющие характер зависимости и принуждения»</a:t>
            </a:r>
          </a:p>
          <a:p>
            <a:endParaRPr lang="ru-RU" sz="2000" dirty="0" smtClean="0"/>
          </a:p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Внимание</a:t>
            </a:r>
            <a:r>
              <a:rPr lang="ru-RU" sz="2000" dirty="0" smtClean="0"/>
              <a:t> как рациональный процесс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направленной</a:t>
            </a:r>
            <a:r>
              <a:rPr lang="ru-RU" sz="2000" dirty="0" smtClean="0"/>
              <a:t> апперцепции</a:t>
            </a:r>
          </a:p>
          <a:p>
            <a:endParaRPr lang="ru-RU" sz="2000" dirty="0" smtClean="0"/>
          </a:p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Фантазирование</a:t>
            </a:r>
            <a:r>
              <a:rPr lang="ru-RU" sz="2000" dirty="0" smtClean="0"/>
              <a:t> как процесс </a:t>
            </a:r>
            <a:r>
              <a:rPr lang="ru-RU" sz="2000" i="1" dirty="0" smtClean="0"/>
              <a:t>ненаправленной</a:t>
            </a:r>
            <a:r>
              <a:rPr lang="ru-RU" sz="2000" dirty="0" smtClean="0"/>
              <a:t> апперцепции, имеет иррациональный характер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7805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Компоненты содержания сознания – окружающий мир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3393365"/>
              </p:ext>
            </p:extLst>
          </p:nvPr>
        </p:nvGraphicFramePr>
        <p:xfrm>
          <a:off x="457200" y="1609725"/>
          <a:ext cx="7571184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11560" y="2132856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БИО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11560" y="515719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ДУХ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007604" y="3717032"/>
            <a:ext cx="9721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СОЦИО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557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Компоненты содержания сознания – </a:t>
            </a:r>
            <a:r>
              <a:rPr lang="ru-RU" sz="3200" dirty="0" smtClean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источник знания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5051406"/>
              </p:ext>
            </p:extLst>
          </p:nvPr>
        </p:nvGraphicFramePr>
        <p:xfrm>
          <a:off x="0" y="1609725"/>
          <a:ext cx="8028384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5497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400" dirty="0">
                <a:ln w="500">
                  <a:solidFill>
                    <a:srgbClr val="B13F9A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F9B639">
                        <a:tint val="13000"/>
                      </a:srgbClr>
                    </a:gs>
                    <a:gs pos="10000">
                      <a:srgbClr val="F9B639">
                        <a:tint val="20000"/>
                      </a:srgbClr>
                    </a:gs>
                    <a:gs pos="49000">
                      <a:srgbClr val="F9B639">
                        <a:tint val="70000"/>
                      </a:srgbClr>
                    </a:gs>
                    <a:gs pos="50000">
                      <a:srgbClr val="F9B639">
                        <a:tint val="97000"/>
                      </a:srgbClr>
                    </a:gs>
                    <a:gs pos="100000">
                      <a:srgbClr val="F9B639">
                        <a:tint val="20000"/>
                      </a:srgbClr>
                    </a:gs>
                  </a:gsLst>
                  <a:lin ang="5400000" scaled="1"/>
                </a:gradFill>
              </a:rPr>
              <a:t>структура андрагогического процесса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43548017"/>
              </p:ext>
            </p:extLst>
          </p:nvPr>
        </p:nvGraphicFramePr>
        <p:xfrm>
          <a:off x="457200" y="1600200"/>
          <a:ext cx="3521075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Объект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936017687"/>
              </p:ext>
            </p:extLst>
          </p:nvPr>
        </p:nvGraphicFramePr>
        <p:xfrm>
          <a:off x="4178300" y="1600200"/>
          <a:ext cx="3521075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2699792" y="2564904"/>
            <a:ext cx="273630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75856" y="2420888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Управление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067944" y="3933056"/>
            <a:ext cx="126014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843808" y="3933056"/>
            <a:ext cx="122413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267744" y="5517232"/>
            <a:ext cx="345638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843808" y="5517232"/>
            <a:ext cx="2484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Выращивание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31840" y="3573016"/>
            <a:ext cx="180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Усвоение</a:t>
            </a:r>
          </a:p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Обучение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639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1556793"/>
            <a:ext cx="8100392" cy="5301208"/>
          </a:xfrm>
          <a:solidFill>
            <a:schemeClr val="bg2">
              <a:lumMod val="90000"/>
            </a:schemeClr>
          </a:solidFill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Андрагогические Модели 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0" y="0"/>
            <a:ext cx="8172400" cy="1556793"/>
          </a:xfrm>
          <a:solidFill>
            <a:schemeClr val="tx2">
              <a:lumMod val="40000"/>
              <a:lumOff val="6000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Каковы место и роль преподавателя в андрагогическом процессе?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0840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Личностно-ориентированная модель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8983642"/>
              </p:ext>
            </p:extLst>
          </p:nvPr>
        </p:nvGraphicFramePr>
        <p:xfrm>
          <a:off x="0" y="1609725"/>
          <a:ext cx="8100392" cy="4846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9266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1220</TotalTime>
  <Words>571</Words>
  <Application>Microsoft Office PowerPoint</Application>
  <PresentationFormat>Экран (4:3)</PresentationFormat>
  <Paragraphs>181</Paragraphs>
  <Slides>17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Изящная</vt:lpstr>
      <vt:lpstr>1_Изящная</vt:lpstr>
      <vt:lpstr> АНДРАГОГИКА</vt:lpstr>
      <vt:lpstr> ТЕМА: «технологии образования взрослых»  </vt:lpstr>
      <vt:lpstr> вопросы  обсуждения</vt:lpstr>
      <vt:lpstr>Содержание сознания</vt:lpstr>
      <vt:lpstr>Компоненты содержания сознания – окружающий мир</vt:lpstr>
      <vt:lpstr>Компоненты содержания сознания – источник знания</vt:lpstr>
      <vt:lpstr>структура андрагогического процесса</vt:lpstr>
      <vt:lpstr>   Андрагогические Модели </vt:lpstr>
      <vt:lpstr>Личностно-ориентированная модель</vt:lpstr>
      <vt:lpstr>Субъектно-ориентированная модель</vt:lpstr>
      <vt:lpstr>Модель взаимодействия</vt:lpstr>
      <vt:lpstr>Модель Толерантного взаимодействия</vt:lpstr>
      <vt:lpstr>Технология осознанного действия</vt:lpstr>
      <vt:lpstr>Технология осознанного действия</vt:lpstr>
      <vt:lpstr>Технология осознанного действия</vt:lpstr>
      <vt:lpstr>континуум осознанного действия</vt:lpstr>
      <vt:lpstr> СПАСИБО  за СОВМЕСТНУЮ РАБОТУ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АНДРАГОГИКА</dc:title>
  <dc:creator>User</dc:creator>
  <cp:lastModifiedBy>Власова Татьяна Ивановна</cp:lastModifiedBy>
  <cp:revision>67</cp:revision>
  <dcterms:created xsi:type="dcterms:W3CDTF">2015-08-02T05:12:47Z</dcterms:created>
  <dcterms:modified xsi:type="dcterms:W3CDTF">2015-09-23T11:49:30Z</dcterms:modified>
</cp:coreProperties>
</file>