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4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1"/>
  </p:notesMasterIdLst>
  <p:sldIdLst>
    <p:sldId id="256" r:id="rId3"/>
    <p:sldId id="288" r:id="rId4"/>
    <p:sldId id="258" r:id="rId5"/>
    <p:sldId id="301" r:id="rId6"/>
    <p:sldId id="299" r:id="rId7"/>
    <p:sldId id="302" r:id="rId8"/>
    <p:sldId id="303" r:id="rId9"/>
    <p:sldId id="304" r:id="rId10"/>
    <p:sldId id="296" r:id="rId11"/>
    <p:sldId id="307" r:id="rId12"/>
    <p:sldId id="305" r:id="rId13"/>
    <p:sldId id="306" r:id="rId14"/>
    <p:sldId id="276" r:id="rId15"/>
    <p:sldId id="287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6" r:id="rId24"/>
    <p:sldId id="308" r:id="rId25"/>
    <p:sldId id="309" r:id="rId26"/>
    <p:sldId id="293" r:id="rId27"/>
    <p:sldId id="274" r:id="rId28"/>
    <p:sldId id="292" r:id="rId29"/>
    <p:sldId id="275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374432CD-9A50-425B-AED7-82BE407C36D2}" type="presOf" srcId="{9A47F088-0816-4361-A83C-52858296A3C8}" destId="{B87B1998-17B1-455D-B988-707908C1EBF3}" srcOrd="0" destOrd="0" presId="urn:microsoft.com/office/officeart/2005/8/layout/pyramid2"/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0BB3C2AD-E4FA-49C5-B856-F1B48B8D46A8}" type="presOf" srcId="{2A7C71BD-A929-4030-A6AF-CB00E23641A1}" destId="{4A74D791-7FA7-4DA6-8BE2-73630AAEA484}" srcOrd="0" destOrd="0" presId="urn:microsoft.com/office/officeart/2005/8/layout/pyramid2"/>
    <dgm:cxn modelId="{4AB274E8-4202-473B-840B-2D7F5C81B737}" type="presOf" srcId="{BD80034F-88ED-4C8E-AF00-24AACADE9D32}" destId="{3B70EDF1-A257-4A79-827B-7C286A2B8006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BA4A81E3-021C-4D51-8192-0E8A206B5468}" type="presOf" srcId="{15C848C7-9E5A-4DBD-984A-63A2EA7E0671}" destId="{AF877FF9-0C94-4F24-97F2-632409C6464F}" srcOrd="0" destOrd="0" presId="urn:microsoft.com/office/officeart/2005/8/layout/pyramid2"/>
    <dgm:cxn modelId="{6165B6ED-732A-4BE9-8D3A-54998DD9701A}" type="presParOf" srcId="{3B70EDF1-A257-4A79-827B-7C286A2B8006}" destId="{4E8658DC-DB68-40F8-9763-1BE12CF029F2}" srcOrd="0" destOrd="0" presId="urn:microsoft.com/office/officeart/2005/8/layout/pyramid2"/>
    <dgm:cxn modelId="{A079322B-8225-4403-84A4-B242C1EBA960}" type="presParOf" srcId="{3B70EDF1-A257-4A79-827B-7C286A2B8006}" destId="{5E49CC71-38DE-4E16-B862-E0C19A520AA0}" srcOrd="1" destOrd="0" presId="urn:microsoft.com/office/officeart/2005/8/layout/pyramid2"/>
    <dgm:cxn modelId="{4ECE0CCA-FC13-4683-AA52-7F8DE40E6363}" type="presParOf" srcId="{5E49CC71-38DE-4E16-B862-E0C19A520AA0}" destId="{B87B1998-17B1-455D-B988-707908C1EBF3}" srcOrd="0" destOrd="0" presId="urn:microsoft.com/office/officeart/2005/8/layout/pyramid2"/>
    <dgm:cxn modelId="{E7E133EB-9C57-4781-82C0-7ECF25865090}" type="presParOf" srcId="{5E49CC71-38DE-4E16-B862-E0C19A520AA0}" destId="{C1EC8512-06A6-459E-83D8-2D219A847C69}" srcOrd="1" destOrd="0" presId="urn:microsoft.com/office/officeart/2005/8/layout/pyramid2"/>
    <dgm:cxn modelId="{79D44504-8A17-4557-A6FC-EFDA3D092C9F}" type="presParOf" srcId="{5E49CC71-38DE-4E16-B862-E0C19A520AA0}" destId="{4A74D791-7FA7-4DA6-8BE2-73630AAEA484}" srcOrd="2" destOrd="0" presId="urn:microsoft.com/office/officeart/2005/8/layout/pyramid2"/>
    <dgm:cxn modelId="{5852DF71-E28E-4428-9388-A50634621DA9}" type="presParOf" srcId="{5E49CC71-38DE-4E16-B862-E0C19A520AA0}" destId="{2B2C5AC4-4ACB-4F31-ADE2-B27AA1817705}" srcOrd="3" destOrd="0" presId="urn:microsoft.com/office/officeart/2005/8/layout/pyramid2"/>
    <dgm:cxn modelId="{3042E322-BEEB-4CE0-B28A-E2E86E6CFB72}" type="presParOf" srcId="{5E49CC71-38DE-4E16-B862-E0C19A520AA0}" destId="{AF877FF9-0C94-4F24-97F2-632409C6464F}" srcOrd="4" destOrd="0" presId="urn:microsoft.com/office/officeart/2005/8/layout/pyramid2"/>
    <dgm:cxn modelId="{C09B10BD-9D1D-41E2-9F78-75E2C44C39F6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err="1" smtClean="0"/>
            <a:t>бакалавриат</a:t>
          </a:r>
          <a:r>
            <a:rPr lang="ru-RU" baseline="0" dirty="0" smtClean="0"/>
            <a:t>  + магистратура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pPr rtl="0"/>
          <a:r>
            <a:rPr lang="ru-RU" baseline="0" dirty="0" smtClean="0"/>
            <a:t>аспирантура +трудоустройство</a:t>
          </a:r>
          <a:endParaRPr lang="ru-RU" baseline="0" dirty="0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BD4B7-9B02-4C25-B801-C5D71A21C21B}" type="pres">
      <dgm:prSet presAssocID="{F5FC46A5-62FB-4148-956F-B669008A70F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5" destOrd="0" parTransId="{18922142-34C8-4D75-AA99-F5D491D64755}" sibTransId="{F2723587-782D-48DC-9BCA-EF6062D90E7A}"/>
    <dgm:cxn modelId="{1C545365-6913-446B-B56B-6E1FAF530953}" type="presOf" srcId="{F5FC46A5-62FB-4148-956F-B669008A70FF}" destId="{4CFC6800-4747-4265-989E-B0BC6FE5D4AB}" srcOrd="0" destOrd="0" presId="urn:microsoft.com/office/officeart/2005/8/layout/funnel1"/>
    <dgm:cxn modelId="{D6C01B91-893B-4600-AFDF-615A80B55C7C}" type="presOf" srcId="{FB5CE308-31C3-41A7-8F9E-88070DC6B0ED}" destId="{143346B0-EACD-4E89-8067-704413A3F63F}" srcOrd="0" destOrd="0" presId="urn:microsoft.com/office/officeart/2005/8/layout/funnel1"/>
    <dgm:cxn modelId="{AC04E08B-5E63-4B41-A57F-D610A21C13BF}" type="presOf" srcId="{A7AAE1F1-72B3-443F-833E-2BD1FD3536DA}" destId="{143346B0-EACD-4E89-8067-704413A3F63F}" srcOrd="0" destOrd="2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B89A1406-29F5-4D78-8DE3-9D40397FBD0B}" type="presOf" srcId="{885245B0-4999-470C-964C-F8409100F54B}" destId="{C7DBD4B7-9B02-4C25-B801-C5D71A21C21B}" srcOrd="0" destOrd="0" presId="urn:microsoft.com/office/officeart/2005/8/layout/funnel1"/>
    <dgm:cxn modelId="{8D216330-79DA-4F6E-A56B-143D7A8AF363}" type="presOf" srcId="{9972F82D-F1B6-4953-9D86-C29159F826D7}" destId="{7D04C3D7-22BC-4558-8EB4-8305D377C7E4}" srcOrd="0" destOrd="0" presId="urn:microsoft.com/office/officeart/2005/8/layout/funnel1"/>
    <dgm:cxn modelId="{A73B3B48-A3F5-4ACB-9044-34A727DE03A9}" srcId="{9972F82D-F1B6-4953-9D86-C29159F826D7}" destId="{0089A86A-79F6-4C5F-B43B-D81A13AAD7C2}" srcOrd="4" destOrd="0" parTransId="{E5EDE601-7E69-4542-951B-A675A8EF6FAF}" sibTransId="{01D10E25-F0CD-4592-BE58-DACED5641A4B}"/>
    <dgm:cxn modelId="{01CDFB09-EFCD-4151-8289-E78EC589EE93}" srcId="{9972F82D-F1B6-4953-9D86-C29159F826D7}" destId="{A35FE37C-8ABE-483C-91D5-0E8EBDF64E55}" srcOrd="6" destOrd="0" parTransId="{E28D3D55-44FD-4A61-89C8-CE449CA2B63A}" sibTransId="{49588FE0-4D25-478A-A037-C125E2FB792D}"/>
    <dgm:cxn modelId="{C453647C-7BDC-4565-B620-C58505C196C6}" srcId="{9972F82D-F1B6-4953-9D86-C29159F826D7}" destId="{F5FC46A5-62FB-4148-956F-B669008A70FF}" srcOrd="3" destOrd="0" parTransId="{CEABD4E7-240C-4FAD-8BC5-EB863EE2D33F}" sibTransId="{9E8E384F-AF4F-4444-93F5-86A67D23314B}"/>
    <dgm:cxn modelId="{09659CD9-AC2C-495F-A49A-01589B9202FA}" type="presOf" srcId="{2A951A4B-FC22-47FE-8938-187186DB48A5}" destId="{143346B0-EACD-4E89-8067-704413A3F63F}" srcOrd="0" destOrd="1" presId="urn:microsoft.com/office/officeart/2005/8/layout/funnel1"/>
    <dgm:cxn modelId="{37B31E6C-1983-4621-A3F7-E9C280EE1B1F}" type="presOf" srcId="{AC14FE33-98F5-46A3-B491-36CEED81CEB8}" destId="{143346B0-EACD-4E89-8067-704413A3F63F}" srcOrd="0" destOrd="3" presId="urn:microsoft.com/office/officeart/2005/8/layout/funnel1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A93B17A1-9559-4BA5-AD63-1300697301FB}" type="presOf" srcId="{C097BC29-C573-4D6B-883B-9493F951208C}" destId="{CFB8FD85-C1AE-4624-8CFB-34305A18F150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1EF85916-E391-45A9-90D9-3EE52D1852DF}" type="presParOf" srcId="{7D04C3D7-22BC-4558-8EB4-8305D377C7E4}" destId="{10E6BA47-9EFA-4C6F-B6FD-C0202956C3EC}" srcOrd="0" destOrd="0" presId="urn:microsoft.com/office/officeart/2005/8/layout/funnel1"/>
    <dgm:cxn modelId="{0AF8871A-7483-413A-B165-09965CEF3087}" type="presParOf" srcId="{7D04C3D7-22BC-4558-8EB4-8305D377C7E4}" destId="{515964DE-0A8E-493E-9C1C-A0FF6864EFA4}" srcOrd="1" destOrd="0" presId="urn:microsoft.com/office/officeart/2005/8/layout/funnel1"/>
    <dgm:cxn modelId="{2A5B1A5A-0F50-4E76-B097-3B21B218FC10}" type="presParOf" srcId="{7D04C3D7-22BC-4558-8EB4-8305D377C7E4}" destId="{4CFC6800-4747-4265-989E-B0BC6FE5D4AB}" srcOrd="2" destOrd="0" presId="urn:microsoft.com/office/officeart/2005/8/layout/funnel1"/>
    <dgm:cxn modelId="{3AE9B912-733C-4C9D-B03F-83FBDB8F95E7}" type="presParOf" srcId="{7D04C3D7-22BC-4558-8EB4-8305D377C7E4}" destId="{CFB8FD85-C1AE-4624-8CFB-34305A18F150}" srcOrd="3" destOrd="0" presId="urn:microsoft.com/office/officeart/2005/8/layout/funnel1"/>
    <dgm:cxn modelId="{DA40B03C-AA9F-4C84-9B3A-C97B77A03C86}" type="presParOf" srcId="{7D04C3D7-22BC-4558-8EB4-8305D377C7E4}" destId="{143346B0-EACD-4E89-8067-704413A3F63F}" srcOrd="4" destOrd="0" presId="urn:microsoft.com/office/officeart/2005/8/layout/funnel1"/>
    <dgm:cxn modelId="{3A0F4A15-3777-4B02-B510-C19462020209}" type="presParOf" srcId="{7D04C3D7-22BC-4558-8EB4-8305D377C7E4}" destId="{C7DBD4B7-9B02-4C25-B801-C5D71A21C21B}" srcOrd="5" destOrd="0" presId="urn:microsoft.com/office/officeart/2005/8/layout/funnel1"/>
    <dgm:cxn modelId="{62A6915C-ECCC-4DAB-A442-A1E157268358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err="1" smtClean="0"/>
            <a:t>бакалавриат</a:t>
          </a:r>
          <a:r>
            <a:rPr lang="ru-RU" baseline="0" dirty="0" smtClean="0"/>
            <a:t>  + магистратура + аспирантура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pPr rtl="0"/>
          <a:r>
            <a:rPr lang="ru-RU" baseline="0" dirty="0" smtClean="0"/>
            <a:t>докторантура +трудоустройство</a:t>
          </a:r>
          <a:endParaRPr lang="ru-RU" baseline="0" dirty="0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BD4B7-9B02-4C25-B801-C5D71A21C21B}" type="pres">
      <dgm:prSet presAssocID="{F5FC46A5-62FB-4148-956F-B669008A70F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4269451F-88D1-469B-BF5C-0AAF560A1114}" type="presOf" srcId="{C097BC29-C573-4D6B-883B-9493F951208C}" destId="{CFB8FD85-C1AE-4624-8CFB-34305A18F150}" srcOrd="0" destOrd="0" presId="urn:microsoft.com/office/officeart/2005/8/layout/funnel1"/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5" destOrd="0" parTransId="{18922142-34C8-4D75-AA99-F5D491D64755}" sibTransId="{F2723587-782D-48DC-9BCA-EF6062D90E7A}"/>
    <dgm:cxn modelId="{80568254-168E-49F4-A2FC-52E761910EF4}" type="presOf" srcId="{FB5CE308-31C3-41A7-8F9E-88070DC6B0ED}" destId="{143346B0-EACD-4E89-8067-704413A3F63F}" srcOrd="0" destOrd="0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A73B3B48-A3F5-4ACB-9044-34A727DE03A9}" srcId="{9972F82D-F1B6-4953-9D86-C29159F826D7}" destId="{0089A86A-79F6-4C5F-B43B-D81A13AAD7C2}" srcOrd="4" destOrd="0" parTransId="{E5EDE601-7E69-4542-951B-A675A8EF6FAF}" sibTransId="{01D10E25-F0CD-4592-BE58-DACED5641A4B}"/>
    <dgm:cxn modelId="{01CDFB09-EFCD-4151-8289-E78EC589EE93}" srcId="{9972F82D-F1B6-4953-9D86-C29159F826D7}" destId="{A35FE37C-8ABE-483C-91D5-0E8EBDF64E55}" srcOrd="6" destOrd="0" parTransId="{E28D3D55-44FD-4A61-89C8-CE449CA2B63A}" sibTransId="{49588FE0-4D25-478A-A037-C125E2FB792D}"/>
    <dgm:cxn modelId="{7E8F45A4-BBCA-4E98-ADF1-AE764151B254}" type="presOf" srcId="{AC14FE33-98F5-46A3-B491-36CEED81CEB8}" destId="{143346B0-EACD-4E89-8067-704413A3F63F}" srcOrd="0" destOrd="3" presId="urn:microsoft.com/office/officeart/2005/8/layout/funnel1"/>
    <dgm:cxn modelId="{C453647C-7BDC-4565-B620-C58505C196C6}" srcId="{9972F82D-F1B6-4953-9D86-C29159F826D7}" destId="{F5FC46A5-62FB-4148-956F-B669008A70FF}" srcOrd="3" destOrd="0" parTransId="{CEABD4E7-240C-4FAD-8BC5-EB863EE2D33F}" sibTransId="{9E8E384F-AF4F-4444-93F5-86A67D23314B}"/>
    <dgm:cxn modelId="{9BC8302B-8187-46A4-9A9F-E06E3DA60985}" type="presOf" srcId="{A7AAE1F1-72B3-443F-833E-2BD1FD3536DA}" destId="{143346B0-EACD-4E89-8067-704413A3F63F}" srcOrd="0" destOrd="2" presId="urn:microsoft.com/office/officeart/2005/8/layout/funnel1"/>
    <dgm:cxn modelId="{492F84FE-ACAA-4CF2-BF5A-D9FA3C0E7CD1}" type="presOf" srcId="{F5FC46A5-62FB-4148-956F-B669008A70FF}" destId="{4CFC6800-4747-4265-989E-B0BC6FE5D4AB}" srcOrd="0" destOrd="0" presId="urn:microsoft.com/office/officeart/2005/8/layout/funnel1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C846F197-792A-4DAA-AAC6-3441F77FB69D}" type="presOf" srcId="{9972F82D-F1B6-4953-9D86-C29159F826D7}" destId="{7D04C3D7-22BC-4558-8EB4-8305D377C7E4}" srcOrd="0" destOrd="0" presId="urn:microsoft.com/office/officeart/2005/8/layout/funnel1"/>
    <dgm:cxn modelId="{A1108894-5BED-4B2C-BB4C-01568FA15B7F}" type="presOf" srcId="{2A951A4B-FC22-47FE-8938-187186DB48A5}" destId="{143346B0-EACD-4E89-8067-704413A3F63F}" srcOrd="0" destOrd="1" presId="urn:microsoft.com/office/officeart/2005/8/layout/funnel1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F6D7AF50-69AB-4CC2-B601-C46B8117AF69}" type="presOf" srcId="{885245B0-4999-470C-964C-F8409100F54B}" destId="{C7DBD4B7-9B02-4C25-B801-C5D71A21C21B}" srcOrd="0" destOrd="0" presId="urn:microsoft.com/office/officeart/2005/8/layout/funnel1"/>
    <dgm:cxn modelId="{DD667E53-0FAC-4658-A532-A0E3831B32EE}" type="presParOf" srcId="{7D04C3D7-22BC-4558-8EB4-8305D377C7E4}" destId="{10E6BA47-9EFA-4C6F-B6FD-C0202956C3EC}" srcOrd="0" destOrd="0" presId="urn:microsoft.com/office/officeart/2005/8/layout/funnel1"/>
    <dgm:cxn modelId="{04B1157C-0D37-4086-8769-3A14C3A00FB2}" type="presParOf" srcId="{7D04C3D7-22BC-4558-8EB4-8305D377C7E4}" destId="{515964DE-0A8E-493E-9C1C-A0FF6864EFA4}" srcOrd="1" destOrd="0" presId="urn:microsoft.com/office/officeart/2005/8/layout/funnel1"/>
    <dgm:cxn modelId="{D94D77EA-5DF1-4E8F-9D0B-506DD4F3BC18}" type="presParOf" srcId="{7D04C3D7-22BC-4558-8EB4-8305D377C7E4}" destId="{4CFC6800-4747-4265-989E-B0BC6FE5D4AB}" srcOrd="2" destOrd="0" presId="urn:microsoft.com/office/officeart/2005/8/layout/funnel1"/>
    <dgm:cxn modelId="{CB5FC839-F2D2-46CE-A652-F44F2E1F8997}" type="presParOf" srcId="{7D04C3D7-22BC-4558-8EB4-8305D377C7E4}" destId="{CFB8FD85-C1AE-4624-8CFB-34305A18F150}" srcOrd="3" destOrd="0" presId="urn:microsoft.com/office/officeart/2005/8/layout/funnel1"/>
    <dgm:cxn modelId="{0928DC43-5A44-44A9-9B0D-95BDA5D921BD}" type="presParOf" srcId="{7D04C3D7-22BC-4558-8EB4-8305D377C7E4}" destId="{143346B0-EACD-4E89-8067-704413A3F63F}" srcOrd="4" destOrd="0" presId="urn:microsoft.com/office/officeart/2005/8/layout/funnel1"/>
    <dgm:cxn modelId="{BD43381B-4BDD-42B5-AE5F-BC18E333240B}" type="presParOf" srcId="{7D04C3D7-22BC-4558-8EB4-8305D377C7E4}" destId="{C7DBD4B7-9B02-4C25-B801-C5D71A21C21B}" srcOrd="5" destOrd="0" presId="urn:microsoft.com/office/officeart/2005/8/layout/funnel1"/>
    <dgm:cxn modelId="{98856A75-EA10-4C7C-8358-370E51F94292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smtClean="0"/>
            <a:t>профессиональное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pPr rtl="0"/>
          <a:r>
            <a:rPr lang="ru-RU" baseline="0" dirty="0" smtClean="0"/>
            <a:t>повышение квалификации</a:t>
          </a:r>
          <a:endParaRPr lang="ru-RU" baseline="0" dirty="0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796FE-C828-4C9C-AB97-49EA9006A84B}" type="pres">
      <dgm:prSet presAssocID="{A35FE37C-8ABE-483C-91D5-0E8EBDF64E55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 custLinFactNeighborX="-781" custLinFactNeighborY="-4536"/>
      <dgm:spPr/>
    </dgm:pt>
  </dgm:ptLst>
  <dgm:cxnLst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5BB7E141-6A34-47F1-9E0D-B8FBA6C94019}" type="presOf" srcId="{AC14FE33-98F5-46A3-B491-36CEED81CEB8}" destId="{143346B0-EACD-4E89-8067-704413A3F63F}" srcOrd="0" destOrd="3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077A4BCF-1434-45A9-809D-E28B429DAC00}" type="presOf" srcId="{C097BC29-C573-4D6B-883B-9493F951208C}" destId="{CFB8FD85-C1AE-4624-8CFB-34305A18F150}" srcOrd="0" destOrd="0" presId="urn:microsoft.com/office/officeart/2005/8/layout/funnel1"/>
    <dgm:cxn modelId="{F69131D5-FF19-48B7-8123-E09E09FB67FB}" type="presOf" srcId="{A35FE37C-8ABE-483C-91D5-0E8EBDF64E55}" destId="{4CFC6800-4747-4265-989E-B0BC6FE5D4AB}" srcOrd="0" destOrd="0" presId="urn:microsoft.com/office/officeart/2005/8/layout/funnel1"/>
    <dgm:cxn modelId="{01CDFB09-EFCD-4151-8289-E78EC589EE93}" srcId="{9972F82D-F1B6-4953-9D86-C29159F826D7}" destId="{A35FE37C-8ABE-483C-91D5-0E8EBDF64E55}" srcOrd="3" destOrd="0" parTransId="{E28D3D55-44FD-4A61-89C8-CE449CA2B63A}" sibTransId="{49588FE0-4D25-478A-A037-C125E2FB792D}"/>
    <dgm:cxn modelId="{F03B6E24-4B97-4270-95F4-604C739A7ECB}" type="presOf" srcId="{885245B0-4999-470C-964C-F8409100F54B}" destId="{155796FE-C828-4C9C-AB97-49EA9006A84B}" srcOrd="0" destOrd="0" presId="urn:microsoft.com/office/officeart/2005/8/layout/funnel1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DDEC4C41-69B4-4471-A122-52356BA3D89B}" type="presOf" srcId="{FB5CE308-31C3-41A7-8F9E-88070DC6B0ED}" destId="{143346B0-EACD-4E89-8067-704413A3F63F}" srcOrd="0" destOrd="0" presId="urn:microsoft.com/office/officeart/2005/8/layout/funnel1"/>
    <dgm:cxn modelId="{7A2C0D2D-BDED-4173-9FDF-CEBD536EF3BF}" type="presOf" srcId="{2A951A4B-FC22-47FE-8938-187186DB48A5}" destId="{143346B0-EACD-4E89-8067-704413A3F63F}" srcOrd="0" destOrd="1" presId="urn:microsoft.com/office/officeart/2005/8/layout/funnel1"/>
    <dgm:cxn modelId="{80E07766-9A43-46CC-8564-C843491AEF31}" type="presOf" srcId="{9972F82D-F1B6-4953-9D86-C29159F826D7}" destId="{7D04C3D7-22BC-4558-8EB4-8305D377C7E4}" srcOrd="0" destOrd="0" presId="urn:microsoft.com/office/officeart/2005/8/layout/funnel1"/>
    <dgm:cxn modelId="{8C56A41A-9ED4-4DB2-B0C6-C0F4A94BE111}" type="presOf" srcId="{A7AAE1F1-72B3-443F-833E-2BD1FD3536DA}" destId="{143346B0-EACD-4E89-8067-704413A3F63F}" srcOrd="0" destOrd="2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79112AD1-3114-45DE-A1F5-9D11FC2C4339}" type="presParOf" srcId="{7D04C3D7-22BC-4558-8EB4-8305D377C7E4}" destId="{10E6BA47-9EFA-4C6F-B6FD-C0202956C3EC}" srcOrd="0" destOrd="0" presId="urn:microsoft.com/office/officeart/2005/8/layout/funnel1"/>
    <dgm:cxn modelId="{5C53F818-7ECD-464F-AD5E-AB756D4ADCCE}" type="presParOf" srcId="{7D04C3D7-22BC-4558-8EB4-8305D377C7E4}" destId="{515964DE-0A8E-493E-9C1C-A0FF6864EFA4}" srcOrd="1" destOrd="0" presId="urn:microsoft.com/office/officeart/2005/8/layout/funnel1"/>
    <dgm:cxn modelId="{2419BD1A-E3D3-4AD7-8BE9-8E04E3941E14}" type="presParOf" srcId="{7D04C3D7-22BC-4558-8EB4-8305D377C7E4}" destId="{4CFC6800-4747-4265-989E-B0BC6FE5D4AB}" srcOrd="2" destOrd="0" presId="urn:microsoft.com/office/officeart/2005/8/layout/funnel1"/>
    <dgm:cxn modelId="{D83E2424-6AC7-4587-AD14-06AF29B0DDD9}" type="presParOf" srcId="{7D04C3D7-22BC-4558-8EB4-8305D377C7E4}" destId="{CFB8FD85-C1AE-4624-8CFB-34305A18F150}" srcOrd="3" destOrd="0" presId="urn:microsoft.com/office/officeart/2005/8/layout/funnel1"/>
    <dgm:cxn modelId="{9E10CC63-3D20-4CBB-BB0B-DE7E9F844619}" type="presParOf" srcId="{7D04C3D7-22BC-4558-8EB4-8305D377C7E4}" destId="{143346B0-EACD-4E89-8067-704413A3F63F}" srcOrd="4" destOrd="0" presId="urn:microsoft.com/office/officeart/2005/8/layout/funnel1"/>
    <dgm:cxn modelId="{2E8236E3-F458-40A9-BDD1-A7EACE39295C}" type="presParOf" srcId="{7D04C3D7-22BC-4558-8EB4-8305D377C7E4}" destId="{155796FE-C828-4C9C-AB97-49EA9006A84B}" srcOrd="5" destOrd="0" presId="urn:microsoft.com/office/officeart/2005/8/layout/funnel1"/>
    <dgm:cxn modelId="{BB66D071-1EBD-4BD2-992F-3851113200C5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smtClean="0"/>
            <a:t>профессиональное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pPr rtl="0"/>
          <a:r>
            <a:rPr lang="ru-RU" baseline="0" dirty="0" smtClean="0"/>
            <a:t>дополнительное  профессиональное</a:t>
          </a:r>
          <a:endParaRPr lang="ru-RU" baseline="0" dirty="0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5796FE-C828-4C9C-AB97-49EA9006A84B}" type="pres">
      <dgm:prSet presAssocID="{A35FE37C-8ABE-483C-91D5-0E8EBDF64E55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 custLinFactNeighborX="-781" custLinFactNeighborY="-4536"/>
      <dgm:spPr/>
    </dgm:pt>
  </dgm:ptLst>
  <dgm:cxnLst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5B84315D-1972-497F-9FBF-3CDB9404816A}" type="presOf" srcId="{2A951A4B-FC22-47FE-8938-187186DB48A5}" destId="{143346B0-EACD-4E89-8067-704413A3F63F}" srcOrd="0" destOrd="1" presId="urn:microsoft.com/office/officeart/2005/8/layout/funnel1"/>
    <dgm:cxn modelId="{2615D185-6FFD-4490-86A8-4BF3075BBD72}" type="presOf" srcId="{885245B0-4999-470C-964C-F8409100F54B}" destId="{155796FE-C828-4C9C-AB97-49EA9006A84B}" srcOrd="0" destOrd="0" presId="urn:microsoft.com/office/officeart/2005/8/layout/funnel1"/>
    <dgm:cxn modelId="{01CDFB09-EFCD-4151-8289-E78EC589EE93}" srcId="{9972F82D-F1B6-4953-9D86-C29159F826D7}" destId="{A35FE37C-8ABE-483C-91D5-0E8EBDF64E55}" srcOrd="3" destOrd="0" parTransId="{E28D3D55-44FD-4A61-89C8-CE449CA2B63A}" sibTransId="{49588FE0-4D25-478A-A037-C125E2FB792D}"/>
    <dgm:cxn modelId="{8660474E-5E4A-4AE5-8C61-89BE985E9395}" type="presOf" srcId="{AC14FE33-98F5-46A3-B491-36CEED81CEB8}" destId="{143346B0-EACD-4E89-8067-704413A3F63F}" srcOrd="0" destOrd="3" presId="urn:microsoft.com/office/officeart/2005/8/layout/funnel1"/>
    <dgm:cxn modelId="{4EB7B08B-FE83-45A5-878F-C24B71A28966}" type="presOf" srcId="{FB5CE308-31C3-41A7-8F9E-88070DC6B0ED}" destId="{143346B0-EACD-4E89-8067-704413A3F63F}" srcOrd="0" destOrd="0" presId="urn:microsoft.com/office/officeart/2005/8/layout/funnel1"/>
    <dgm:cxn modelId="{991D0F2D-B132-448D-9E8E-8D988E206E84}" type="presOf" srcId="{C097BC29-C573-4D6B-883B-9493F951208C}" destId="{CFB8FD85-C1AE-4624-8CFB-34305A18F150}" srcOrd="0" destOrd="0" presId="urn:microsoft.com/office/officeart/2005/8/layout/funnel1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09CB9B7B-8F5E-4BA7-8D82-6C13DB339B66}" type="presOf" srcId="{9972F82D-F1B6-4953-9D86-C29159F826D7}" destId="{7D04C3D7-22BC-4558-8EB4-8305D377C7E4}" srcOrd="0" destOrd="0" presId="urn:microsoft.com/office/officeart/2005/8/layout/funnel1"/>
    <dgm:cxn modelId="{38B14458-82DD-4230-B517-E7DD9C99134B}" type="presOf" srcId="{A35FE37C-8ABE-483C-91D5-0E8EBDF64E55}" destId="{4CFC6800-4747-4265-989E-B0BC6FE5D4AB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752A02D2-184C-4A64-8AC2-79724904C21D}" type="presOf" srcId="{A7AAE1F1-72B3-443F-833E-2BD1FD3536DA}" destId="{143346B0-EACD-4E89-8067-704413A3F63F}" srcOrd="0" destOrd="2" presId="urn:microsoft.com/office/officeart/2005/8/layout/funnel1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F42FDA81-EE98-4ED9-95E1-167F16FFE55F}" type="presParOf" srcId="{7D04C3D7-22BC-4558-8EB4-8305D377C7E4}" destId="{10E6BA47-9EFA-4C6F-B6FD-C0202956C3EC}" srcOrd="0" destOrd="0" presId="urn:microsoft.com/office/officeart/2005/8/layout/funnel1"/>
    <dgm:cxn modelId="{82F264FD-95EE-48D7-9B2A-B1714648EE86}" type="presParOf" srcId="{7D04C3D7-22BC-4558-8EB4-8305D377C7E4}" destId="{515964DE-0A8E-493E-9C1C-A0FF6864EFA4}" srcOrd="1" destOrd="0" presId="urn:microsoft.com/office/officeart/2005/8/layout/funnel1"/>
    <dgm:cxn modelId="{0D03E987-47BD-457C-94C7-5D11DA6F05AD}" type="presParOf" srcId="{7D04C3D7-22BC-4558-8EB4-8305D377C7E4}" destId="{4CFC6800-4747-4265-989E-B0BC6FE5D4AB}" srcOrd="2" destOrd="0" presId="urn:microsoft.com/office/officeart/2005/8/layout/funnel1"/>
    <dgm:cxn modelId="{588BD1D3-85B7-4539-95CF-CB3707A1A20A}" type="presParOf" srcId="{7D04C3D7-22BC-4558-8EB4-8305D377C7E4}" destId="{CFB8FD85-C1AE-4624-8CFB-34305A18F150}" srcOrd="3" destOrd="0" presId="urn:microsoft.com/office/officeart/2005/8/layout/funnel1"/>
    <dgm:cxn modelId="{784F3A05-8F38-4A68-9481-0F1792143E77}" type="presParOf" srcId="{7D04C3D7-22BC-4558-8EB4-8305D377C7E4}" destId="{143346B0-EACD-4E89-8067-704413A3F63F}" srcOrd="4" destOrd="0" presId="urn:microsoft.com/office/officeart/2005/8/layout/funnel1"/>
    <dgm:cxn modelId="{4EB8FEDC-5FEE-49C4-824E-8DC393D18506}" type="presParOf" srcId="{7D04C3D7-22BC-4558-8EB4-8305D377C7E4}" destId="{155796FE-C828-4C9C-AB97-49EA9006A84B}" srcOrd="5" destOrd="0" presId="urn:microsoft.com/office/officeart/2005/8/layout/funnel1"/>
    <dgm:cxn modelId="{9B41D412-1489-426E-AB76-7F146F90B1A1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дошкольник +школьник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E1BCA6F3-B94F-4859-94E1-CCBC75BF690A}" type="presOf" srcId="{9A47F088-0816-4361-A83C-52858296A3C8}" destId="{B87B1998-17B1-455D-B988-707908C1EBF3}" srcOrd="0" destOrd="0" presId="urn:microsoft.com/office/officeart/2005/8/layout/pyramid2"/>
    <dgm:cxn modelId="{B8FE66F8-AF0A-453E-9D26-7F48351B0D30}" type="presOf" srcId="{BD80034F-88ED-4C8E-AF00-24AACADE9D32}" destId="{3B70EDF1-A257-4A79-827B-7C286A2B8006}" srcOrd="0" destOrd="0" presId="urn:microsoft.com/office/officeart/2005/8/layout/pyramid2"/>
    <dgm:cxn modelId="{95C32EE4-E976-4F79-A46B-B3E42A95BCE1}" type="presOf" srcId="{2A7C71BD-A929-4030-A6AF-CB00E23641A1}" destId="{4A74D791-7FA7-4DA6-8BE2-73630AAEA484}" srcOrd="0" destOrd="0" presId="urn:microsoft.com/office/officeart/2005/8/layout/pyramid2"/>
    <dgm:cxn modelId="{6B8631A4-D8E7-45CD-A001-40CF94E50918}" type="presParOf" srcId="{3B70EDF1-A257-4A79-827B-7C286A2B8006}" destId="{4E8658DC-DB68-40F8-9763-1BE12CF029F2}" srcOrd="0" destOrd="0" presId="urn:microsoft.com/office/officeart/2005/8/layout/pyramid2"/>
    <dgm:cxn modelId="{1538AD7C-97E0-49D8-9FE3-040CF8084906}" type="presParOf" srcId="{3B70EDF1-A257-4A79-827B-7C286A2B8006}" destId="{5E49CC71-38DE-4E16-B862-E0C19A520AA0}" srcOrd="1" destOrd="0" presId="urn:microsoft.com/office/officeart/2005/8/layout/pyramid2"/>
    <dgm:cxn modelId="{CBECEA1E-7951-441E-BAAB-ACDF1FED8EB0}" type="presParOf" srcId="{5E49CC71-38DE-4E16-B862-E0C19A520AA0}" destId="{B87B1998-17B1-455D-B988-707908C1EBF3}" srcOrd="0" destOrd="0" presId="urn:microsoft.com/office/officeart/2005/8/layout/pyramid2"/>
    <dgm:cxn modelId="{670785EF-6237-4421-90C5-C6C9027C9E90}" type="presParOf" srcId="{5E49CC71-38DE-4E16-B862-E0C19A520AA0}" destId="{C1EC8512-06A6-459E-83D8-2D219A847C69}" srcOrd="1" destOrd="0" presId="urn:microsoft.com/office/officeart/2005/8/layout/pyramid2"/>
    <dgm:cxn modelId="{77F17607-BC49-4AE4-B154-901F22D98A57}" type="presParOf" srcId="{5E49CC71-38DE-4E16-B862-E0C19A520AA0}" destId="{4A74D791-7FA7-4DA6-8BE2-73630AAEA484}" srcOrd="2" destOrd="0" presId="urn:microsoft.com/office/officeart/2005/8/layout/pyramid2"/>
    <dgm:cxn modelId="{289A1A99-9B8B-4450-AC92-E2CCD6BDE04D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дошкольник +школьник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57EC34B5-8B85-42AF-9743-4984FD60FF41}" type="presOf" srcId="{BD80034F-88ED-4C8E-AF00-24AACADE9D32}" destId="{3B70EDF1-A257-4A79-827B-7C286A2B8006}" srcOrd="0" destOrd="0" presId="urn:microsoft.com/office/officeart/2005/8/layout/pyramid2"/>
    <dgm:cxn modelId="{A20A6B65-DE18-4F3B-835A-A58E08727A4E}" type="presOf" srcId="{2A7C71BD-A929-4030-A6AF-CB00E23641A1}" destId="{4A74D791-7FA7-4DA6-8BE2-73630AAEA484}" srcOrd="0" destOrd="0" presId="urn:microsoft.com/office/officeart/2005/8/layout/pyramid2"/>
    <dgm:cxn modelId="{B93570DA-8E82-4EBE-BDBC-81F8240DB94B}" type="presOf" srcId="{9A47F088-0816-4361-A83C-52858296A3C8}" destId="{B87B1998-17B1-455D-B988-707908C1EBF3}" srcOrd="0" destOrd="0" presId="urn:microsoft.com/office/officeart/2005/8/layout/pyramid2"/>
    <dgm:cxn modelId="{BA498151-F620-4368-A751-C7C551139FF9}" type="presParOf" srcId="{3B70EDF1-A257-4A79-827B-7C286A2B8006}" destId="{4E8658DC-DB68-40F8-9763-1BE12CF029F2}" srcOrd="0" destOrd="0" presId="urn:microsoft.com/office/officeart/2005/8/layout/pyramid2"/>
    <dgm:cxn modelId="{EEF5AAAD-64C8-47D4-8F6E-838CC5BEDEAE}" type="presParOf" srcId="{3B70EDF1-A257-4A79-827B-7C286A2B8006}" destId="{5E49CC71-38DE-4E16-B862-E0C19A520AA0}" srcOrd="1" destOrd="0" presId="urn:microsoft.com/office/officeart/2005/8/layout/pyramid2"/>
    <dgm:cxn modelId="{1BFE5886-0333-4DB4-82CE-F5EC566B6503}" type="presParOf" srcId="{5E49CC71-38DE-4E16-B862-E0C19A520AA0}" destId="{B87B1998-17B1-455D-B988-707908C1EBF3}" srcOrd="0" destOrd="0" presId="urn:microsoft.com/office/officeart/2005/8/layout/pyramid2"/>
    <dgm:cxn modelId="{5511AE3F-F056-4E1D-9052-397402AAD2D3}" type="presParOf" srcId="{5E49CC71-38DE-4E16-B862-E0C19A520AA0}" destId="{C1EC8512-06A6-459E-83D8-2D219A847C69}" srcOrd="1" destOrd="0" presId="urn:microsoft.com/office/officeart/2005/8/layout/pyramid2"/>
    <dgm:cxn modelId="{D4AD7F43-0308-43E8-82F6-3E9A8679CCE9}" type="presParOf" srcId="{5E49CC71-38DE-4E16-B862-E0C19A520AA0}" destId="{4A74D791-7FA7-4DA6-8BE2-73630AAEA484}" srcOrd="2" destOrd="0" presId="urn:microsoft.com/office/officeart/2005/8/layout/pyramid2"/>
    <dgm:cxn modelId="{90AE329B-CA8A-411B-BAED-11775C1220EE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AF877FF9-0C94-4F24-97F2-632409C6464F}" type="pres">
      <dgm:prSet presAssocID="{15C848C7-9E5A-4DBD-984A-63A2EA7E06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4731CDEC-51DC-48AC-B014-BED888B4E9F4}" type="presOf" srcId="{9A47F088-0816-4361-A83C-52858296A3C8}" destId="{B87B1998-17B1-455D-B988-707908C1EBF3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F17882D0-663F-4B17-A619-73802EDFDFD4}" type="presOf" srcId="{BD80034F-88ED-4C8E-AF00-24AACADE9D32}" destId="{3B70EDF1-A257-4A79-827B-7C286A2B8006}" srcOrd="0" destOrd="0" presId="urn:microsoft.com/office/officeart/2005/8/layout/pyramid2"/>
    <dgm:cxn modelId="{181D5796-B814-4F22-872A-84D778E20F50}" type="presOf" srcId="{15C848C7-9E5A-4DBD-984A-63A2EA7E0671}" destId="{AF877FF9-0C94-4F24-97F2-632409C6464F}" srcOrd="0" destOrd="0" presId="urn:microsoft.com/office/officeart/2005/8/layout/pyramid2"/>
    <dgm:cxn modelId="{D6A0770B-5727-463B-9E7D-6FB81D759EE3}" srcId="{BD80034F-88ED-4C8E-AF00-24AACADE9D32}" destId="{15C848C7-9E5A-4DBD-984A-63A2EA7E0671}" srcOrd="1" destOrd="0" parTransId="{B000A999-868B-416E-8E10-6701FD3A0CDB}" sibTransId="{0E0C35E7-5F64-483B-B600-16AE128773E6}"/>
    <dgm:cxn modelId="{A242955A-2A60-488D-ABC5-55DC1F2BCF2C}" type="presParOf" srcId="{3B70EDF1-A257-4A79-827B-7C286A2B8006}" destId="{4E8658DC-DB68-40F8-9763-1BE12CF029F2}" srcOrd="0" destOrd="0" presId="urn:microsoft.com/office/officeart/2005/8/layout/pyramid2"/>
    <dgm:cxn modelId="{1CE4B706-1A25-48A6-BD40-C117CF26891C}" type="presParOf" srcId="{3B70EDF1-A257-4A79-827B-7C286A2B8006}" destId="{5E49CC71-38DE-4E16-B862-E0C19A520AA0}" srcOrd="1" destOrd="0" presId="urn:microsoft.com/office/officeart/2005/8/layout/pyramid2"/>
    <dgm:cxn modelId="{B05AFD77-1269-4294-BEBF-848D2067FFF2}" type="presParOf" srcId="{5E49CC71-38DE-4E16-B862-E0C19A520AA0}" destId="{B87B1998-17B1-455D-B988-707908C1EBF3}" srcOrd="0" destOrd="0" presId="urn:microsoft.com/office/officeart/2005/8/layout/pyramid2"/>
    <dgm:cxn modelId="{4CCCBCE0-2EE2-4F44-B0F0-81B9F47E1F15}" type="presParOf" srcId="{5E49CC71-38DE-4E16-B862-E0C19A520AA0}" destId="{C1EC8512-06A6-459E-83D8-2D219A847C69}" srcOrd="1" destOrd="0" presId="urn:microsoft.com/office/officeart/2005/8/layout/pyramid2"/>
    <dgm:cxn modelId="{BCB9063B-B5EF-4036-A732-6520B91FD34C}" type="presParOf" srcId="{5E49CC71-38DE-4E16-B862-E0C19A520AA0}" destId="{AF877FF9-0C94-4F24-97F2-632409C6464F}" srcOrd="2" destOrd="0" presId="urn:microsoft.com/office/officeart/2005/8/layout/pyramid2"/>
    <dgm:cxn modelId="{126C66FE-D406-465A-8027-655B92133906}" type="presParOf" srcId="{5E49CC71-38DE-4E16-B862-E0C19A520AA0}" destId="{9E0E2A99-03A9-4599-A6C6-4B4B86425102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BD1DAA14-1760-4B2F-B02C-BEEF5621B056}" type="presOf" srcId="{BD80034F-88ED-4C8E-AF00-24AACADE9D32}" destId="{3B70EDF1-A257-4A79-827B-7C286A2B8006}" srcOrd="0" destOrd="0" presId="urn:microsoft.com/office/officeart/2005/8/layout/pyramid2"/>
    <dgm:cxn modelId="{F6998179-ED4A-4465-88B4-A1D7172D8B46}" type="presOf" srcId="{2A7C71BD-A929-4030-A6AF-CB00E23641A1}" destId="{4A74D791-7FA7-4DA6-8BE2-73630AAEA484}" srcOrd="0" destOrd="0" presId="urn:microsoft.com/office/officeart/2005/8/layout/pyramid2"/>
    <dgm:cxn modelId="{7386B06D-5ABB-488E-AA03-21E9FD2A35A3}" type="presOf" srcId="{9A47F088-0816-4361-A83C-52858296A3C8}" destId="{B87B1998-17B1-455D-B988-707908C1EBF3}" srcOrd="0" destOrd="0" presId="urn:microsoft.com/office/officeart/2005/8/layout/pyramid2"/>
    <dgm:cxn modelId="{9ECDA0AE-2B9C-487F-B591-F59131B798FD}" type="presParOf" srcId="{3B70EDF1-A257-4A79-827B-7C286A2B8006}" destId="{4E8658DC-DB68-40F8-9763-1BE12CF029F2}" srcOrd="0" destOrd="0" presId="urn:microsoft.com/office/officeart/2005/8/layout/pyramid2"/>
    <dgm:cxn modelId="{0B298B80-21D8-4727-98CF-5ACB410C7294}" type="presParOf" srcId="{3B70EDF1-A257-4A79-827B-7C286A2B8006}" destId="{5E49CC71-38DE-4E16-B862-E0C19A520AA0}" srcOrd="1" destOrd="0" presId="urn:microsoft.com/office/officeart/2005/8/layout/pyramid2"/>
    <dgm:cxn modelId="{5FC51DAA-61F8-4FED-AA4B-649E8E03C458}" type="presParOf" srcId="{5E49CC71-38DE-4E16-B862-E0C19A520AA0}" destId="{B87B1998-17B1-455D-B988-707908C1EBF3}" srcOrd="0" destOrd="0" presId="urn:microsoft.com/office/officeart/2005/8/layout/pyramid2"/>
    <dgm:cxn modelId="{74245E22-FEB9-4C04-A716-6F166ECA4087}" type="presParOf" srcId="{5E49CC71-38DE-4E16-B862-E0C19A520AA0}" destId="{C1EC8512-06A6-459E-83D8-2D219A847C69}" srcOrd="1" destOrd="0" presId="urn:microsoft.com/office/officeart/2005/8/layout/pyramid2"/>
    <dgm:cxn modelId="{05E7C78C-D975-4B99-9829-2D82D36C6DE5}" type="presParOf" srcId="{5E49CC71-38DE-4E16-B862-E0C19A520AA0}" destId="{4A74D791-7FA7-4DA6-8BE2-73630AAEA484}" srcOrd="2" destOrd="0" presId="urn:microsoft.com/office/officeart/2005/8/layout/pyramid2"/>
    <dgm:cxn modelId="{B25632D0-B3DA-4E10-BB83-B18A5CD0118F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83B5B1-1DE6-4890-A4DE-66A64C38D84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5426DF-C514-4CE7-800A-104CCD36F1AC}">
      <dgm:prSet phldrT="[Текст]"/>
      <dgm:spPr/>
      <dgm:t>
        <a:bodyPr/>
        <a:lstStyle/>
        <a:p>
          <a:r>
            <a:rPr lang="ru-RU" dirty="0" smtClean="0"/>
            <a:t>Воспитание и обучение детей</a:t>
          </a:r>
          <a:endParaRPr lang="ru-RU" dirty="0"/>
        </a:p>
      </dgm:t>
    </dgm:pt>
    <dgm:pt modelId="{DB84A302-9108-42B2-B5B0-5C51A5F09157}" type="parTrans" cxnId="{D4C48224-FF56-42BA-B91C-6236A6808704}">
      <dgm:prSet/>
      <dgm:spPr/>
      <dgm:t>
        <a:bodyPr/>
        <a:lstStyle/>
        <a:p>
          <a:endParaRPr lang="ru-RU"/>
        </a:p>
      </dgm:t>
    </dgm:pt>
    <dgm:pt modelId="{C8ADA499-37EA-4AFC-B7EE-E37B7630368C}" type="sibTrans" cxnId="{D4C48224-FF56-42BA-B91C-6236A6808704}">
      <dgm:prSet/>
      <dgm:spPr/>
      <dgm:t>
        <a:bodyPr/>
        <a:lstStyle/>
        <a:p>
          <a:endParaRPr lang="ru-RU"/>
        </a:p>
      </dgm:t>
    </dgm:pt>
    <dgm:pt modelId="{974F5123-662F-445A-9CDE-7F9DA2B3397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Педагогическая реальность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DD57380-0CFA-4AAC-AE25-E6B534270D5B}" type="parTrans" cxnId="{47A38F45-4A3F-47F2-A386-F7CAE34E0D12}">
      <dgm:prSet/>
      <dgm:spPr/>
      <dgm:t>
        <a:bodyPr/>
        <a:lstStyle/>
        <a:p>
          <a:endParaRPr lang="ru-RU"/>
        </a:p>
      </dgm:t>
    </dgm:pt>
    <dgm:pt modelId="{71AE72CC-BBEA-44A2-ACF2-0774E671F8EF}" type="sibTrans" cxnId="{47A38F45-4A3F-47F2-A386-F7CAE34E0D12}">
      <dgm:prSet/>
      <dgm:spPr/>
      <dgm:t>
        <a:bodyPr/>
        <a:lstStyle/>
        <a:p>
          <a:endParaRPr lang="ru-RU"/>
        </a:p>
      </dgm:t>
    </dgm:pt>
    <dgm:pt modelId="{D33D4602-64D8-455B-AA05-52755787420B}" type="pres">
      <dgm:prSet presAssocID="{0183B5B1-1DE6-4890-A4DE-66A64C38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A9C389-63BA-4815-8A65-77D78C9A28D6}" type="pres">
      <dgm:prSet presAssocID="{975426DF-C514-4CE7-800A-104CCD36F1A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FC946-553B-42FE-869E-334378282CF7}" type="pres">
      <dgm:prSet presAssocID="{C8ADA499-37EA-4AFC-B7EE-E37B7630368C}" presName="sibTrans" presStyleCnt="0"/>
      <dgm:spPr/>
    </dgm:pt>
    <dgm:pt modelId="{29D934D2-9BDE-4494-B43E-54CD8874AFCF}" type="pres">
      <dgm:prSet presAssocID="{974F5123-662F-445A-9CDE-7F9DA2B3397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3E434E-8ABF-498B-B483-73B5E4FBAFEB}" type="presOf" srcId="{0183B5B1-1DE6-4890-A4DE-66A64C38D844}" destId="{D33D4602-64D8-455B-AA05-52755787420B}" srcOrd="0" destOrd="0" presId="urn:microsoft.com/office/officeart/2005/8/layout/default"/>
    <dgm:cxn modelId="{47A38F45-4A3F-47F2-A386-F7CAE34E0D12}" srcId="{0183B5B1-1DE6-4890-A4DE-66A64C38D844}" destId="{974F5123-662F-445A-9CDE-7F9DA2B33971}" srcOrd="1" destOrd="0" parTransId="{6DD57380-0CFA-4AAC-AE25-E6B534270D5B}" sibTransId="{71AE72CC-BBEA-44A2-ACF2-0774E671F8EF}"/>
    <dgm:cxn modelId="{F29CE1BA-1CA2-43EF-B6F6-1FBEDFDEC95D}" type="presOf" srcId="{975426DF-C514-4CE7-800A-104CCD36F1AC}" destId="{8BA9C389-63BA-4815-8A65-77D78C9A28D6}" srcOrd="0" destOrd="0" presId="urn:microsoft.com/office/officeart/2005/8/layout/default"/>
    <dgm:cxn modelId="{D4C48224-FF56-42BA-B91C-6236A6808704}" srcId="{0183B5B1-1DE6-4890-A4DE-66A64C38D844}" destId="{975426DF-C514-4CE7-800A-104CCD36F1AC}" srcOrd="0" destOrd="0" parTransId="{DB84A302-9108-42B2-B5B0-5C51A5F09157}" sibTransId="{C8ADA499-37EA-4AFC-B7EE-E37B7630368C}"/>
    <dgm:cxn modelId="{50BBC8EC-6177-4176-B415-E3AE6B4EFC6C}" type="presOf" srcId="{974F5123-662F-445A-9CDE-7F9DA2B33971}" destId="{29D934D2-9BDE-4494-B43E-54CD8874AFCF}" srcOrd="0" destOrd="0" presId="urn:microsoft.com/office/officeart/2005/8/layout/default"/>
    <dgm:cxn modelId="{BDFB3670-909D-46E3-86BC-5EA9F48EE348}" type="presParOf" srcId="{D33D4602-64D8-455B-AA05-52755787420B}" destId="{8BA9C389-63BA-4815-8A65-77D78C9A28D6}" srcOrd="0" destOrd="0" presId="urn:microsoft.com/office/officeart/2005/8/layout/default"/>
    <dgm:cxn modelId="{11DAF7D4-FAD3-48CD-99A6-50FCE2394151}" type="presParOf" srcId="{D33D4602-64D8-455B-AA05-52755787420B}" destId="{D46FC946-553B-42FE-869E-334378282CF7}" srcOrd="1" destOrd="0" presId="urn:microsoft.com/office/officeart/2005/8/layout/default"/>
    <dgm:cxn modelId="{A167163C-6137-4FC4-833F-D78594D8BD35}" type="presParOf" srcId="{D33D4602-64D8-455B-AA05-52755787420B}" destId="{29D934D2-9BDE-4494-B43E-54CD8874AFCF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183B5B1-1DE6-4890-A4DE-66A64C38D84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5426DF-C514-4CE7-800A-104CCD36F1AC}">
      <dgm:prSet phldrT="[Текст]"/>
      <dgm:spPr/>
      <dgm:t>
        <a:bodyPr/>
        <a:lstStyle/>
        <a:p>
          <a:r>
            <a:rPr lang="ru-RU" dirty="0" smtClean="0"/>
            <a:t>Обучение и развитие взрослых обучающихся</a:t>
          </a:r>
          <a:endParaRPr lang="ru-RU" dirty="0"/>
        </a:p>
      </dgm:t>
    </dgm:pt>
    <dgm:pt modelId="{DB84A302-9108-42B2-B5B0-5C51A5F09157}" type="parTrans" cxnId="{D4C48224-FF56-42BA-B91C-6236A6808704}">
      <dgm:prSet/>
      <dgm:spPr/>
      <dgm:t>
        <a:bodyPr/>
        <a:lstStyle/>
        <a:p>
          <a:endParaRPr lang="ru-RU"/>
        </a:p>
      </dgm:t>
    </dgm:pt>
    <dgm:pt modelId="{C8ADA499-37EA-4AFC-B7EE-E37B7630368C}" type="sibTrans" cxnId="{D4C48224-FF56-42BA-B91C-6236A6808704}">
      <dgm:prSet/>
      <dgm:spPr/>
      <dgm:t>
        <a:bodyPr/>
        <a:lstStyle/>
        <a:p>
          <a:endParaRPr lang="ru-RU"/>
        </a:p>
      </dgm:t>
    </dgm:pt>
    <dgm:pt modelId="{974F5123-662F-445A-9CDE-7F9DA2B3397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Педагогическая реальность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DD57380-0CFA-4AAC-AE25-E6B534270D5B}" type="parTrans" cxnId="{47A38F45-4A3F-47F2-A386-F7CAE34E0D12}">
      <dgm:prSet/>
      <dgm:spPr/>
      <dgm:t>
        <a:bodyPr/>
        <a:lstStyle/>
        <a:p>
          <a:endParaRPr lang="ru-RU"/>
        </a:p>
      </dgm:t>
    </dgm:pt>
    <dgm:pt modelId="{71AE72CC-BBEA-44A2-ACF2-0774E671F8EF}" type="sibTrans" cxnId="{47A38F45-4A3F-47F2-A386-F7CAE34E0D12}">
      <dgm:prSet/>
      <dgm:spPr/>
      <dgm:t>
        <a:bodyPr/>
        <a:lstStyle/>
        <a:p>
          <a:endParaRPr lang="ru-RU"/>
        </a:p>
      </dgm:t>
    </dgm:pt>
    <dgm:pt modelId="{D33D4602-64D8-455B-AA05-52755787420B}" type="pres">
      <dgm:prSet presAssocID="{0183B5B1-1DE6-4890-A4DE-66A64C38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A9C389-63BA-4815-8A65-77D78C9A28D6}" type="pres">
      <dgm:prSet presAssocID="{975426DF-C514-4CE7-800A-104CCD36F1A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FC946-553B-42FE-869E-334378282CF7}" type="pres">
      <dgm:prSet presAssocID="{C8ADA499-37EA-4AFC-B7EE-E37B7630368C}" presName="sibTrans" presStyleCnt="0"/>
      <dgm:spPr/>
    </dgm:pt>
    <dgm:pt modelId="{29D934D2-9BDE-4494-B43E-54CD8874AFCF}" type="pres">
      <dgm:prSet presAssocID="{974F5123-662F-445A-9CDE-7F9DA2B3397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A38F45-4A3F-47F2-A386-F7CAE34E0D12}" srcId="{0183B5B1-1DE6-4890-A4DE-66A64C38D844}" destId="{974F5123-662F-445A-9CDE-7F9DA2B33971}" srcOrd="1" destOrd="0" parTransId="{6DD57380-0CFA-4AAC-AE25-E6B534270D5B}" sibTransId="{71AE72CC-BBEA-44A2-ACF2-0774E671F8EF}"/>
    <dgm:cxn modelId="{28FFDF2C-6C84-4B15-94D5-AC4794EF4497}" type="presOf" srcId="{975426DF-C514-4CE7-800A-104CCD36F1AC}" destId="{8BA9C389-63BA-4815-8A65-77D78C9A28D6}" srcOrd="0" destOrd="0" presId="urn:microsoft.com/office/officeart/2005/8/layout/default"/>
    <dgm:cxn modelId="{D4C48224-FF56-42BA-B91C-6236A6808704}" srcId="{0183B5B1-1DE6-4890-A4DE-66A64C38D844}" destId="{975426DF-C514-4CE7-800A-104CCD36F1AC}" srcOrd="0" destOrd="0" parTransId="{DB84A302-9108-42B2-B5B0-5C51A5F09157}" sibTransId="{C8ADA499-37EA-4AFC-B7EE-E37B7630368C}"/>
    <dgm:cxn modelId="{98894A7B-8308-44E9-89A7-AB54D1FC4B88}" type="presOf" srcId="{974F5123-662F-445A-9CDE-7F9DA2B33971}" destId="{29D934D2-9BDE-4494-B43E-54CD8874AFCF}" srcOrd="0" destOrd="0" presId="urn:microsoft.com/office/officeart/2005/8/layout/default"/>
    <dgm:cxn modelId="{3EA7E65A-8E49-455B-A615-EC15911F4710}" type="presOf" srcId="{0183B5B1-1DE6-4890-A4DE-66A64C38D844}" destId="{D33D4602-64D8-455B-AA05-52755787420B}" srcOrd="0" destOrd="0" presId="urn:microsoft.com/office/officeart/2005/8/layout/default"/>
    <dgm:cxn modelId="{B5A8C913-DD81-4C87-9C97-AF92553B34CB}" type="presParOf" srcId="{D33D4602-64D8-455B-AA05-52755787420B}" destId="{8BA9C389-63BA-4815-8A65-77D78C9A28D6}" srcOrd="0" destOrd="0" presId="urn:microsoft.com/office/officeart/2005/8/layout/default"/>
    <dgm:cxn modelId="{51A9C8B2-DAF0-4F49-883C-F9C40AD7CD3C}" type="presParOf" srcId="{D33D4602-64D8-455B-AA05-52755787420B}" destId="{D46FC946-553B-42FE-869E-334378282CF7}" srcOrd="1" destOrd="0" presId="urn:microsoft.com/office/officeart/2005/8/layout/default"/>
    <dgm:cxn modelId="{D77FFB08-249D-4C0E-B088-D5ABBC0F7AF4}" type="presParOf" srcId="{D33D4602-64D8-455B-AA05-52755787420B}" destId="{29D934D2-9BDE-4494-B43E-54CD8874AFCF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smtClean="0"/>
            <a:t>профессиональное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39171F0A-AF88-4281-9F4E-11B89E9483DF}">
      <dgm:prSet/>
      <dgm:spPr/>
      <dgm:t>
        <a:bodyPr/>
        <a:lstStyle/>
        <a:p>
          <a:endParaRPr lang="ru-RU"/>
        </a:p>
      </dgm:t>
    </dgm:pt>
    <dgm:pt modelId="{6519161D-06FC-4A01-A7A6-A600BFF272F5}" type="parTrans" cxnId="{AB82E7AA-FDA2-4ED5-8A6D-172FCDDA6395}">
      <dgm:prSet/>
      <dgm:spPr/>
      <dgm:t>
        <a:bodyPr/>
        <a:lstStyle/>
        <a:p>
          <a:endParaRPr lang="ru-RU"/>
        </a:p>
      </dgm:t>
    </dgm:pt>
    <dgm:pt modelId="{0B79D7CE-D130-406F-96FF-DF65AC466695}" type="sibTrans" cxnId="{AB82E7AA-FDA2-4ED5-8A6D-172FCDDA6395}">
      <dgm:prSet/>
      <dgm:spPr/>
      <dgm:t>
        <a:bodyPr/>
        <a:lstStyle/>
        <a:p>
          <a:endParaRPr lang="ru-RU"/>
        </a:p>
      </dgm:t>
    </dgm:pt>
    <dgm:pt modelId="{78DCF1C5-C84D-4A3F-83E5-C5736433472C}">
      <dgm:prSet/>
      <dgm:spPr/>
      <dgm:t>
        <a:bodyPr/>
        <a:lstStyle/>
        <a:p>
          <a:pPr rtl="0"/>
          <a:r>
            <a:rPr lang="ru-RU" baseline="0" dirty="0" smtClean="0"/>
            <a:t>обучение рабочей профессии  + трудоустройство </a:t>
          </a:r>
          <a:endParaRPr lang="ru-RU" baseline="0" dirty="0"/>
        </a:p>
      </dgm:t>
    </dgm:pt>
    <dgm:pt modelId="{1F43841B-E1DC-4638-9BED-911ED7B12C2A}" type="parTrans" cxnId="{B91EE07E-C5C3-4A7E-8612-5DA0D00B5A98}">
      <dgm:prSet/>
      <dgm:spPr/>
      <dgm:t>
        <a:bodyPr/>
        <a:lstStyle/>
        <a:p>
          <a:endParaRPr lang="ru-RU"/>
        </a:p>
      </dgm:t>
    </dgm:pt>
    <dgm:pt modelId="{6B3AE11B-C3B7-431B-B264-CE683131AD6F}" type="sibTrans" cxnId="{B91EE07E-C5C3-4A7E-8612-5DA0D00B5A98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endParaRPr lang="ru-RU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370C41-A002-4CB4-8618-86FC76CB6E7F}" type="pres">
      <dgm:prSet presAssocID="{78DCF1C5-C84D-4A3F-83E5-C5736433472C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01CDFB09-EFCD-4151-8289-E78EC589EE93}" srcId="{9972F82D-F1B6-4953-9D86-C29159F826D7}" destId="{A35FE37C-8ABE-483C-91D5-0E8EBDF64E55}" srcOrd="8" destOrd="0" parTransId="{E28D3D55-44FD-4A61-89C8-CE449CA2B63A}" sibTransId="{49588FE0-4D25-478A-A037-C125E2FB792D}"/>
    <dgm:cxn modelId="{DF059FC8-2202-4871-80AD-2D6F975B8EC1}" type="presOf" srcId="{C097BC29-C573-4D6B-883B-9493F951208C}" destId="{CFB8FD85-C1AE-4624-8CFB-34305A18F150}" srcOrd="0" destOrd="0" presId="urn:microsoft.com/office/officeart/2005/8/layout/funnel1"/>
    <dgm:cxn modelId="{9E722BBA-B9DF-4B17-AAA5-C7CACFC983E4}" type="presOf" srcId="{2A951A4B-FC22-47FE-8938-187186DB48A5}" destId="{143346B0-EACD-4E89-8067-704413A3F63F}" srcOrd="0" destOrd="1" presId="urn:microsoft.com/office/officeart/2005/8/layout/funnel1"/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6795AB47-F0CC-4915-90C6-9015095A6DEB}" type="presOf" srcId="{A7AAE1F1-72B3-443F-833E-2BD1FD3536DA}" destId="{143346B0-EACD-4E89-8067-704413A3F63F}" srcOrd="0" destOrd="2" presId="urn:microsoft.com/office/officeart/2005/8/layout/funnel1"/>
    <dgm:cxn modelId="{C453647C-7BDC-4565-B620-C58505C196C6}" srcId="{9972F82D-F1B6-4953-9D86-C29159F826D7}" destId="{F5FC46A5-62FB-4148-956F-B669008A70FF}" srcOrd="5" destOrd="0" parTransId="{CEABD4E7-240C-4FAD-8BC5-EB863EE2D33F}" sibTransId="{9E8E384F-AF4F-4444-93F5-86A67D23314B}"/>
    <dgm:cxn modelId="{BFDDDE84-74C2-482A-A9CF-4D16E373D382}" type="presOf" srcId="{9972F82D-F1B6-4953-9D86-C29159F826D7}" destId="{7D04C3D7-22BC-4558-8EB4-8305D377C7E4}" srcOrd="0" destOrd="0" presId="urn:microsoft.com/office/officeart/2005/8/layout/funnel1"/>
    <dgm:cxn modelId="{763410C5-6FA4-4B97-8072-9C1E453230C5}" type="presOf" srcId="{FB5CE308-31C3-41A7-8F9E-88070DC6B0ED}" destId="{143346B0-EACD-4E89-8067-704413A3F63F}" srcOrd="0" destOrd="0" presId="urn:microsoft.com/office/officeart/2005/8/layout/funnel1"/>
    <dgm:cxn modelId="{A73B3B48-A3F5-4ACB-9044-34A727DE03A9}" srcId="{9972F82D-F1B6-4953-9D86-C29159F826D7}" destId="{0089A86A-79F6-4C5F-B43B-D81A13AAD7C2}" srcOrd="6" destOrd="0" parTransId="{E5EDE601-7E69-4542-951B-A675A8EF6FAF}" sibTransId="{01D10E25-F0CD-4592-BE58-DACED5641A4B}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D981A32D-752A-411B-84AA-0D085DBF4C89}" srcId="{9972F82D-F1B6-4953-9D86-C29159F826D7}" destId="{7FD66B83-2DAE-4F9E-BFC1-1C11C1B69CE3}" srcOrd="7" destOrd="0" parTransId="{18922142-34C8-4D75-AA99-F5D491D64755}" sibTransId="{F2723587-782D-48DC-9BCA-EF6062D90E7A}"/>
    <dgm:cxn modelId="{B91EE07E-C5C3-4A7E-8612-5DA0D00B5A98}" srcId="{9972F82D-F1B6-4953-9D86-C29159F826D7}" destId="{78DCF1C5-C84D-4A3F-83E5-C5736433472C}" srcOrd="3" destOrd="0" parTransId="{1F43841B-E1DC-4638-9BED-911ED7B12C2A}" sibTransId="{6B3AE11B-C3B7-431B-B264-CE683131AD6F}"/>
    <dgm:cxn modelId="{AB82E7AA-FDA2-4ED5-8A6D-172FCDDA6395}" srcId="{9972F82D-F1B6-4953-9D86-C29159F826D7}" destId="{39171F0A-AF88-4281-9F4E-11B89E9483DF}" srcOrd="4" destOrd="0" parTransId="{6519161D-06FC-4A01-A7A6-A600BFF272F5}" sibTransId="{0B79D7CE-D130-406F-96FF-DF65AC466695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E0540969-D6A0-441D-BF6E-CB4B941F77BB}" type="presOf" srcId="{AC14FE33-98F5-46A3-B491-36CEED81CEB8}" destId="{143346B0-EACD-4E89-8067-704413A3F63F}" srcOrd="0" destOrd="3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9BF84FDD-98D7-482E-8298-D6BEDE6EBE80}" type="presOf" srcId="{885245B0-4999-470C-964C-F8409100F54B}" destId="{CA370C41-A002-4CB4-8618-86FC76CB6E7F}" srcOrd="0" destOrd="0" presId="urn:microsoft.com/office/officeart/2005/8/layout/funnel1"/>
    <dgm:cxn modelId="{4059F636-CC36-4C71-B3ED-0B33791D417E}" type="presOf" srcId="{78DCF1C5-C84D-4A3F-83E5-C5736433472C}" destId="{4CFC6800-4747-4265-989E-B0BC6FE5D4AB}" srcOrd="0" destOrd="0" presId="urn:microsoft.com/office/officeart/2005/8/layout/funnel1"/>
    <dgm:cxn modelId="{76191EB8-E8CB-4DF4-A141-5A1FE726E222}" type="presParOf" srcId="{7D04C3D7-22BC-4558-8EB4-8305D377C7E4}" destId="{10E6BA47-9EFA-4C6F-B6FD-C0202956C3EC}" srcOrd="0" destOrd="0" presId="urn:microsoft.com/office/officeart/2005/8/layout/funnel1"/>
    <dgm:cxn modelId="{28A559B8-B119-4253-95EC-207BCB8EA533}" type="presParOf" srcId="{7D04C3D7-22BC-4558-8EB4-8305D377C7E4}" destId="{515964DE-0A8E-493E-9C1C-A0FF6864EFA4}" srcOrd="1" destOrd="0" presId="urn:microsoft.com/office/officeart/2005/8/layout/funnel1"/>
    <dgm:cxn modelId="{12BAECFA-D0BA-457E-BA53-D0004AC514A2}" type="presParOf" srcId="{7D04C3D7-22BC-4558-8EB4-8305D377C7E4}" destId="{4CFC6800-4747-4265-989E-B0BC6FE5D4AB}" srcOrd="2" destOrd="0" presId="urn:microsoft.com/office/officeart/2005/8/layout/funnel1"/>
    <dgm:cxn modelId="{D637646B-76FA-4FAA-AFE6-888292876A39}" type="presParOf" srcId="{7D04C3D7-22BC-4558-8EB4-8305D377C7E4}" destId="{CFB8FD85-C1AE-4624-8CFB-34305A18F150}" srcOrd="3" destOrd="0" presId="urn:microsoft.com/office/officeart/2005/8/layout/funnel1"/>
    <dgm:cxn modelId="{8F91E706-764E-4217-94D9-1E7AEBD14187}" type="presParOf" srcId="{7D04C3D7-22BC-4558-8EB4-8305D377C7E4}" destId="{143346B0-EACD-4E89-8067-704413A3F63F}" srcOrd="4" destOrd="0" presId="urn:microsoft.com/office/officeart/2005/8/layout/funnel1"/>
    <dgm:cxn modelId="{54510E97-C022-493C-8208-4B0D435A99AC}" type="presParOf" srcId="{7D04C3D7-22BC-4558-8EB4-8305D377C7E4}" destId="{CA370C41-A002-4CB4-8618-86FC76CB6E7F}" srcOrd="5" destOrd="0" presId="urn:microsoft.com/office/officeart/2005/8/layout/funnel1"/>
    <dgm:cxn modelId="{28707790-3670-4230-A396-74CACB457858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smtClean="0"/>
            <a:t>профессиональное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39171F0A-AF88-4281-9F4E-11B89E9483DF}">
      <dgm:prSet/>
      <dgm:spPr/>
      <dgm:t>
        <a:bodyPr/>
        <a:lstStyle/>
        <a:p>
          <a:endParaRPr lang="ru-RU"/>
        </a:p>
      </dgm:t>
    </dgm:pt>
    <dgm:pt modelId="{6519161D-06FC-4A01-A7A6-A600BFF272F5}" type="parTrans" cxnId="{AB82E7AA-FDA2-4ED5-8A6D-172FCDDA6395}">
      <dgm:prSet/>
      <dgm:spPr/>
      <dgm:t>
        <a:bodyPr/>
        <a:lstStyle/>
        <a:p>
          <a:endParaRPr lang="ru-RU"/>
        </a:p>
      </dgm:t>
    </dgm:pt>
    <dgm:pt modelId="{0B79D7CE-D130-406F-96FF-DF65AC466695}" type="sibTrans" cxnId="{AB82E7AA-FDA2-4ED5-8A6D-172FCDDA6395}">
      <dgm:prSet/>
      <dgm:spPr/>
      <dgm:t>
        <a:bodyPr/>
        <a:lstStyle/>
        <a:p>
          <a:endParaRPr lang="ru-RU"/>
        </a:p>
      </dgm:t>
    </dgm:pt>
    <dgm:pt modelId="{78DCF1C5-C84D-4A3F-83E5-C5736433472C}">
      <dgm:prSet/>
      <dgm:spPr/>
      <dgm:t>
        <a:bodyPr/>
        <a:lstStyle/>
        <a:p>
          <a:pPr rtl="0"/>
          <a:r>
            <a:rPr lang="ru-RU" baseline="0" dirty="0" smtClean="0"/>
            <a:t>среднее профессиональное +трудоустройство</a:t>
          </a:r>
          <a:endParaRPr lang="ru-RU" baseline="0" dirty="0"/>
        </a:p>
      </dgm:t>
    </dgm:pt>
    <dgm:pt modelId="{1F43841B-E1DC-4638-9BED-911ED7B12C2A}" type="parTrans" cxnId="{B91EE07E-C5C3-4A7E-8612-5DA0D00B5A98}">
      <dgm:prSet/>
      <dgm:spPr/>
      <dgm:t>
        <a:bodyPr/>
        <a:lstStyle/>
        <a:p>
          <a:endParaRPr lang="ru-RU"/>
        </a:p>
      </dgm:t>
    </dgm:pt>
    <dgm:pt modelId="{6B3AE11B-C3B7-431B-B264-CE683131AD6F}" type="sibTrans" cxnId="{B91EE07E-C5C3-4A7E-8612-5DA0D00B5A98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endParaRPr lang="ru-RU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370C41-A002-4CB4-8618-86FC76CB6E7F}" type="pres">
      <dgm:prSet presAssocID="{78DCF1C5-C84D-4A3F-83E5-C5736433472C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BEA2BE87-6FEA-4533-A15A-118BDAE449CF}" type="presOf" srcId="{2A951A4B-FC22-47FE-8938-187186DB48A5}" destId="{143346B0-EACD-4E89-8067-704413A3F63F}" srcOrd="0" destOrd="1" presId="urn:microsoft.com/office/officeart/2005/8/layout/funnel1"/>
    <dgm:cxn modelId="{3F5CF977-E999-45E2-91F5-E792CEB6172F}" type="presOf" srcId="{AC14FE33-98F5-46A3-B491-36CEED81CEB8}" destId="{143346B0-EACD-4E89-8067-704413A3F63F}" srcOrd="0" destOrd="3" presId="urn:microsoft.com/office/officeart/2005/8/layout/funnel1"/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7" destOrd="0" parTransId="{18922142-34C8-4D75-AA99-F5D491D64755}" sibTransId="{F2723587-782D-48DC-9BCA-EF6062D90E7A}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C117448B-516B-4355-94AB-FF3BF2696630}" type="presOf" srcId="{78DCF1C5-C84D-4A3F-83E5-C5736433472C}" destId="{4CFC6800-4747-4265-989E-B0BC6FE5D4AB}" srcOrd="0" destOrd="0" presId="urn:microsoft.com/office/officeart/2005/8/layout/funnel1"/>
    <dgm:cxn modelId="{A73B3B48-A3F5-4ACB-9044-34A727DE03A9}" srcId="{9972F82D-F1B6-4953-9D86-C29159F826D7}" destId="{0089A86A-79F6-4C5F-B43B-D81A13AAD7C2}" srcOrd="6" destOrd="0" parTransId="{E5EDE601-7E69-4542-951B-A675A8EF6FAF}" sibTransId="{01D10E25-F0CD-4592-BE58-DACED5641A4B}"/>
    <dgm:cxn modelId="{01CDFB09-EFCD-4151-8289-E78EC589EE93}" srcId="{9972F82D-F1B6-4953-9D86-C29159F826D7}" destId="{A35FE37C-8ABE-483C-91D5-0E8EBDF64E55}" srcOrd="8" destOrd="0" parTransId="{E28D3D55-44FD-4A61-89C8-CE449CA2B63A}" sibTransId="{49588FE0-4D25-478A-A037-C125E2FB792D}"/>
    <dgm:cxn modelId="{0A7BF994-9C0F-4807-8854-5938D59D3D88}" type="presOf" srcId="{A7AAE1F1-72B3-443F-833E-2BD1FD3536DA}" destId="{143346B0-EACD-4E89-8067-704413A3F63F}" srcOrd="0" destOrd="2" presId="urn:microsoft.com/office/officeart/2005/8/layout/funnel1"/>
    <dgm:cxn modelId="{AB82E7AA-FDA2-4ED5-8A6D-172FCDDA6395}" srcId="{9972F82D-F1B6-4953-9D86-C29159F826D7}" destId="{39171F0A-AF88-4281-9F4E-11B89E9483DF}" srcOrd="4" destOrd="0" parTransId="{6519161D-06FC-4A01-A7A6-A600BFF272F5}" sibTransId="{0B79D7CE-D130-406F-96FF-DF65AC466695}"/>
    <dgm:cxn modelId="{C453647C-7BDC-4565-B620-C58505C196C6}" srcId="{9972F82D-F1B6-4953-9D86-C29159F826D7}" destId="{F5FC46A5-62FB-4148-956F-B669008A70FF}" srcOrd="5" destOrd="0" parTransId="{CEABD4E7-240C-4FAD-8BC5-EB863EE2D33F}" sibTransId="{9E8E384F-AF4F-4444-93F5-86A67D23314B}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42F74389-0FCF-4195-8CB4-80C0097393F6}" type="presOf" srcId="{C097BC29-C573-4D6B-883B-9493F951208C}" destId="{CFB8FD85-C1AE-4624-8CFB-34305A18F150}" srcOrd="0" destOrd="0" presId="urn:microsoft.com/office/officeart/2005/8/layout/funnel1"/>
    <dgm:cxn modelId="{3456E07C-F322-433D-8E51-E7D541BFD1BD}" type="presOf" srcId="{FB5CE308-31C3-41A7-8F9E-88070DC6B0ED}" destId="{143346B0-EACD-4E89-8067-704413A3F63F}" srcOrd="0" destOrd="0" presId="urn:microsoft.com/office/officeart/2005/8/layout/funnel1"/>
    <dgm:cxn modelId="{50FDDB92-9D04-4E4B-9D7F-5D5A1F16840A}" type="presOf" srcId="{9972F82D-F1B6-4953-9D86-C29159F826D7}" destId="{7D04C3D7-22BC-4558-8EB4-8305D377C7E4}" srcOrd="0" destOrd="0" presId="urn:microsoft.com/office/officeart/2005/8/layout/funnel1"/>
    <dgm:cxn modelId="{B91EE07E-C5C3-4A7E-8612-5DA0D00B5A98}" srcId="{9972F82D-F1B6-4953-9D86-C29159F826D7}" destId="{78DCF1C5-C84D-4A3F-83E5-C5736433472C}" srcOrd="3" destOrd="0" parTransId="{1F43841B-E1DC-4638-9BED-911ED7B12C2A}" sibTransId="{6B3AE11B-C3B7-431B-B264-CE683131AD6F}"/>
    <dgm:cxn modelId="{B22E760A-197C-495A-B429-6F970999B14E}" type="presOf" srcId="{885245B0-4999-470C-964C-F8409100F54B}" destId="{CA370C41-A002-4CB4-8618-86FC76CB6E7F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F1FFE983-0111-48CE-B0D1-5D81A94D364C}" type="presParOf" srcId="{7D04C3D7-22BC-4558-8EB4-8305D377C7E4}" destId="{10E6BA47-9EFA-4C6F-B6FD-C0202956C3EC}" srcOrd="0" destOrd="0" presId="urn:microsoft.com/office/officeart/2005/8/layout/funnel1"/>
    <dgm:cxn modelId="{84096C65-F136-45D0-B854-1982713B2033}" type="presParOf" srcId="{7D04C3D7-22BC-4558-8EB4-8305D377C7E4}" destId="{515964DE-0A8E-493E-9C1C-A0FF6864EFA4}" srcOrd="1" destOrd="0" presId="urn:microsoft.com/office/officeart/2005/8/layout/funnel1"/>
    <dgm:cxn modelId="{1DAC3D9B-7CB2-4C82-9CAA-D31584DC0831}" type="presParOf" srcId="{7D04C3D7-22BC-4558-8EB4-8305D377C7E4}" destId="{4CFC6800-4747-4265-989E-B0BC6FE5D4AB}" srcOrd="2" destOrd="0" presId="urn:microsoft.com/office/officeart/2005/8/layout/funnel1"/>
    <dgm:cxn modelId="{926A5403-8526-4F02-9230-CDED1E4CE9E2}" type="presParOf" srcId="{7D04C3D7-22BC-4558-8EB4-8305D377C7E4}" destId="{CFB8FD85-C1AE-4624-8CFB-34305A18F150}" srcOrd="3" destOrd="0" presId="urn:microsoft.com/office/officeart/2005/8/layout/funnel1"/>
    <dgm:cxn modelId="{8F1F2A2B-D895-4AD7-B8F2-E664EB990975}" type="presParOf" srcId="{7D04C3D7-22BC-4558-8EB4-8305D377C7E4}" destId="{143346B0-EACD-4E89-8067-704413A3F63F}" srcOrd="4" destOrd="0" presId="urn:microsoft.com/office/officeart/2005/8/layout/funnel1"/>
    <dgm:cxn modelId="{8C702E4F-D401-4181-BC28-62B49697E225}" type="presParOf" srcId="{7D04C3D7-22BC-4558-8EB4-8305D377C7E4}" destId="{CA370C41-A002-4CB4-8618-86FC76CB6E7F}" srcOrd="5" destOrd="0" presId="urn:microsoft.com/office/officeart/2005/8/layout/funnel1"/>
    <dgm:cxn modelId="{B1CC14BE-74D9-434A-89B0-9D8965D7B88D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smtClean="0"/>
            <a:t>среднее профессиональное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39171F0A-AF88-4281-9F4E-11B89E9483DF}">
      <dgm:prSet/>
      <dgm:spPr/>
      <dgm:t>
        <a:bodyPr/>
        <a:lstStyle/>
        <a:p>
          <a:pPr rtl="0"/>
          <a:r>
            <a:rPr lang="ru-RU" baseline="0" dirty="0" err="1" smtClean="0"/>
            <a:t>бакалавриат</a:t>
          </a:r>
          <a:endParaRPr lang="ru-RU" baseline="0" dirty="0"/>
        </a:p>
      </dgm:t>
    </dgm:pt>
    <dgm:pt modelId="{6519161D-06FC-4A01-A7A6-A600BFF272F5}" type="parTrans" cxnId="{AB82E7AA-FDA2-4ED5-8A6D-172FCDDA6395}">
      <dgm:prSet/>
      <dgm:spPr/>
      <dgm:t>
        <a:bodyPr/>
        <a:lstStyle/>
        <a:p>
          <a:endParaRPr lang="ru-RU"/>
        </a:p>
      </dgm:t>
    </dgm:pt>
    <dgm:pt modelId="{0B79D7CE-D130-406F-96FF-DF65AC466695}" type="sibTrans" cxnId="{AB82E7AA-FDA2-4ED5-8A6D-172FCDDA6395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endParaRPr lang="ru-RU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FD5C36-5BCB-4B9E-8610-358EE6B5ED30}" type="pres">
      <dgm:prSet presAssocID="{39171F0A-AF88-4281-9F4E-11B89E9483D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6" destOrd="0" parTransId="{18922142-34C8-4D75-AA99-F5D491D64755}" sibTransId="{F2723587-782D-48DC-9BCA-EF6062D90E7A}"/>
    <dgm:cxn modelId="{70F9BF1E-458F-4732-AB5A-691EBB7B87F0}" type="presOf" srcId="{9972F82D-F1B6-4953-9D86-C29159F826D7}" destId="{7D04C3D7-22BC-4558-8EB4-8305D377C7E4}" srcOrd="0" destOrd="0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FB0AFB1E-A592-445B-94D5-A3246F86CB44}" type="presOf" srcId="{A7AAE1F1-72B3-443F-833E-2BD1FD3536DA}" destId="{143346B0-EACD-4E89-8067-704413A3F63F}" srcOrd="0" destOrd="2" presId="urn:microsoft.com/office/officeart/2005/8/layout/funnel1"/>
    <dgm:cxn modelId="{A73B3B48-A3F5-4ACB-9044-34A727DE03A9}" srcId="{9972F82D-F1B6-4953-9D86-C29159F826D7}" destId="{0089A86A-79F6-4C5F-B43B-D81A13AAD7C2}" srcOrd="5" destOrd="0" parTransId="{E5EDE601-7E69-4542-951B-A675A8EF6FAF}" sibTransId="{01D10E25-F0CD-4592-BE58-DACED5641A4B}"/>
    <dgm:cxn modelId="{84EDEDD3-20D7-4CEB-BB07-66DBB6091210}" type="presOf" srcId="{2A951A4B-FC22-47FE-8938-187186DB48A5}" destId="{143346B0-EACD-4E89-8067-704413A3F63F}" srcOrd="0" destOrd="1" presId="urn:microsoft.com/office/officeart/2005/8/layout/funnel1"/>
    <dgm:cxn modelId="{7D8BA919-966B-4C50-A4CD-ADDEC803CD92}" type="presOf" srcId="{C097BC29-C573-4D6B-883B-9493F951208C}" destId="{CFB8FD85-C1AE-4624-8CFB-34305A18F150}" srcOrd="0" destOrd="0" presId="urn:microsoft.com/office/officeart/2005/8/layout/funnel1"/>
    <dgm:cxn modelId="{D5BB3026-7740-4936-8A57-4DAA49E4C84D}" type="presOf" srcId="{FB5CE308-31C3-41A7-8F9E-88070DC6B0ED}" destId="{143346B0-EACD-4E89-8067-704413A3F63F}" srcOrd="0" destOrd="0" presId="urn:microsoft.com/office/officeart/2005/8/layout/funnel1"/>
    <dgm:cxn modelId="{01CDFB09-EFCD-4151-8289-E78EC589EE93}" srcId="{9972F82D-F1B6-4953-9D86-C29159F826D7}" destId="{A35FE37C-8ABE-483C-91D5-0E8EBDF64E55}" srcOrd="7" destOrd="0" parTransId="{E28D3D55-44FD-4A61-89C8-CE449CA2B63A}" sibTransId="{49588FE0-4D25-478A-A037-C125E2FB792D}"/>
    <dgm:cxn modelId="{AB82E7AA-FDA2-4ED5-8A6D-172FCDDA6395}" srcId="{9972F82D-F1B6-4953-9D86-C29159F826D7}" destId="{39171F0A-AF88-4281-9F4E-11B89E9483DF}" srcOrd="3" destOrd="0" parTransId="{6519161D-06FC-4A01-A7A6-A600BFF272F5}" sibTransId="{0B79D7CE-D130-406F-96FF-DF65AC466695}"/>
    <dgm:cxn modelId="{C453647C-7BDC-4565-B620-C58505C196C6}" srcId="{9972F82D-F1B6-4953-9D86-C29159F826D7}" destId="{F5FC46A5-62FB-4148-956F-B669008A70FF}" srcOrd="4" destOrd="0" parTransId="{CEABD4E7-240C-4FAD-8BC5-EB863EE2D33F}" sibTransId="{9E8E384F-AF4F-4444-93F5-86A67D23314B}"/>
    <dgm:cxn modelId="{A04DA880-276B-4DEF-8808-BA9AD3FEB765}" type="presOf" srcId="{AC14FE33-98F5-46A3-B491-36CEED81CEB8}" destId="{143346B0-EACD-4E89-8067-704413A3F63F}" srcOrd="0" destOrd="3" presId="urn:microsoft.com/office/officeart/2005/8/layout/funnel1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E1012634-32B8-4979-92B0-CBB60D175242}" type="presOf" srcId="{885245B0-4999-470C-964C-F8409100F54B}" destId="{E5FD5C36-5BCB-4B9E-8610-358EE6B5ED30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082467FE-7222-458F-BA23-EE9E2B4805BF}" type="presOf" srcId="{39171F0A-AF88-4281-9F4E-11B89E9483DF}" destId="{4CFC6800-4747-4265-989E-B0BC6FE5D4AB}" srcOrd="0" destOrd="0" presId="urn:microsoft.com/office/officeart/2005/8/layout/funnel1"/>
    <dgm:cxn modelId="{C91E6035-73D9-4968-A89C-0866B486CF1D}" type="presParOf" srcId="{7D04C3D7-22BC-4558-8EB4-8305D377C7E4}" destId="{10E6BA47-9EFA-4C6F-B6FD-C0202956C3EC}" srcOrd="0" destOrd="0" presId="urn:microsoft.com/office/officeart/2005/8/layout/funnel1"/>
    <dgm:cxn modelId="{54F5CAFA-8A86-4263-9CEE-AE0A9885B30D}" type="presParOf" srcId="{7D04C3D7-22BC-4558-8EB4-8305D377C7E4}" destId="{515964DE-0A8E-493E-9C1C-A0FF6864EFA4}" srcOrd="1" destOrd="0" presId="urn:microsoft.com/office/officeart/2005/8/layout/funnel1"/>
    <dgm:cxn modelId="{BC36D2CD-EAB4-4A31-8DD9-A0C7BB0F9397}" type="presParOf" srcId="{7D04C3D7-22BC-4558-8EB4-8305D377C7E4}" destId="{4CFC6800-4747-4265-989E-B0BC6FE5D4AB}" srcOrd="2" destOrd="0" presId="urn:microsoft.com/office/officeart/2005/8/layout/funnel1"/>
    <dgm:cxn modelId="{4C178DA9-AC22-4298-81F8-52A8696F4915}" type="presParOf" srcId="{7D04C3D7-22BC-4558-8EB4-8305D377C7E4}" destId="{CFB8FD85-C1AE-4624-8CFB-34305A18F150}" srcOrd="3" destOrd="0" presId="urn:microsoft.com/office/officeart/2005/8/layout/funnel1"/>
    <dgm:cxn modelId="{3EC8E220-4991-437D-9BCC-2F61117FBB91}" type="presParOf" srcId="{7D04C3D7-22BC-4558-8EB4-8305D377C7E4}" destId="{143346B0-EACD-4E89-8067-704413A3F63F}" srcOrd="4" destOrd="0" presId="urn:microsoft.com/office/officeart/2005/8/layout/funnel1"/>
    <dgm:cxn modelId="{6A8C27AD-82D8-4188-8FB5-11D8C4F5E839}" type="presParOf" srcId="{7D04C3D7-22BC-4558-8EB4-8305D377C7E4}" destId="{E5FD5C36-5BCB-4B9E-8610-358EE6B5ED30}" srcOrd="5" destOrd="0" presId="urn:microsoft.com/office/officeart/2005/8/layout/funnel1"/>
    <dgm:cxn modelId="{83605379-11BF-4920-9648-57FD01B424F1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err="1" smtClean="0"/>
            <a:t>бакалавриат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pPr rtl="0"/>
          <a:r>
            <a:rPr lang="ru-RU" baseline="0" dirty="0" smtClean="0"/>
            <a:t>трудоустройство</a:t>
          </a:r>
          <a:endParaRPr lang="ru-RU" baseline="0" dirty="0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BD4B7-9B02-4C25-B801-C5D71A21C21B}" type="pres">
      <dgm:prSet presAssocID="{F5FC46A5-62FB-4148-956F-B669008A70F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5" destOrd="0" parTransId="{18922142-34C8-4D75-AA99-F5D491D64755}" sibTransId="{F2723587-782D-48DC-9BCA-EF6062D90E7A}"/>
    <dgm:cxn modelId="{90E05501-E79D-4F18-9A0A-A946FEA52B78}" type="presOf" srcId="{C097BC29-C573-4D6B-883B-9493F951208C}" destId="{CFB8FD85-C1AE-4624-8CFB-34305A18F150}" srcOrd="0" destOrd="0" presId="urn:microsoft.com/office/officeart/2005/8/layout/funnel1"/>
    <dgm:cxn modelId="{EBBC5A70-CDB9-448E-A711-93B4950AC97B}" type="presOf" srcId="{FB5CE308-31C3-41A7-8F9E-88070DC6B0ED}" destId="{143346B0-EACD-4E89-8067-704413A3F63F}" srcOrd="0" destOrd="0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47A1AA67-43F9-40A0-9AE0-6F240623247D}" type="presOf" srcId="{F5FC46A5-62FB-4148-956F-B669008A70FF}" destId="{4CFC6800-4747-4265-989E-B0BC6FE5D4AB}" srcOrd="0" destOrd="0" presId="urn:microsoft.com/office/officeart/2005/8/layout/funnel1"/>
    <dgm:cxn modelId="{A73B3B48-A3F5-4ACB-9044-34A727DE03A9}" srcId="{9972F82D-F1B6-4953-9D86-C29159F826D7}" destId="{0089A86A-79F6-4C5F-B43B-D81A13AAD7C2}" srcOrd="4" destOrd="0" parTransId="{E5EDE601-7E69-4542-951B-A675A8EF6FAF}" sibTransId="{01D10E25-F0CD-4592-BE58-DACED5641A4B}"/>
    <dgm:cxn modelId="{ABCB50AE-C136-4262-9D2D-20C83017A65B}" type="presOf" srcId="{A7AAE1F1-72B3-443F-833E-2BD1FD3536DA}" destId="{143346B0-EACD-4E89-8067-704413A3F63F}" srcOrd="0" destOrd="2" presId="urn:microsoft.com/office/officeart/2005/8/layout/funnel1"/>
    <dgm:cxn modelId="{01CDFB09-EFCD-4151-8289-E78EC589EE93}" srcId="{9972F82D-F1B6-4953-9D86-C29159F826D7}" destId="{A35FE37C-8ABE-483C-91D5-0E8EBDF64E55}" srcOrd="6" destOrd="0" parTransId="{E28D3D55-44FD-4A61-89C8-CE449CA2B63A}" sibTransId="{49588FE0-4D25-478A-A037-C125E2FB792D}"/>
    <dgm:cxn modelId="{C453647C-7BDC-4565-B620-C58505C196C6}" srcId="{9972F82D-F1B6-4953-9D86-C29159F826D7}" destId="{F5FC46A5-62FB-4148-956F-B669008A70FF}" srcOrd="3" destOrd="0" parTransId="{CEABD4E7-240C-4FAD-8BC5-EB863EE2D33F}" sibTransId="{9E8E384F-AF4F-4444-93F5-86A67D23314B}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C71BC163-AA06-4A8D-B149-4ED411628D0E}" type="presOf" srcId="{AC14FE33-98F5-46A3-B491-36CEED81CEB8}" destId="{143346B0-EACD-4E89-8067-704413A3F63F}" srcOrd="0" destOrd="3" presId="urn:microsoft.com/office/officeart/2005/8/layout/funnel1"/>
    <dgm:cxn modelId="{B8B5E528-6B4B-4590-A74B-27EAA9BFD4DB}" type="presOf" srcId="{2A951A4B-FC22-47FE-8938-187186DB48A5}" destId="{143346B0-EACD-4E89-8067-704413A3F63F}" srcOrd="0" destOrd="1" presId="urn:microsoft.com/office/officeart/2005/8/layout/funnel1"/>
    <dgm:cxn modelId="{A2BB630B-048F-47AB-8FEB-3523EFA8E54B}" type="presOf" srcId="{9972F82D-F1B6-4953-9D86-C29159F826D7}" destId="{7D04C3D7-22BC-4558-8EB4-8305D377C7E4}" srcOrd="0" destOrd="0" presId="urn:microsoft.com/office/officeart/2005/8/layout/funnel1"/>
    <dgm:cxn modelId="{6949A361-53BE-49E7-B806-9F54B0639553}" type="presOf" srcId="{885245B0-4999-470C-964C-F8409100F54B}" destId="{C7DBD4B7-9B02-4C25-B801-C5D71A21C21B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3621E8BF-0113-4A42-95E0-B2BF40959621}" type="presParOf" srcId="{7D04C3D7-22BC-4558-8EB4-8305D377C7E4}" destId="{10E6BA47-9EFA-4C6F-B6FD-C0202956C3EC}" srcOrd="0" destOrd="0" presId="urn:microsoft.com/office/officeart/2005/8/layout/funnel1"/>
    <dgm:cxn modelId="{A440A0CE-5FC4-4182-B357-772DB91BFD05}" type="presParOf" srcId="{7D04C3D7-22BC-4558-8EB4-8305D377C7E4}" destId="{515964DE-0A8E-493E-9C1C-A0FF6864EFA4}" srcOrd="1" destOrd="0" presId="urn:microsoft.com/office/officeart/2005/8/layout/funnel1"/>
    <dgm:cxn modelId="{E1630B77-6F17-41A7-8EBB-F488067CB4C6}" type="presParOf" srcId="{7D04C3D7-22BC-4558-8EB4-8305D377C7E4}" destId="{4CFC6800-4747-4265-989E-B0BC6FE5D4AB}" srcOrd="2" destOrd="0" presId="urn:microsoft.com/office/officeart/2005/8/layout/funnel1"/>
    <dgm:cxn modelId="{9336DF41-DD13-4EA1-92AB-7D05703588ED}" type="presParOf" srcId="{7D04C3D7-22BC-4558-8EB4-8305D377C7E4}" destId="{CFB8FD85-C1AE-4624-8CFB-34305A18F150}" srcOrd="3" destOrd="0" presId="urn:microsoft.com/office/officeart/2005/8/layout/funnel1"/>
    <dgm:cxn modelId="{E884108A-E40B-4D16-8F33-F809D100519E}" type="presParOf" srcId="{7D04C3D7-22BC-4558-8EB4-8305D377C7E4}" destId="{143346B0-EACD-4E89-8067-704413A3F63F}" srcOrd="4" destOrd="0" presId="urn:microsoft.com/office/officeart/2005/8/layout/funnel1"/>
    <dgm:cxn modelId="{A7B84652-94CE-4444-B434-0AF05ED37651}" type="presParOf" srcId="{7D04C3D7-22BC-4558-8EB4-8305D377C7E4}" destId="{C7DBD4B7-9B02-4C25-B801-C5D71A21C21B}" srcOrd="5" destOrd="0" presId="urn:microsoft.com/office/officeart/2005/8/layout/funnel1"/>
    <dgm:cxn modelId="{D31035D0-E5F1-45B7-B893-FD3F273D0ABC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972F82D-F1B6-4953-9D86-C29159F826D7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5245B0-4999-470C-964C-F8409100F54B}">
      <dgm:prSet/>
      <dgm:spPr/>
      <dgm:t>
        <a:bodyPr/>
        <a:lstStyle/>
        <a:p>
          <a:pPr rtl="0"/>
          <a:r>
            <a:rPr lang="ru-RU" dirty="0" smtClean="0"/>
            <a:t>дошкольное</a:t>
          </a:r>
          <a:endParaRPr lang="ru-RU" dirty="0"/>
        </a:p>
      </dgm:t>
    </dgm:pt>
    <dgm:pt modelId="{D933AA64-111A-4875-BAC6-DC31FB27F15D}" type="parTrans" cxnId="{3DC473CA-D2AD-4C89-9EE9-891A2209DE84}">
      <dgm:prSet/>
      <dgm:spPr/>
      <dgm:t>
        <a:bodyPr/>
        <a:lstStyle/>
        <a:p>
          <a:endParaRPr lang="ru-RU"/>
        </a:p>
      </dgm:t>
    </dgm:pt>
    <dgm:pt modelId="{0A5A66B1-2743-439D-BE42-0386132A68A0}" type="sibTrans" cxnId="{3DC473CA-D2AD-4C89-9EE9-891A2209DE84}">
      <dgm:prSet/>
      <dgm:spPr/>
      <dgm:t>
        <a:bodyPr/>
        <a:lstStyle/>
        <a:p>
          <a:endParaRPr lang="ru-RU"/>
        </a:p>
      </dgm:t>
    </dgm:pt>
    <dgm:pt modelId="{2A951A4B-FC22-47FE-8938-187186DB48A5}">
      <dgm:prSet/>
      <dgm:spPr/>
      <dgm:t>
        <a:bodyPr/>
        <a:lstStyle/>
        <a:p>
          <a:pPr rtl="0"/>
          <a:r>
            <a:rPr lang="ru-RU" baseline="0" dirty="0" smtClean="0"/>
            <a:t>начальное</a:t>
          </a:r>
          <a:endParaRPr lang="ru-RU" dirty="0"/>
        </a:p>
      </dgm:t>
    </dgm:pt>
    <dgm:pt modelId="{2BBFEE6D-2157-43A4-96FD-A93C831A2292}" type="parTrans" cxnId="{29E05828-6E8E-494F-BA5F-0CE9205B5D19}">
      <dgm:prSet/>
      <dgm:spPr/>
      <dgm:t>
        <a:bodyPr/>
        <a:lstStyle/>
        <a:p>
          <a:endParaRPr lang="ru-RU"/>
        </a:p>
      </dgm:t>
    </dgm:pt>
    <dgm:pt modelId="{CF3E1420-2747-4161-82BE-85621A6CE829}" type="sibTrans" cxnId="{29E05828-6E8E-494F-BA5F-0CE9205B5D19}">
      <dgm:prSet/>
      <dgm:spPr/>
      <dgm:t>
        <a:bodyPr/>
        <a:lstStyle/>
        <a:p>
          <a:endParaRPr lang="ru-RU"/>
        </a:p>
      </dgm:t>
    </dgm:pt>
    <dgm:pt modelId="{A7AAE1F1-72B3-443F-833E-2BD1FD3536DA}">
      <dgm:prSet/>
      <dgm:spPr/>
      <dgm:t>
        <a:bodyPr/>
        <a:lstStyle/>
        <a:p>
          <a:pPr rtl="0"/>
          <a:r>
            <a:rPr lang="ru-RU" baseline="0" dirty="0" smtClean="0"/>
            <a:t>основное</a:t>
          </a:r>
          <a:endParaRPr lang="ru-RU" dirty="0"/>
        </a:p>
      </dgm:t>
    </dgm:pt>
    <dgm:pt modelId="{547FB7D0-A984-4DA4-831B-57EDE07F0C5B}" type="parTrans" cxnId="{E99FB629-7CCD-49F9-AE2D-3062FD2FFAE4}">
      <dgm:prSet/>
      <dgm:spPr/>
      <dgm:t>
        <a:bodyPr/>
        <a:lstStyle/>
        <a:p>
          <a:endParaRPr lang="ru-RU"/>
        </a:p>
      </dgm:t>
    </dgm:pt>
    <dgm:pt modelId="{DFD7B1B6-83BD-40DA-9505-B70AD78874FA}" type="sibTrans" cxnId="{E99FB629-7CCD-49F9-AE2D-3062FD2FFAE4}">
      <dgm:prSet/>
      <dgm:spPr/>
      <dgm:t>
        <a:bodyPr/>
        <a:lstStyle/>
        <a:p>
          <a:endParaRPr lang="ru-RU"/>
        </a:p>
      </dgm:t>
    </dgm:pt>
    <dgm:pt modelId="{AC14FE33-98F5-46A3-B491-36CEED81CEB8}">
      <dgm:prSet/>
      <dgm:spPr/>
      <dgm:t>
        <a:bodyPr/>
        <a:lstStyle/>
        <a:p>
          <a:pPr rtl="0"/>
          <a:r>
            <a:rPr lang="ru-RU" dirty="0" smtClean="0"/>
            <a:t>полное</a:t>
          </a:r>
          <a:endParaRPr lang="ru-RU" dirty="0"/>
        </a:p>
      </dgm:t>
    </dgm:pt>
    <dgm:pt modelId="{9DC08E15-1EE4-4910-A3F6-FB49C879B910}" type="parTrans" cxnId="{C23359DA-1BC0-434F-BB36-A3C05D473F61}">
      <dgm:prSet/>
      <dgm:spPr/>
      <dgm:t>
        <a:bodyPr/>
        <a:lstStyle/>
        <a:p>
          <a:endParaRPr lang="ru-RU"/>
        </a:p>
      </dgm:t>
    </dgm:pt>
    <dgm:pt modelId="{DEF75359-A153-4131-8658-8D5523CE7BE9}" type="sibTrans" cxnId="{C23359DA-1BC0-434F-BB36-A3C05D473F61}">
      <dgm:prSet/>
      <dgm:spPr/>
      <dgm:t>
        <a:bodyPr/>
        <a:lstStyle/>
        <a:p>
          <a:endParaRPr lang="ru-RU"/>
        </a:p>
      </dgm:t>
    </dgm:pt>
    <dgm:pt modelId="{C097BC29-C573-4D6B-883B-9493F951208C}">
      <dgm:prSet/>
      <dgm:spPr/>
      <dgm:t>
        <a:bodyPr/>
        <a:lstStyle/>
        <a:p>
          <a:pPr rtl="0"/>
          <a:r>
            <a:rPr lang="ru-RU" baseline="0" dirty="0" err="1" smtClean="0"/>
            <a:t>бакалавриат</a:t>
          </a:r>
          <a:endParaRPr lang="ru-RU" baseline="0" dirty="0"/>
        </a:p>
      </dgm:t>
    </dgm:pt>
    <dgm:pt modelId="{756852DA-70F8-4ED6-80DF-A5CD529525AE}" type="parTrans" cxnId="{BA733AC4-3FBD-416F-AB9A-E15A103A3327}">
      <dgm:prSet/>
      <dgm:spPr/>
      <dgm:t>
        <a:bodyPr/>
        <a:lstStyle/>
        <a:p>
          <a:endParaRPr lang="ru-RU"/>
        </a:p>
      </dgm:t>
    </dgm:pt>
    <dgm:pt modelId="{F9A8664B-D177-4CCF-973C-E6C8284AD256}" type="sibTrans" cxnId="{BA733AC4-3FBD-416F-AB9A-E15A103A3327}">
      <dgm:prSet/>
      <dgm:spPr/>
      <dgm:t>
        <a:bodyPr/>
        <a:lstStyle/>
        <a:p>
          <a:endParaRPr lang="ru-RU"/>
        </a:p>
      </dgm:t>
    </dgm:pt>
    <dgm:pt modelId="{FB5CE308-31C3-41A7-8F9E-88070DC6B0ED}">
      <dgm:prSet/>
      <dgm:spPr/>
      <dgm:t>
        <a:bodyPr/>
        <a:lstStyle/>
        <a:p>
          <a:pPr rtl="0"/>
          <a:r>
            <a:rPr lang="ru-RU" baseline="0" dirty="0" smtClean="0"/>
            <a:t>школьное</a:t>
          </a:r>
          <a:endParaRPr lang="ru-RU" dirty="0"/>
        </a:p>
      </dgm:t>
    </dgm:pt>
    <dgm:pt modelId="{5587838E-42D7-40D4-8C4E-BFD58D684FD4}" type="sibTrans" cxnId="{769D2D86-A1E9-40C2-B6AA-46D040CC162B}">
      <dgm:prSet/>
      <dgm:spPr/>
      <dgm:t>
        <a:bodyPr/>
        <a:lstStyle/>
        <a:p>
          <a:endParaRPr lang="ru-RU"/>
        </a:p>
      </dgm:t>
    </dgm:pt>
    <dgm:pt modelId="{30A6AA94-2C7D-4633-9F5F-9C0C9E13AB58}" type="parTrans" cxnId="{769D2D86-A1E9-40C2-B6AA-46D040CC162B}">
      <dgm:prSet/>
      <dgm:spPr/>
      <dgm:t>
        <a:bodyPr/>
        <a:lstStyle/>
        <a:p>
          <a:endParaRPr lang="ru-RU"/>
        </a:p>
      </dgm:t>
    </dgm:pt>
    <dgm:pt modelId="{F5FC46A5-62FB-4148-956F-B669008A70FF}">
      <dgm:prSet/>
      <dgm:spPr/>
      <dgm:t>
        <a:bodyPr/>
        <a:lstStyle/>
        <a:p>
          <a:pPr rtl="0"/>
          <a:r>
            <a:rPr lang="ru-RU" baseline="0" dirty="0" smtClean="0"/>
            <a:t>магистратура +трудоустройство</a:t>
          </a:r>
          <a:endParaRPr lang="ru-RU" baseline="0" dirty="0"/>
        </a:p>
      </dgm:t>
    </dgm:pt>
    <dgm:pt modelId="{CEABD4E7-240C-4FAD-8BC5-EB863EE2D33F}" type="parTrans" cxnId="{C453647C-7BDC-4565-B620-C58505C196C6}">
      <dgm:prSet/>
      <dgm:spPr/>
      <dgm:t>
        <a:bodyPr/>
        <a:lstStyle/>
        <a:p>
          <a:endParaRPr lang="ru-RU"/>
        </a:p>
      </dgm:t>
    </dgm:pt>
    <dgm:pt modelId="{9E8E384F-AF4F-4444-93F5-86A67D23314B}" type="sibTrans" cxnId="{C453647C-7BDC-4565-B620-C58505C196C6}">
      <dgm:prSet/>
      <dgm:spPr/>
      <dgm:t>
        <a:bodyPr/>
        <a:lstStyle/>
        <a:p>
          <a:endParaRPr lang="ru-RU"/>
        </a:p>
      </dgm:t>
    </dgm:pt>
    <dgm:pt modelId="{0089A86A-79F6-4C5F-B43B-D81A13AAD7C2}">
      <dgm:prSet/>
      <dgm:spPr/>
      <dgm:t>
        <a:bodyPr/>
        <a:lstStyle/>
        <a:p>
          <a:endParaRPr lang="ru-RU"/>
        </a:p>
      </dgm:t>
    </dgm:pt>
    <dgm:pt modelId="{E5EDE601-7E69-4542-951B-A675A8EF6FAF}" type="parTrans" cxnId="{A73B3B48-A3F5-4ACB-9044-34A727DE03A9}">
      <dgm:prSet/>
      <dgm:spPr/>
      <dgm:t>
        <a:bodyPr/>
        <a:lstStyle/>
        <a:p>
          <a:endParaRPr lang="ru-RU"/>
        </a:p>
      </dgm:t>
    </dgm:pt>
    <dgm:pt modelId="{01D10E25-F0CD-4592-BE58-DACED5641A4B}" type="sibTrans" cxnId="{A73B3B48-A3F5-4ACB-9044-34A727DE03A9}">
      <dgm:prSet/>
      <dgm:spPr/>
      <dgm:t>
        <a:bodyPr/>
        <a:lstStyle/>
        <a:p>
          <a:endParaRPr lang="ru-RU"/>
        </a:p>
      </dgm:t>
    </dgm:pt>
    <dgm:pt modelId="{7FD66B83-2DAE-4F9E-BFC1-1C11C1B69CE3}">
      <dgm:prSet/>
      <dgm:spPr/>
      <dgm:t>
        <a:bodyPr/>
        <a:lstStyle/>
        <a:p>
          <a:endParaRPr lang="ru-RU"/>
        </a:p>
      </dgm:t>
    </dgm:pt>
    <dgm:pt modelId="{18922142-34C8-4D75-AA99-F5D491D64755}" type="parTrans" cxnId="{D981A32D-752A-411B-84AA-0D085DBF4C89}">
      <dgm:prSet/>
      <dgm:spPr/>
      <dgm:t>
        <a:bodyPr/>
        <a:lstStyle/>
        <a:p>
          <a:endParaRPr lang="ru-RU"/>
        </a:p>
      </dgm:t>
    </dgm:pt>
    <dgm:pt modelId="{F2723587-782D-48DC-9BCA-EF6062D90E7A}" type="sibTrans" cxnId="{D981A32D-752A-411B-84AA-0D085DBF4C89}">
      <dgm:prSet/>
      <dgm:spPr/>
      <dgm:t>
        <a:bodyPr/>
        <a:lstStyle/>
        <a:p>
          <a:endParaRPr lang="ru-RU"/>
        </a:p>
      </dgm:t>
    </dgm:pt>
    <dgm:pt modelId="{A35FE37C-8ABE-483C-91D5-0E8EBDF64E55}">
      <dgm:prSet/>
      <dgm:spPr/>
      <dgm:t>
        <a:bodyPr/>
        <a:lstStyle/>
        <a:p>
          <a:endParaRPr lang="ru-RU"/>
        </a:p>
      </dgm:t>
    </dgm:pt>
    <dgm:pt modelId="{E28D3D55-44FD-4A61-89C8-CE449CA2B63A}" type="parTrans" cxnId="{01CDFB09-EFCD-4151-8289-E78EC589EE93}">
      <dgm:prSet/>
      <dgm:spPr/>
      <dgm:t>
        <a:bodyPr/>
        <a:lstStyle/>
        <a:p>
          <a:endParaRPr lang="ru-RU"/>
        </a:p>
      </dgm:t>
    </dgm:pt>
    <dgm:pt modelId="{49588FE0-4D25-478A-A037-C125E2FB792D}" type="sibTrans" cxnId="{01CDFB09-EFCD-4151-8289-E78EC589EE93}">
      <dgm:prSet/>
      <dgm:spPr/>
      <dgm:t>
        <a:bodyPr/>
        <a:lstStyle/>
        <a:p>
          <a:endParaRPr lang="ru-RU"/>
        </a:p>
      </dgm:t>
    </dgm:pt>
    <dgm:pt modelId="{7D04C3D7-22BC-4558-8EB4-8305D377C7E4}" type="pres">
      <dgm:prSet presAssocID="{9972F82D-F1B6-4953-9D86-C29159F826D7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0E6BA47-9EFA-4C6F-B6FD-C0202956C3EC}" type="pres">
      <dgm:prSet presAssocID="{9972F82D-F1B6-4953-9D86-C29159F826D7}" presName="ellipse" presStyleLbl="trBgShp" presStyleIdx="0" presStyleCnt="1"/>
      <dgm:spPr/>
    </dgm:pt>
    <dgm:pt modelId="{515964DE-0A8E-493E-9C1C-A0FF6864EFA4}" type="pres">
      <dgm:prSet presAssocID="{9972F82D-F1B6-4953-9D86-C29159F826D7}" presName="arrow1" presStyleLbl="fgShp" presStyleIdx="0" presStyleCnt="1"/>
      <dgm:spPr/>
    </dgm:pt>
    <dgm:pt modelId="{4CFC6800-4747-4265-989E-B0BC6FE5D4AB}" type="pres">
      <dgm:prSet presAssocID="{9972F82D-F1B6-4953-9D86-C29159F826D7}" presName="rectangle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8FD85-C1AE-4624-8CFB-34305A18F150}" type="pres">
      <dgm:prSet presAssocID="{FB5CE308-31C3-41A7-8F9E-88070DC6B0ED}" presName="item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3346B0-EACD-4E89-8067-704413A3F63F}" type="pres">
      <dgm:prSet presAssocID="{C097BC29-C573-4D6B-883B-9493F951208C}" presName="item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DBD4B7-9B02-4C25-B801-C5D71A21C21B}" type="pres">
      <dgm:prSet presAssocID="{F5FC46A5-62FB-4148-956F-B669008A70FF}" presName="item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372-DFDA-4018-9AAC-0ACE9B5D7F40}" type="pres">
      <dgm:prSet presAssocID="{9972F82D-F1B6-4953-9D86-C29159F826D7}" presName="funnel" presStyleLbl="trAlignAcc1" presStyleIdx="0" presStyleCnt="1"/>
      <dgm:spPr/>
    </dgm:pt>
  </dgm:ptLst>
  <dgm:cxnLst>
    <dgm:cxn modelId="{F2D0BDC0-029B-41A4-A0C8-4A2AFE5DB05A}" type="presOf" srcId="{885245B0-4999-470C-964C-F8409100F54B}" destId="{C7DBD4B7-9B02-4C25-B801-C5D71A21C21B}" srcOrd="0" destOrd="0" presId="urn:microsoft.com/office/officeart/2005/8/layout/funnel1"/>
    <dgm:cxn modelId="{E7CFD240-13A4-480C-BC9A-C58A5523C9D4}" type="presOf" srcId="{AC14FE33-98F5-46A3-B491-36CEED81CEB8}" destId="{143346B0-EACD-4E89-8067-704413A3F63F}" srcOrd="0" destOrd="3" presId="urn:microsoft.com/office/officeart/2005/8/layout/funnel1"/>
    <dgm:cxn modelId="{29E05828-6E8E-494F-BA5F-0CE9205B5D19}" srcId="{FB5CE308-31C3-41A7-8F9E-88070DC6B0ED}" destId="{2A951A4B-FC22-47FE-8938-187186DB48A5}" srcOrd="0" destOrd="0" parTransId="{2BBFEE6D-2157-43A4-96FD-A93C831A2292}" sibTransId="{CF3E1420-2747-4161-82BE-85621A6CE829}"/>
    <dgm:cxn modelId="{D981A32D-752A-411B-84AA-0D085DBF4C89}" srcId="{9972F82D-F1B6-4953-9D86-C29159F826D7}" destId="{7FD66B83-2DAE-4F9E-BFC1-1C11C1B69CE3}" srcOrd="5" destOrd="0" parTransId="{18922142-34C8-4D75-AA99-F5D491D64755}" sibTransId="{F2723587-782D-48DC-9BCA-EF6062D90E7A}"/>
    <dgm:cxn modelId="{6C7A4559-3375-4FF1-99C2-A21E3EB561C8}" type="presOf" srcId="{A7AAE1F1-72B3-443F-833E-2BD1FD3536DA}" destId="{143346B0-EACD-4E89-8067-704413A3F63F}" srcOrd="0" destOrd="2" presId="urn:microsoft.com/office/officeart/2005/8/layout/funnel1"/>
    <dgm:cxn modelId="{C1C05966-117A-456E-98ED-66375E229486}" type="presOf" srcId="{2A951A4B-FC22-47FE-8938-187186DB48A5}" destId="{143346B0-EACD-4E89-8067-704413A3F63F}" srcOrd="0" destOrd="1" presId="urn:microsoft.com/office/officeart/2005/8/layout/funnel1"/>
    <dgm:cxn modelId="{3DC473CA-D2AD-4C89-9EE9-891A2209DE84}" srcId="{9972F82D-F1B6-4953-9D86-C29159F826D7}" destId="{885245B0-4999-470C-964C-F8409100F54B}" srcOrd="0" destOrd="0" parTransId="{D933AA64-111A-4875-BAC6-DC31FB27F15D}" sibTransId="{0A5A66B1-2743-439D-BE42-0386132A68A0}"/>
    <dgm:cxn modelId="{2AD71B90-041D-4B7D-964A-1466D3B136CB}" type="presOf" srcId="{9972F82D-F1B6-4953-9D86-C29159F826D7}" destId="{7D04C3D7-22BC-4558-8EB4-8305D377C7E4}" srcOrd="0" destOrd="0" presId="urn:microsoft.com/office/officeart/2005/8/layout/funnel1"/>
    <dgm:cxn modelId="{2D6D19C9-8B4E-4BE1-AB94-68193564BEB1}" type="presOf" srcId="{FB5CE308-31C3-41A7-8F9E-88070DC6B0ED}" destId="{143346B0-EACD-4E89-8067-704413A3F63F}" srcOrd="0" destOrd="0" presId="urn:microsoft.com/office/officeart/2005/8/layout/funnel1"/>
    <dgm:cxn modelId="{A73B3B48-A3F5-4ACB-9044-34A727DE03A9}" srcId="{9972F82D-F1B6-4953-9D86-C29159F826D7}" destId="{0089A86A-79F6-4C5F-B43B-D81A13AAD7C2}" srcOrd="4" destOrd="0" parTransId="{E5EDE601-7E69-4542-951B-A675A8EF6FAF}" sibTransId="{01D10E25-F0CD-4592-BE58-DACED5641A4B}"/>
    <dgm:cxn modelId="{01CDFB09-EFCD-4151-8289-E78EC589EE93}" srcId="{9972F82D-F1B6-4953-9D86-C29159F826D7}" destId="{A35FE37C-8ABE-483C-91D5-0E8EBDF64E55}" srcOrd="6" destOrd="0" parTransId="{E28D3D55-44FD-4A61-89C8-CE449CA2B63A}" sibTransId="{49588FE0-4D25-478A-A037-C125E2FB792D}"/>
    <dgm:cxn modelId="{5080DA99-B54F-4EEE-BEB8-56515EB57716}" type="presOf" srcId="{F5FC46A5-62FB-4148-956F-B669008A70FF}" destId="{4CFC6800-4747-4265-989E-B0BC6FE5D4AB}" srcOrd="0" destOrd="0" presId="urn:microsoft.com/office/officeart/2005/8/layout/funnel1"/>
    <dgm:cxn modelId="{C453647C-7BDC-4565-B620-C58505C196C6}" srcId="{9972F82D-F1B6-4953-9D86-C29159F826D7}" destId="{F5FC46A5-62FB-4148-956F-B669008A70FF}" srcOrd="3" destOrd="0" parTransId="{CEABD4E7-240C-4FAD-8BC5-EB863EE2D33F}" sibTransId="{9E8E384F-AF4F-4444-93F5-86A67D23314B}"/>
    <dgm:cxn modelId="{C23359DA-1BC0-434F-BB36-A3C05D473F61}" srcId="{FB5CE308-31C3-41A7-8F9E-88070DC6B0ED}" destId="{AC14FE33-98F5-46A3-B491-36CEED81CEB8}" srcOrd="2" destOrd="0" parTransId="{9DC08E15-1EE4-4910-A3F6-FB49C879B910}" sibTransId="{DEF75359-A153-4131-8658-8D5523CE7BE9}"/>
    <dgm:cxn modelId="{769D2D86-A1E9-40C2-B6AA-46D040CC162B}" srcId="{9972F82D-F1B6-4953-9D86-C29159F826D7}" destId="{FB5CE308-31C3-41A7-8F9E-88070DC6B0ED}" srcOrd="1" destOrd="0" parTransId="{30A6AA94-2C7D-4633-9F5F-9C0C9E13AB58}" sibTransId="{5587838E-42D7-40D4-8C4E-BFD58D684FD4}"/>
    <dgm:cxn modelId="{AC111357-54A3-4C8A-AE27-928AC02CB9ED}" type="presOf" srcId="{C097BC29-C573-4D6B-883B-9493F951208C}" destId="{CFB8FD85-C1AE-4624-8CFB-34305A18F150}" srcOrd="0" destOrd="0" presId="urn:microsoft.com/office/officeart/2005/8/layout/funnel1"/>
    <dgm:cxn modelId="{E99FB629-7CCD-49F9-AE2D-3062FD2FFAE4}" srcId="{FB5CE308-31C3-41A7-8F9E-88070DC6B0ED}" destId="{A7AAE1F1-72B3-443F-833E-2BD1FD3536DA}" srcOrd="1" destOrd="0" parTransId="{547FB7D0-A984-4DA4-831B-57EDE07F0C5B}" sibTransId="{DFD7B1B6-83BD-40DA-9505-B70AD78874FA}"/>
    <dgm:cxn modelId="{BA733AC4-3FBD-416F-AB9A-E15A103A3327}" srcId="{9972F82D-F1B6-4953-9D86-C29159F826D7}" destId="{C097BC29-C573-4D6B-883B-9493F951208C}" srcOrd="2" destOrd="0" parTransId="{756852DA-70F8-4ED6-80DF-A5CD529525AE}" sibTransId="{F9A8664B-D177-4CCF-973C-E6C8284AD256}"/>
    <dgm:cxn modelId="{016A4371-E71D-459E-BA4B-B758D99DB1B1}" type="presParOf" srcId="{7D04C3D7-22BC-4558-8EB4-8305D377C7E4}" destId="{10E6BA47-9EFA-4C6F-B6FD-C0202956C3EC}" srcOrd="0" destOrd="0" presId="urn:microsoft.com/office/officeart/2005/8/layout/funnel1"/>
    <dgm:cxn modelId="{9C8E8D13-95BA-44C6-9464-0E55C9842476}" type="presParOf" srcId="{7D04C3D7-22BC-4558-8EB4-8305D377C7E4}" destId="{515964DE-0A8E-493E-9C1C-A0FF6864EFA4}" srcOrd="1" destOrd="0" presId="urn:microsoft.com/office/officeart/2005/8/layout/funnel1"/>
    <dgm:cxn modelId="{1812F504-2EF3-452C-8962-FD8C8C9D49CA}" type="presParOf" srcId="{7D04C3D7-22BC-4558-8EB4-8305D377C7E4}" destId="{4CFC6800-4747-4265-989E-B0BC6FE5D4AB}" srcOrd="2" destOrd="0" presId="urn:microsoft.com/office/officeart/2005/8/layout/funnel1"/>
    <dgm:cxn modelId="{5CD562F4-66AA-4AB9-B14D-29D5B0A208FF}" type="presParOf" srcId="{7D04C3D7-22BC-4558-8EB4-8305D377C7E4}" destId="{CFB8FD85-C1AE-4624-8CFB-34305A18F150}" srcOrd="3" destOrd="0" presId="urn:microsoft.com/office/officeart/2005/8/layout/funnel1"/>
    <dgm:cxn modelId="{67C9113A-9367-460A-B90D-20AC088E2299}" type="presParOf" srcId="{7D04C3D7-22BC-4558-8EB4-8305D377C7E4}" destId="{143346B0-EACD-4E89-8067-704413A3F63F}" srcOrd="4" destOrd="0" presId="urn:microsoft.com/office/officeart/2005/8/layout/funnel1"/>
    <dgm:cxn modelId="{C343B991-599A-4BC0-826B-11E1EEDBDE79}" type="presParOf" srcId="{7D04C3D7-22BC-4558-8EB4-8305D377C7E4}" destId="{C7DBD4B7-9B02-4C25-B801-C5D71A21C21B}" srcOrd="5" destOrd="0" presId="urn:microsoft.com/office/officeart/2005/8/layout/funnel1"/>
    <dgm:cxn modelId="{A70107CA-DAD9-456C-A2EF-4234BF484B13}" type="presParOf" srcId="{7D04C3D7-22BC-4558-8EB4-8305D377C7E4}" destId="{FCA55372-DFDA-4018-9AAC-0ACE9B5D7F40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baseline="0" dirty="0" smtClean="0"/>
            <a:t>аспирантура +трудоустройство</a:t>
          </a:r>
          <a:endParaRPr lang="ru-RU" sz="26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err="1" smtClean="0"/>
            <a:t>бакалавриат</a:t>
          </a:r>
          <a:r>
            <a:rPr lang="ru-RU" sz="1400" kern="1200" baseline="0" dirty="0" smtClean="0"/>
            <a:t>  + магистратура</a:t>
          </a:r>
          <a:endParaRPr lang="ru-RU" sz="14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/>
            <a:t>школьное</a:t>
          </a:r>
          <a:endParaRPr lang="ru-RU" sz="14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начальное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основное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полное</a:t>
          </a:r>
          <a:endParaRPr lang="ru-RU" sz="1100" kern="1200" dirty="0"/>
        </a:p>
      </dsp:txBody>
      <dsp:txXfrm>
        <a:off x="2040396" y="1007077"/>
        <a:ext cx="1147285" cy="1147285"/>
      </dsp:txXfrm>
    </dsp:sp>
    <dsp:sp modelId="{C7DBD4B7-9B02-4C25-B801-C5D71A21C21B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дошкольное</a:t>
          </a:r>
          <a:endParaRPr lang="ru-RU" sz="14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baseline="0" dirty="0" smtClean="0"/>
            <a:t>докторантура +трудоустройство</a:t>
          </a:r>
          <a:endParaRPr lang="ru-RU" sz="26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err="1" smtClean="0"/>
            <a:t>бакалавриат</a:t>
          </a:r>
          <a:r>
            <a:rPr lang="ru-RU" sz="1400" kern="1200" baseline="0" dirty="0" smtClean="0"/>
            <a:t>  + магистратура + аспирантура</a:t>
          </a:r>
          <a:endParaRPr lang="ru-RU" sz="14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/>
            <a:t>школьное</a:t>
          </a:r>
          <a:endParaRPr lang="ru-RU" sz="14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начальное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основное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полное</a:t>
          </a:r>
          <a:endParaRPr lang="ru-RU" sz="1100" kern="1200" dirty="0"/>
        </a:p>
      </dsp:txBody>
      <dsp:txXfrm>
        <a:off x="2040396" y="1007077"/>
        <a:ext cx="1147285" cy="1147285"/>
      </dsp:txXfrm>
    </dsp:sp>
    <dsp:sp modelId="{C7DBD4B7-9B02-4C25-B801-C5D71A21C21B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дошкольное</a:t>
          </a:r>
          <a:endParaRPr lang="ru-RU" sz="14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4A74D791-7FA7-4DA6-8BE2-73630AAEA484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9C389-63BA-4815-8A65-77D78C9A28D6}">
      <dsp:nvSpPr>
        <dsp:cNvPr id="0" name=""/>
        <dsp:cNvSpPr/>
      </dsp:nvSpPr>
      <dsp:spPr>
        <a:xfrm>
          <a:off x="1756729" y="1717"/>
          <a:ext cx="3725540" cy="22353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Воспитание и обучение детей</a:t>
          </a:r>
          <a:endParaRPr lang="ru-RU" sz="3600" kern="1200" dirty="0"/>
        </a:p>
      </dsp:txBody>
      <dsp:txXfrm>
        <a:off x="1756729" y="1717"/>
        <a:ext cx="3725540" cy="2235324"/>
      </dsp:txXfrm>
    </dsp:sp>
    <dsp:sp modelId="{29D934D2-9BDE-4494-B43E-54CD8874AFCF}">
      <dsp:nvSpPr>
        <dsp:cNvPr id="0" name=""/>
        <dsp:cNvSpPr/>
      </dsp:nvSpPr>
      <dsp:spPr>
        <a:xfrm>
          <a:off x="1756729" y="2609596"/>
          <a:ext cx="3725540" cy="22353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kern="1200" dirty="0" smtClean="0"/>
            <a:t>Педагогическая реальность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756729" y="2609596"/>
        <a:ext cx="3725540" cy="223532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A9C389-63BA-4815-8A65-77D78C9A28D6}">
      <dsp:nvSpPr>
        <dsp:cNvPr id="0" name=""/>
        <dsp:cNvSpPr/>
      </dsp:nvSpPr>
      <dsp:spPr>
        <a:xfrm>
          <a:off x="1756729" y="1717"/>
          <a:ext cx="3725540" cy="22353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/>
            <a:t>Обучение и развитие взрослых обучающихся</a:t>
          </a:r>
          <a:endParaRPr lang="ru-RU" sz="3600" kern="1200" dirty="0"/>
        </a:p>
      </dsp:txBody>
      <dsp:txXfrm>
        <a:off x="1756729" y="1717"/>
        <a:ext cx="3725540" cy="2235324"/>
      </dsp:txXfrm>
    </dsp:sp>
    <dsp:sp modelId="{29D934D2-9BDE-4494-B43E-54CD8874AFCF}">
      <dsp:nvSpPr>
        <dsp:cNvPr id="0" name=""/>
        <dsp:cNvSpPr/>
      </dsp:nvSpPr>
      <dsp:spPr>
        <a:xfrm>
          <a:off x="1756729" y="2609596"/>
          <a:ext cx="3725540" cy="22353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600" kern="1200" dirty="0" smtClean="0"/>
            <a:t>Педагогическая реальность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1756729" y="2609596"/>
        <a:ext cx="3725540" cy="2235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baseline="0" dirty="0" smtClean="0"/>
            <a:t>обучение рабочей профессии  + трудоустройство </a:t>
          </a:r>
          <a:endParaRPr lang="ru-RU" sz="22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профессиональное</a:t>
          </a:r>
          <a:endParaRPr lang="ru-RU" sz="9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школьное</a:t>
          </a:r>
          <a:endParaRPr lang="ru-RU" sz="9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начальное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основное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/>
        </a:p>
      </dsp:txBody>
      <dsp:txXfrm>
        <a:off x="2040396" y="1007077"/>
        <a:ext cx="1147285" cy="1147285"/>
      </dsp:txXfrm>
    </dsp:sp>
    <dsp:sp modelId="{CA370C41-A002-4CB4-8618-86FC76CB6E7F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дошкольное</a:t>
          </a:r>
          <a:endParaRPr lang="ru-RU" sz="9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baseline="0" dirty="0" smtClean="0"/>
            <a:t>среднее профессиональное +трудоустройство</a:t>
          </a:r>
          <a:endParaRPr lang="ru-RU" sz="24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профессиональное</a:t>
          </a:r>
          <a:endParaRPr lang="ru-RU" sz="9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школьное</a:t>
          </a:r>
          <a:endParaRPr lang="ru-RU" sz="9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начальное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основное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/>
            <a:t>полное</a:t>
          </a:r>
          <a:endParaRPr lang="ru-RU" sz="700" kern="1200" dirty="0"/>
        </a:p>
      </dsp:txBody>
      <dsp:txXfrm>
        <a:off x="2040396" y="1007077"/>
        <a:ext cx="1147285" cy="1147285"/>
      </dsp:txXfrm>
    </dsp:sp>
    <dsp:sp modelId="{CA370C41-A002-4CB4-8618-86FC76CB6E7F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дошкольное</a:t>
          </a:r>
          <a:endParaRPr lang="ru-RU" sz="9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7368" tIns="277368" rIns="277368" bIns="277368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kern="1200" baseline="0" dirty="0" err="1" smtClean="0"/>
            <a:t>бакалавриат</a:t>
          </a:r>
          <a:endParaRPr lang="ru-RU" sz="39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среднее профессиональное</a:t>
          </a:r>
          <a:endParaRPr lang="ru-RU" sz="9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l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/>
            <a:t>школьное</a:t>
          </a:r>
          <a:endParaRPr lang="ru-RU" sz="9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начальное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baseline="0" dirty="0" smtClean="0"/>
            <a:t>основное</a:t>
          </a:r>
          <a:endParaRPr lang="ru-RU" sz="700" kern="1200" dirty="0"/>
        </a:p>
        <a:p>
          <a:pPr marL="57150" lvl="1" indent="-57150" algn="l" defTabSz="3111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/>
            <a:t>полное</a:t>
          </a:r>
          <a:endParaRPr lang="ru-RU" sz="700" kern="1200" dirty="0"/>
        </a:p>
      </dsp:txBody>
      <dsp:txXfrm>
        <a:off x="2040396" y="1007077"/>
        <a:ext cx="1147285" cy="1147285"/>
      </dsp:txXfrm>
    </dsp:sp>
    <dsp:sp modelId="{E5FD5C36-5BCB-4B9E-8610-358EE6B5ED30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дошкольное</a:t>
          </a:r>
          <a:endParaRPr lang="ru-RU" sz="9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321059" y="229510"/>
          <a:ext cx="4554902" cy="1581857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64205" y="4102942"/>
          <a:ext cx="882732" cy="564949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87012" y="4554902"/>
          <a:ext cx="4237118" cy="105927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144" tIns="263144" rIns="263144" bIns="263144" numCol="1" spcCol="1270" anchor="ctr" anchorCtr="0">
          <a:noAutofit/>
        </a:bodyPr>
        <a:lstStyle/>
        <a:p>
          <a:pPr lvl="0" algn="ctr" defTabSz="1644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baseline="0" dirty="0" smtClean="0"/>
            <a:t>трудоустройство</a:t>
          </a:r>
          <a:endParaRPr lang="ru-RU" sz="3700" kern="1200" baseline="0" dirty="0"/>
        </a:p>
      </dsp:txBody>
      <dsp:txXfrm>
        <a:off x="1487012" y="4554902"/>
        <a:ext cx="4237118" cy="1059279"/>
      </dsp:txXfrm>
    </dsp:sp>
    <dsp:sp modelId="{CFB8FD85-C1AE-4624-8CFB-34305A18F150}">
      <dsp:nvSpPr>
        <dsp:cNvPr id="0" name=""/>
        <dsp:cNvSpPr/>
      </dsp:nvSpPr>
      <dsp:spPr>
        <a:xfrm>
          <a:off x="2977066" y="1933538"/>
          <a:ext cx="1588919" cy="15889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err="1" smtClean="0"/>
            <a:t>бакалавриат</a:t>
          </a:r>
          <a:endParaRPr lang="ru-RU" sz="1400" kern="1200" baseline="0" dirty="0"/>
        </a:p>
      </dsp:txBody>
      <dsp:txXfrm>
        <a:off x="3209758" y="2166230"/>
        <a:ext cx="1123535" cy="1123535"/>
      </dsp:txXfrm>
    </dsp:sp>
    <dsp:sp modelId="{143346B0-EACD-4E89-8067-704413A3F63F}">
      <dsp:nvSpPr>
        <dsp:cNvPr id="0" name=""/>
        <dsp:cNvSpPr/>
      </dsp:nvSpPr>
      <dsp:spPr>
        <a:xfrm>
          <a:off x="1840106" y="741495"/>
          <a:ext cx="1588919" cy="15889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baseline="0" dirty="0" smtClean="0"/>
            <a:t>школьное</a:t>
          </a:r>
          <a:endParaRPr lang="ru-RU" sz="14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начальное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baseline="0" dirty="0" smtClean="0"/>
            <a:t>основное</a:t>
          </a:r>
          <a:endParaRPr lang="ru-RU" sz="1100" kern="1200" dirty="0"/>
        </a:p>
        <a:p>
          <a:pPr marL="57150" lvl="1" indent="-57150" algn="l" defTabSz="488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полное</a:t>
          </a:r>
          <a:endParaRPr lang="ru-RU" sz="1100" kern="1200" dirty="0"/>
        </a:p>
      </dsp:txBody>
      <dsp:txXfrm>
        <a:off x="2072798" y="974187"/>
        <a:ext cx="1123535" cy="1123535"/>
      </dsp:txXfrm>
    </dsp:sp>
    <dsp:sp modelId="{C7DBD4B7-9B02-4C25-B801-C5D71A21C21B}">
      <dsp:nvSpPr>
        <dsp:cNvPr id="0" name=""/>
        <dsp:cNvSpPr/>
      </dsp:nvSpPr>
      <dsp:spPr>
        <a:xfrm>
          <a:off x="3464334" y="357330"/>
          <a:ext cx="1588919" cy="15889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дошкольное</a:t>
          </a:r>
          <a:endParaRPr lang="ru-RU" sz="1400" kern="1200" dirty="0"/>
        </a:p>
      </dsp:txBody>
      <dsp:txXfrm>
        <a:off x="3697026" y="590022"/>
        <a:ext cx="1123535" cy="1123535"/>
      </dsp:txXfrm>
    </dsp:sp>
    <dsp:sp modelId="{FCA55372-DFDA-4018-9AAC-0ACE9B5D7F40}">
      <dsp:nvSpPr>
        <dsp:cNvPr id="0" name=""/>
        <dsp:cNvSpPr/>
      </dsp:nvSpPr>
      <dsp:spPr>
        <a:xfrm>
          <a:off x="1133919" y="35309"/>
          <a:ext cx="4943304" cy="3954643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E6BA47-9EFA-4C6F-B6FD-C0202956C3EC}">
      <dsp:nvSpPr>
        <dsp:cNvPr id="0" name=""/>
        <dsp:cNvSpPr/>
      </dsp:nvSpPr>
      <dsp:spPr>
        <a:xfrm>
          <a:off x="1272766" y="246658"/>
          <a:ext cx="4651187" cy="161529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5964DE-0A8E-493E-9C1C-A0FF6864EFA4}">
      <dsp:nvSpPr>
        <dsp:cNvPr id="0" name=""/>
        <dsp:cNvSpPr/>
      </dsp:nvSpPr>
      <dsp:spPr>
        <a:xfrm>
          <a:off x="3154875" y="4201970"/>
          <a:ext cx="901393" cy="576891"/>
        </a:xfrm>
        <a:prstGeom prst="down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FC6800-4747-4265-989E-B0BC6FE5D4AB}">
      <dsp:nvSpPr>
        <dsp:cNvPr id="0" name=""/>
        <dsp:cNvSpPr/>
      </dsp:nvSpPr>
      <dsp:spPr>
        <a:xfrm>
          <a:off x="1442228" y="4663483"/>
          <a:ext cx="4326686" cy="108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baseline="0" dirty="0" smtClean="0"/>
            <a:t>магистратура +трудоустройство</a:t>
          </a:r>
          <a:endParaRPr lang="ru-RU" sz="2600" kern="1200" baseline="0" dirty="0"/>
        </a:p>
      </dsp:txBody>
      <dsp:txXfrm>
        <a:off x="1442228" y="4663483"/>
        <a:ext cx="4326686" cy="1081671"/>
      </dsp:txXfrm>
    </dsp:sp>
    <dsp:sp modelId="{CFB8FD85-C1AE-4624-8CFB-34305A18F150}">
      <dsp:nvSpPr>
        <dsp:cNvPr id="0" name=""/>
        <dsp:cNvSpPr/>
      </dsp:nvSpPr>
      <dsp:spPr>
        <a:xfrm>
          <a:off x="2963780" y="1986707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err="1" smtClean="0"/>
            <a:t>бакалавриат</a:t>
          </a:r>
          <a:endParaRPr lang="ru-RU" sz="1500" kern="1200" baseline="0" dirty="0"/>
        </a:p>
      </dsp:txBody>
      <dsp:txXfrm>
        <a:off x="3201391" y="2224318"/>
        <a:ext cx="1147285" cy="1147285"/>
      </dsp:txXfrm>
    </dsp:sp>
    <dsp:sp modelId="{143346B0-EACD-4E89-8067-704413A3F63F}">
      <dsp:nvSpPr>
        <dsp:cNvPr id="0" name=""/>
        <dsp:cNvSpPr/>
      </dsp:nvSpPr>
      <dsp:spPr>
        <a:xfrm>
          <a:off x="1802785" y="769466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l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baseline="0" dirty="0" smtClean="0"/>
            <a:t>школьное</a:t>
          </a:r>
          <a:endParaRPr lang="ru-RU" sz="15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baseline="0" dirty="0" smtClean="0"/>
            <a:t>начальное</a:t>
          </a:r>
          <a:endParaRPr lang="ru-RU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baseline="0" dirty="0" smtClean="0"/>
            <a:t>основное</a:t>
          </a:r>
          <a:endParaRPr lang="ru-RU" sz="1200" kern="1200" dirty="0"/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полное</a:t>
          </a:r>
          <a:endParaRPr lang="ru-RU" sz="1200" kern="1200" dirty="0"/>
        </a:p>
      </dsp:txBody>
      <dsp:txXfrm>
        <a:off x="2040396" y="1007077"/>
        <a:ext cx="1147285" cy="1147285"/>
      </dsp:txXfrm>
    </dsp:sp>
    <dsp:sp modelId="{C7DBD4B7-9B02-4C25-B801-C5D71A21C21B}">
      <dsp:nvSpPr>
        <dsp:cNvPr id="0" name=""/>
        <dsp:cNvSpPr/>
      </dsp:nvSpPr>
      <dsp:spPr>
        <a:xfrm>
          <a:off x="3461349" y="377179"/>
          <a:ext cx="1622507" cy="162250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дошкольное</a:t>
          </a:r>
          <a:endParaRPr lang="ru-RU" sz="1500" kern="1200" dirty="0"/>
        </a:p>
      </dsp:txBody>
      <dsp:txXfrm>
        <a:off x="3698960" y="614790"/>
        <a:ext cx="1147285" cy="1147285"/>
      </dsp:txXfrm>
    </dsp:sp>
    <dsp:sp modelId="{FCA55372-DFDA-4018-9AAC-0ACE9B5D7F40}">
      <dsp:nvSpPr>
        <dsp:cNvPr id="0" name=""/>
        <dsp:cNvSpPr/>
      </dsp:nvSpPr>
      <dsp:spPr>
        <a:xfrm>
          <a:off x="1081671" y="48351"/>
          <a:ext cx="5047800" cy="4038240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1143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9EFF1-58C0-48B5-A430-67ED5C1C8B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5F14D-90BC-46A9-A753-E001A3F48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27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Громкова</a:t>
            </a:r>
            <a:r>
              <a:rPr lang="ru-RU" dirty="0" smtClean="0"/>
              <a:t> Майя Тимофеевна, стр. 277-308.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4263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Громкова</a:t>
            </a:r>
            <a:r>
              <a:rPr lang="ru-RU" dirty="0" smtClean="0"/>
              <a:t> Майя Тимофеевна, стр. 21-24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76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Громкова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Майя Тимофеевна, стр. 21-24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856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Научный источник: Скрябина, Н.Ю. Андрагогические аспекты профессионально-личностного саморазвития педагога / Н.Ю. Скрябина – Ростов</a:t>
            </a:r>
            <a:r>
              <a:rPr lang="ru-RU" baseline="0" dirty="0" smtClean="0"/>
              <a:t> н/Д: </a:t>
            </a:r>
            <a:r>
              <a:rPr lang="ru-RU" baseline="0" dirty="0" err="1" smtClean="0"/>
              <a:t>Иизд</a:t>
            </a:r>
            <a:r>
              <a:rPr lang="ru-RU" baseline="0" dirty="0" smtClean="0"/>
              <a:t>-во ПИ ЮФУ, 2007 – 160 с., стр. 107.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4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207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86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21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813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63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919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50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986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5191813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93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334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73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biblioclub.ru/index.php?page=book&amp;id=86329&amp;sr=1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A%D0%B0%D0%BF%D0%BF" TargetMode="External"/><Relationship Id="rId3" Type="http://schemas.openxmlformats.org/officeDocument/2006/relationships/hyperlink" Target="https://ru.wikipedia.org/w/index.php?title=%D0%92%D0%B7%D1%80%D0%BE%D1%81%D0%BB%D1%8B%D0%B9_%D1%87%D0%B5%D0%BB%D0%BE%D0%B2%D0%B5%D0%BA&amp;action=edit&amp;redlink=1" TargetMode="External"/><Relationship Id="rId7" Type="http://schemas.openxmlformats.org/officeDocument/2006/relationships/hyperlink" Target="https://ru.wikipedia.org/wiki/%D0%9F%D0%B5%D0%B4%D0%B0%D0%B3%D0%BE%D0%B3%D0%B8%D0%BA%D0%B0" TargetMode="External"/><Relationship Id="rId2" Type="http://schemas.openxmlformats.org/officeDocument/2006/relationships/hyperlink" Target="https://ru.wikipedia.org/wiki/%D0%93%D1%80%D0%B5%D1%87%D0%B5%D1%81%D0%BA%D0%B8%D0%B9_%D1%8F%D0%B7%D1%8B%D0%BA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ru.wikipedia.org/wiki/%D0%98%D1%81%D1%82%D0%BE%D1%80%D0%B8%D0%BA" TargetMode="External"/><Relationship Id="rId5" Type="http://schemas.openxmlformats.org/officeDocument/2006/relationships/hyperlink" Target="https://ru.wikipedia.org/wiki/1833_%D0%B3%D0%BE%D0%B4" TargetMode="External"/><Relationship Id="rId4" Type="http://schemas.openxmlformats.org/officeDocument/2006/relationships/hyperlink" Target="https://ru.wikipedia.org/wiki/%D0%9C%D1%83%D0%B6%D1%87%D0%B8%D0%BD%D0%B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537448" cy="20608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АНДРАГОГИКА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861048"/>
            <a:ext cx="5466030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66800" y="2276872"/>
            <a:ext cx="7105600" cy="165618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ТЕМАТИКА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САМОСТОЯТЕЛЬНОЙ </a:t>
            </a:r>
            <a:br>
              <a:rPr lang="ru-RU" sz="3600" dirty="0" smtClean="0"/>
            </a:br>
            <a:r>
              <a:rPr lang="ru-RU" sz="3600" dirty="0" smtClean="0"/>
              <a:t>РАБОТЫ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11560" y="332657"/>
            <a:ext cx="7200800" cy="151216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ЗАРУБЕЖНЫЙ ОПЫТ ОБРАЗОВАНИЯ ВЗРОСЛЫХ 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453662"/>
            <a:ext cx="7848872" cy="230832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Научно-учебные источники:</a:t>
            </a:r>
          </a:p>
          <a:p>
            <a:pPr marL="342900" indent="-342900">
              <a:buAutoNum type="arabicPeriod"/>
            </a:pPr>
            <a:r>
              <a:rPr lang="ru-RU" dirty="0" err="1" smtClean="0">
                <a:latin typeface="Arial" pitchFamily="34" charset="0"/>
                <a:ea typeface="Calibri"/>
                <a:cs typeface="Arial" pitchFamily="34" charset="0"/>
              </a:rPr>
              <a:t>Громкова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, М.Т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.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Андрагогика: теория и практика образования взрослых: Учеб. пособие для системы доп. проф. образования; учеб. пособие для студентов вузов / М.Т. </a:t>
            </a:r>
            <a:r>
              <a:rPr lang="ru-RU" dirty="0" err="1">
                <a:latin typeface="Arial" pitchFamily="34" charset="0"/>
                <a:ea typeface="Calibri"/>
                <a:cs typeface="Arial" pitchFamily="34" charset="0"/>
              </a:rPr>
              <a:t>Громкова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 – М.: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ЮНИ-ТИ-ДАНА, 2013 - 495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с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dirty="0" err="1">
                <a:latin typeface="Arial" pitchFamily="34" charset="0"/>
                <a:ea typeface="Calibri"/>
                <a:cs typeface="Arial" pitchFamily="34" charset="0"/>
              </a:rPr>
              <a:t>Змеёв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, С.И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.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Андрагогика: основы теории и технологии обучения взрослых [Монография] / С.И. </a:t>
            </a:r>
            <a:r>
              <a:rPr lang="ru-RU" dirty="0" err="1">
                <a:latin typeface="Arial" pitchFamily="34" charset="0"/>
                <a:ea typeface="Calibri"/>
                <a:cs typeface="Arial" pitchFamily="34" charset="0"/>
              </a:rPr>
              <a:t>Змеёв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 – М.: 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ПЕРСЭ, 2007 - 272 </a:t>
            </a:r>
            <a:r>
              <a:rPr lang="ru-RU" dirty="0">
                <a:latin typeface="Arial" pitchFamily="34" charset="0"/>
                <a:ea typeface="Calibri"/>
                <a:cs typeface="Arial" pitchFamily="34" charset="0"/>
              </a:rPr>
              <a:t>с</a:t>
            </a:r>
            <a:r>
              <a:rPr lang="ru-RU" dirty="0" smtClean="0">
                <a:latin typeface="Arial" pitchFamily="34" charset="0"/>
                <a:ea typeface="Calibri"/>
                <a:cs typeface="Arial" pitchFamily="34" charset="0"/>
              </a:rPr>
              <a:t>. //</a:t>
            </a:r>
            <a:r>
              <a:rPr lang="ru-RU" dirty="0" smtClean="0">
                <a:ln w="3175">
                  <a:solidFill>
                    <a:schemeClr val="tx1"/>
                  </a:solidFill>
                </a:ln>
                <a:latin typeface="Arial" pitchFamily="34" charset="0"/>
                <a:ea typeface="Times New Roman"/>
                <a:cs typeface="Arial" pitchFamily="34" charset="0"/>
                <a:hlinkClick r:id="rId3"/>
              </a:rPr>
              <a:t>http</a:t>
            </a:r>
            <a:r>
              <a:rPr lang="ru-RU" dirty="0">
                <a:ln w="3175">
                  <a:solidFill>
                    <a:schemeClr val="tx1"/>
                  </a:solidFill>
                </a:ln>
                <a:latin typeface="Arial" pitchFamily="34" charset="0"/>
                <a:ea typeface="Times New Roman"/>
                <a:cs typeface="Arial" pitchFamily="34" charset="0"/>
                <a:hlinkClick r:id="rId3"/>
              </a:rPr>
              <a:t>://</a:t>
            </a:r>
            <a:r>
              <a:rPr lang="ru-RU" dirty="0" smtClean="0">
                <a:ln w="3175">
                  <a:solidFill>
                    <a:schemeClr val="tx1"/>
                  </a:solidFill>
                </a:ln>
                <a:latin typeface="Arial" pitchFamily="34" charset="0"/>
                <a:ea typeface="Times New Roman"/>
                <a:cs typeface="Arial" pitchFamily="34" charset="0"/>
                <a:hlinkClick r:id="rId3"/>
              </a:rPr>
              <a:t>biblioclub.ru/index.php?page=book&amp;id=86329&amp;sr=1</a:t>
            </a:r>
            <a:r>
              <a:rPr lang="ru-RU" dirty="0" smtClean="0">
                <a:ln w="3175">
                  <a:solidFill>
                    <a:schemeClr val="tx1"/>
                  </a:solidFill>
                </a:ln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endParaRPr lang="ru-RU" dirty="0" smtClean="0">
              <a:ln w="3175">
                <a:solidFill>
                  <a:schemeClr val="tx1"/>
                </a:solidFill>
              </a:ln>
              <a:latin typeface="Arial" pitchFamily="34" charset="0"/>
              <a:ea typeface="Calibri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571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Этапы становления андрагогики в России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noFill/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Первый этап – середина ХХ в.:</a:t>
            </a:r>
          </a:p>
          <a:p>
            <a:r>
              <a:rPr lang="ru-RU" dirty="0" smtClean="0"/>
              <a:t>выделение «взрослости» как социально-психологического феномена;</a:t>
            </a:r>
          </a:p>
          <a:p>
            <a:r>
              <a:rPr lang="ru-RU" dirty="0" smtClean="0"/>
              <a:t>Формирование относительной автономии новой отрасли знания и пр.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pPr marL="0" lvl="0" indent="0" algn="ctr">
              <a:buClr>
                <a:srgbClr val="B13F9A"/>
              </a:buClr>
              <a:buNone/>
            </a:pP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Второй этап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1960-1970-е гг.:</a:t>
            </a:r>
          </a:p>
          <a:p>
            <a:pPr>
              <a:buClr>
                <a:srgbClr val="B13F9A"/>
              </a:buClr>
            </a:pPr>
            <a:r>
              <a:rPr lang="ru-RU" dirty="0" smtClean="0">
                <a:solidFill>
                  <a:prstClr val="black"/>
                </a:solidFill>
              </a:rPr>
              <a:t>обусловленность образования взрослых многообразными факторами;</a:t>
            </a:r>
          </a:p>
          <a:p>
            <a:pPr>
              <a:buClr>
                <a:srgbClr val="B13F9A"/>
              </a:buClr>
            </a:pPr>
            <a:r>
              <a:rPr lang="ru-RU" dirty="0" smtClean="0">
                <a:solidFill>
                  <a:prstClr val="black"/>
                </a:solidFill>
              </a:rPr>
              <a:t>проблематизация «исследовательского поля» андрагогики как междисциплинарной науки и пр.</a:t>
            </a:r>
            <a:endParaRPr lang="ru-RU" dirty="0">
              <a:solidFill>
                <a:prstClr val="black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639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Этапы становления андрагогики в России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Третий этап – 1980-1990-е гг.:</a:t>
            </a:r>
          </a:p>
          <a:p>
            <a:r>
              <a:rPr lang="ru-RU" dirty="0"/>
              <a:t>учебная сфера </a:t>
            </a:r>
            <a:r>
              <a:rPr lang="ru-RU" dirty="0" smtClean="0"/>
              <a:t>понимается </a:t>
            </a:r>
            <a:r>
              <a:rPr lang="ru-RU" dirty="0"/>
              <a:t>как </a:t>
            </a:r>
            <a:r>
              <a:rPr lang="ru-RU" dirty="0" smtClean="0"/>
              <a:t>часть жизнедеятельности взрослого;</a:t>
            </a:r>
            <a:endParaRPr lang="ru-RU" dirty="0"/>
          </a:p>
          <a:p>
            <a:r>
              <a:rPr lang="ru-RU" dirty="0" smtClean="0"/>
              <a:t>формируются формальная, неформальная и </a:t>
            </a:r>
            <a:r>
              <a:rPr lang="ru-RU" dirty="0" err="1" smtClean="0"/>
              <a:t>информальная</a:t>
            </a:r>
            <a:r>
              <a:rPr lang="ru-RU" dirty="0" smtClean="0"/>
              <a:t> подструктуры образования и пр.</a:t>
            </a:r>
          </a:p>
          <a:p>
            <a:endParaRPr lang="ru-RU" dirty="0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633552" cy="4525963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buClr>
                <a:srgbClr val="B13F9A"/>
              </a:buClr>
              <a:buNone/>
            </a:pP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Четвертый этап </a:t>
            </a:r>
            <a:r>
              <a:rPr lang="ru-RU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  <a:r>
              <a:rPr lang="ru-RU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настоящий:</a:t>
            </a:r>
          </a:p>
          <a:p>
            <a:r>
              <a:rPr lang="ru-RU" dirty="0" smtClean="0"/>
              <a:t>усиление субъектной позиции в социуме требует самостоятельности и взрослости;</a:t>
            </a:r>
          </a:p>
          <a:p>
            <a:r>
              <a:rPr lang="ru-RU" dirty="0" smtClean="0"/>
              <a:t>глобализация требует инновационных субъект-субъектных моделей образования и пр.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826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909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Сущность современного образования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непрерывность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3563888" y="306896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476672"/>
          <a:ext cx="7211144" cy="56494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976664" cy="4725144"/>
          </a:xfrm>
        </p:spPr>
        <p:txBody>
          <a:bodyPr/>
          <a:lstStyle/>
          <a:p>
            <a:r>
              <a:rPr lang="ru-RU" dirty="0" smtClean="0"/>
              <a:t> ТЕМА: «</a:t>
            </a:r>
            <a:r>
              <a:rPr lang="ru-RU" sz="4000" dirty="0">
                <a:latin typeface="Times New Roman"/>
                <a:ea typeface="Calibri"/>
              </a:rPr>
              <a:t>Современное состояние андрагогики как науки</a:t>
            </a:r>
            <a:r>
              <a:rPr lang="ru-RU" dirty="0" smtClean="0"/>
              <a:t>»  </a:t>
            </a:r>
            <a:endParaRPr lang="ru-RU" sz="6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47009686"/>
              </p:ext>
            </p:extLst>
          </p:nvPr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332656"/>
          <a:ext cx="7211144" cy="5793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611560" y="332656"/>
          <a:ext cx="7211144" cy="5865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457200" y="404664"/>
          <a:ext cx="7211144" cy="57214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3520440" cy="4425355"/>
          </a:xfrm>
          <a:ln>
            <a:solidFill>
              <a:schemeClr val="tx2"/>
            </a:solidFill>
          </a:ln>
        </p:spPr>
        <p:txBody>
          <a:bodyPr>
            <a:normAutofit fontScale="92500"/>
          </a:bodyPr>
          <a:lstStyle/>
          <a:p>
            <a:r>
              <a:rPr lang="ru-RU" dirty="0" smtClean="0"/>
              <a:t>как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</a:t>
            </a:r>
            <a:r>
              <a:rPr lang="ru-RU" dirty="0" smtClean="0"/>
              <a:t> –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совокупность взаимосвязанных элементов, обеспечивающих приобщение к культуре социума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700808"/>
            <a:ext cx="3705560" cy="4425355"/>
          </a:xfrm>
          <a:ln>
            <a:solidFill>
              <a:schemeClr val="tx2"/>
            </a:solidFill>
          </a:ln>
        </p:spPr>
        <p:txBody>
          <a:bodyPr>
            <a:normAutofit fontScale="92500"/>
          </a:bodyPr>
          <a:lstStyle/>
          <a:p>
            <a:r>
              <a:rPr lang="ru-RU" dirty="0"/>
              <a:t>к</a:t>
            </a:r>
            <a:r>
              <a:rPr lang="ru-RU" dirty="0" smtClean="0"/>
              <a:t>ак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ценность</a:t>
            </a:r>
            <a:r>
              <a:rPr lang="ru-RU" dirty="0" smtClean="0"/>
              <a:t> –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приобщение к социокультурному наследию через все формы обществ. сознания (наука, искусство, религия)</a:t>
            </a:r>
            <a:r>
              <a:rPr lang="ru-RU" dirty="0"/>
              <a:t> </a:t>
            </a:r>
            <a:r>
              <a:rPr lang="ru-RU" dirty="0" smtClean="0"/>
              <a:t>посредством традиций и инноваций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762792" y="1253168"/>
            <a:ext cx="57606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700808"/>
            <a:ext cx="3520440" cy="442535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как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</a:t>
            </a:r>
            <a:r>
              <a:rPr lang="ru-RU" dirty="0" smtClean="0"/>
              <a:t>–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изменение внутреннего образа: собственных потребностей (воспитание), внутренних норм (обучение), собственных способностей (развитие)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700808"/>
            <a:ext cx="3705560" cy="4425355"/>
          </a:xfrm>
          <a:ln>
            <a:solidFill>
              <a:schemeClr val="tx2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ru-RU" dirty="0"/>
              <a:t>к</a:t>
            </a:r>
            <a:r>
              <a:rPr lang="ru-RU" dirty="0" smtClean="0"/>
              <a:t>ак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результат </a:t>
            </a:r>
            <a:r>
              <a:rPr lang="ru-RU" dirty="0" smtClean="0"/>
              <a:t>–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качественная и количественная характеристика изменений в образовательном процессе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3762792" y="1253168"/>
            <a:ext cx="57606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62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42048" cy="155679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Институциональная структура ОБРАЗОВАНИЯ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566983"/>
              </p:ext>
            </p:extLst>
          </p:nvPr>
        </p:nvGraphicFramePr>
        <p:xfrm>
          <a:off x="1" y="1124744"/>
          <a:ext cx="8028384" cy="55424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6128"/>
                <a:gridCol w="2676128"/>
                <a:gridCol w="2676128"/>
              </a:tblGrid>
              <a:tr h="6136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ФОРМАЛЬНОЕ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НЕФОРМАЛЬНОЕ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ИНФОРМАЛЬНОЕ</a:t>
                      </a:r>
                      <a:endParaRPr lang="ru-RU" sz="2400" dirty="0"/>
                    </a:p>
                  </a:txBody>
                  <a:tcPr/>
                </a:tc>
              </a:tr>
              <a:tr h="4928809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- Четко означенная, хронологически разделенная и иерархически</a:t>
                      </a:r>
                      <a:r>
                        <a:rPr lang="ru-RU" sz="1800" baseline="0" dirty="0" smtClean="0"/>
                        <a:t> структурированная образовательная система: от дошкольного до высшего образования</a:t>
                      </a:r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  <a:p>
                      <a:endParaRPr lang="ru-RU" sz="1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- Любые организационные, систематические образовательные проекты, действующие вне рамок формальной системы и обеспечивающие учащихся знаниями в какой-либо области (возраст слушателей не ограничивается)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- Непрерывный процесс, в течение которого любой человек приобретает и аккумулирует опыт, знания, навыки, умения, которые он получает дома, на работе, в игре; из жизненных примеров, от друзей,</a:t>
                      </a:r>
                      <a:r>
                        <a:rPr lang="ru-RU" sz="1800" baseline="0" dirty="0" smtClean="0"/>
                        <a:t> семьи; выносит из путешествий; узнает из газет, книг, радиопередач, видеофильмов и телепередач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5949280"/>
            <a:ext cx="55801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Научный источник: Скрябина, Н.Ю. Андрагогические аспекты профессионально-личностного саморазвития </a:t>
            </a:r>
            <a:r>
              <a:rPr lang="ru-RU" sz="1600" b="1" dirty="0" smtClean="0"/>
              <a:t>педагога.</a:t>
            </a:r>
            <a:endParaRPr lang="ru-RU" sz="1600" b="1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31840" y="1340768"/>
            <a:ext cx="5472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  <a:ea typeface="Malgun Gothic" pitchFamily="34" charset="-127"/>
              </a:rPr>
              <a:t>ПЕДАГОГИКА</a:t>
            </a:r>
          </a:p>
          <a:p>
            <a:pPr algn="ctr"/>
            <a:endParaRPr lang="ru-RU" sz="5400" dirty="0">
              <a:latin typeface="Monotype Corsiva" pitchFamily="66" charset="0"/>
              <a:ea typeface="Malgun Gothic" pitchFamily="34" charset="-127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796136" y="2276872"/>
            <a:ext cx="484632" cy="1224136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39952" y="364502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 РОЖДЕНИЯ  ДО  18 ЛЕТ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131840" y="1340768"/>
            <a:ext cx="547260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  <a:ea typeface="Malgun Gothic" pitchFamily="34" charset="-127"/>
              </a:rPr>
              <a:t>АНДРАГОГИКА</a:t>
            </a:r>
          </a:p>
          <a:p>
            <a:pPr algn="ctr"/>
            <a:endParaRPr lang="ru-RU" sz="5400" dirty="0">
              <a:latin typeface="Monotype Corsiva" pitchFamily="66" charset="0"/>
              <a:ea typeface="Malgun Gothic" pitchFamily="34" charset="-127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5796136" y="2276872"/>
            <a:ext cx="484632" cy="1224136"/>
          </a:xfrm>
          <a:prstGeom prst="downArrow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39952" y="3645024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ОТ  18  ЛЕТ  ДО  СТАРОСТИ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048672" cy="43651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>СПАСИБО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6600" cap="none" dirty="0" smtClean="0"/>
              <a:t>за</a:t>
            </a:r>
            <a:br>
              <a:rPr lang="ru-RU" sz="6600" cap="none" dirty="0" smtClean="0"/>
            </a:br>
            <a:r>
              <a:rPr lang="ru-RU" sz="6600" cap="none" dirty="0" smtClean="0"/>
              <a:t>СОВМЕСТНУЮ</a:t>
            </a:r>
            <a:br>
              <a:rPr lang="ru-RU" sz="6600" cap="none" dirty="0" smtClean="0"/>
            </a:br>
            <a:r>
              <a:rPr lang="ru-RU" sz="6600" cap="none" dirty="0" smtClean="0"/>
              <a:t>РАБОТУ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085184"/>
            <a:ext cx="546603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66800" y="4797152"/>
            <a:ext cx="6961584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 вопросы </a:t>
            </a:r>
            <a:br>
              <a:rPr lang="ru-RU" dirty="0" smtClean="0"/>
            </a:br>
            <a:r>
              <a:rPr lang="ru-RU" dirty="0" smtClean="0"/>
              <a:t>обсуждения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0"/>
            <a:ext cx="7070768" cy="4581128"/>
          </a:xfrm>
        </p:spPr>
        <p:txBody>
          <a:bodyPr>
            <a:normAutofit fontScale="62500" lnSpcReduction="20000"/>
          </a:bodyPr>
          <a:lstStyle/>
          <a:p>
            <a:pPr lvl="0" algn="l"/>
            <a:r>
              <a:rPr lang="ru-RU" sz="4000" b="1" dirty="0" smtClean="0"/>
              <a:t>Объект и предмет исследования андрагогики</a:t>
            </a:r>
          </a:p>
          <a:p>
            <a:pPr lvl="0" algn="l"/>
            <a:r>
              <a:rPr lang="ru-RU" sz="4000" b="1" dirty="0" smtClean="0"/>
              <a:t> </a:t>
            </a:r>
            <a:endParaRPr lang="ru-RU" sz="4000" dirty="0"/>
          </a:p>
          <a:p>
            <a:pPr lvl="0" algn="l"/>
            <a:r>
              <a:rPr lang="ru-RU" sz="4000" b="1" dirty="0"/>
              <a:t>Место андрагогики в системе </a:t>
            </a:r>
            <a:r>
              <a:rPr lang="ru-RU" sz="4000" b="1" dirty="0" err="1" smtClean="0"/>
              <a:t>человекознания</a:t>
            </a:r>
            <a:endParaRPr lang="ru-RU" sz="4000" b="1" dirty="0" smtClean="0"/>
          </a:p>
          <a:p>
            <a:pPr marL="742950" lvl="0" indent="-742950" algn="l">
              <a:buFont typeface="+mj-lt"/>
              <a:buAutoNum type="arabicPeriod"/>
            </a:pPr>
            <a:endParaRPr lang="ru-RU" sz="4000" dirty="0"/>
          </a:p>
          <a:p>
            <a:pPr lvl="0" algn="l"/>
            <a:r>
              <a:rPr lang="ru-RU" sz="4000" b="1" dirty="0"/>
              <a:t>Обучение взрослых в системе непрерывного </a:t>
            </a:r>
            <a:r>
              <a:rPr lang="ru-RU" sz="4000" b="1" dirty="0" smtClean="0"/>
              <a:t>образования</a:t>
            </a:r>
          </a:p>
          <a:p>
            <a:pPr lvl="0" algn="l"/>
            <a:endParaRPr lang="ru-RU" sz="4000" dirty="0"/>
          </a:p>
          <a:p>
            <a:pPr algn="l"/>
            <a:r>
              <a:rPr lang="ru-RU" sz="4000" b="1" dirty="0"/>
              <a:t>Историческая ретроспектива развития теории и практики образования взрослых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Объект и предмет педагогики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5609275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780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Этимология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андрагогика </a:t>
            </a:r>
          </a:p>
          <a:p>
            <a:pPr marL="0" indent="0">
              <a:buNone/>
            </a:pP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(</a:t>
            </a: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2" tooltip="Греческий язык"/>
              </a:rPr>
              <a:t>гр.</a:t>
            </a: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</a:rPr>
              <a:t> </a:t>
            </a:r>
            <a:r>
              <a:rPr lang="ru-RU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</a:rPr>
              <a:t>а</a:t>
            </a:r>
            <a:r>
              <a:rPr lang="ru-RU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ндрос</a:t>
            </a: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—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3" tooltip="Взрослый человек (страница отсутствует)"/>
              </a:rPr>
              <a:t>взрослый человек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,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4" tooltip="Мужчина"/>
              </a:rPr>
              <a:t>мужчина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; </a:t>
            </a:r>
            <a:r>
              <a:rPr lang="ru-RU" dirty="0" err="1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агогейн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 — вести) — наука об обучении </a:t>
            </a: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взрослых;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/>
            </a:r>
            <a:b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понятие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«андрагогика» введено в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5" tooltip="1833 год"/>
              </a:rPr>
              <a:t>1833 году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 немецким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6" tooltip="Историк"/>
              </a:rPr>
              <a:t>историком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 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7" tooltip="Педагогика"/>
              </a:rPr>
              <a:t>педагогики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> А. </a:t>
            </a:r>
            <a:r>
              <a:rPr lang="ru-RU" dirty="0" err="1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  <a:hlinkClick r:id="rId8" tooltip="Капп"/>
              </a:rPr>
              <a:t>Каппом</a:t>
            </a:r>
            <a:r>
              <a:rPr lang="ru-RU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solidFill>
                  <a:srgbClr val="0000FF"/>
                </a:solidFill>
                <a:latin typeface="Times New Roman"/>
                <a:ea typeface="Calibri"/>
                <a:cs typeface="+mj-cs"/>
              </a:rPr>
              <a:t>.</a:t>
            </a:r>
            <a: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  <a:t/>
            </a:r>
            <a:br>
              <a:rPr lang="ru-RU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latin typeface="Times New Roman"/>
                <a:ea typeface="Calibri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929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Объект и предмет андрагогики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121695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8667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Модель взаимодействия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221088"/>
            <a:ext cx="3520440" cy="21035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субъект-объектная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4221088"/>
            <a:ext cx="3520440" cy="210351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???</a:t>
            </a:r>
            <a:endParaRPr lang="ru-RU" sz="2800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2437240"/>
          </a:xfrm>
          <a:ln>
            <a:solidFill>
              <a:schemeClr val="tx2"/>
            </a:solidFill>
          </a:ln>
        </p:spPr>
        <p:txBody>
          <a:bodyPr/>
          <a:lstStyle/>
          <a:p>
            <a:pPr marL="0" lvl="0" indent="0" algn="ctr">
              <a:buNone/>
            </a:pPr>
            <a:r>
              <a:rPr lang="ru-RU" sz="2800" dirty="0" smtClean="0"/>
              <a:t>ВОСПИТАНИЕ И ОБУЧЕНИЕ ДЕТЕЙ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2437240"/>
          </a:xfrm>
          <a:ln>
            <a:solidFill>
              <a:schemeClr val="tx2"/>
            </a:solidFill>
          </a:ln>
        </p:spPr>
        <p:txBody>
          <a:bodyPr/>
          <a:lstStyle/>
          <a:p>
            <a:pPr marL="0" lvl="0" indent="0" algn="ctr">
              <a:buNone/>
            </a:pPr>
            <a:r>
              <a:rPr lang="ru-RU" sz="2800" dirty="0" smtClean="0"/>
              <a:t>ОБУЧЕНИЕ И РАЗВИТИЕ ВЗРОСЛЫХ ОБУЧАЮЩИХСЯ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079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Противоречия авторитарной модели взаимодействия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н</a:t>
            </a:r>
            <a:r>
              <a:rPr lang="ru-RU" dirty="0" smtClean="0"/>
              <a:t>е учитываются потребности взрослых, их интересы, намерения, проблемы;</a:t>
            </a:r>
          </a:p>
          <a:p>
            <a:r>
              <a:rPr lang="ru-RU" dirty="0" smtClean="0"/>
              <a:t>сообщаемая информация не актуализируется до состояния самоопределения взрослых на действие;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у</a:t>
            </a:r>
            <a:r>
              <a:rPr lang="ru-RU" dirty="0" smtClean="0"/>
              <a:t>чебная деятельность ориентирована на репродуктивное содержание;</a:t>
            </a:r>
          </a:p>
          <a:p>
            <a:r>
              <a:rPr lang="ru-RU" dirty="0" smtClean="0"/>
              <a:t>способы работы с аудиторией не включают технологий развития субъектности, толерантности, духовности.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55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320040"/>
            <a:ext cx="7920880" cy="11430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2800" dirty="0" smtClean="0"/>
              <a:t>Социально-экономические условия развития андрагогики – мировые тенденции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>
            <a:spLocks noGrp="1"/>
          </p:cNvSpPr>
          <p:nvPr>
            <p:ph sz="half" idx="1"/>
          </p:nvPr>
        </p:nvSpPr>
        <p:spPr>
          <a:xfrm>
            <a:off x="107504" y="1600200"/>
            <a:ext cx="3870136" cy="4525963"/>
          </a:xfrm>
        </p:spPr>
        <p:txBody>
          <a:bodyPr>
            <a:noAutofit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b="1" dirty="0" smtClean="0">
                <a:latin typeface="Times New Roman"/>
                <a:ea typeface="Calibri"/>
              </a:rPr>
              <a:t>Усложнение </a:t>
            </a:r>
            <a:r>
              <a:rPr lang="ru-RU" sz="1400" b="1" dirty="0">
                <a:latin typeface="Times New Roman"/>
                <a:ea typeface="Calibri"/>
              </a:rPr>
              <a:t>социальной жизни людей, </a:t>
            </a:r>
            <a:r>
              <a:rPr lang="ru-RU" sz="1400" b="1" dirty="0" smtClean="0">
                <a:latin typeface="Times New Roman"/>
                <a:ea typeface="Calibri"/>
              </a:rPr>
              <a:t>быстрое старение </a:t>
            </a:r>
            <a:r>
              <a:rPr lang="ru-RU" sz="1400" b="1" dirty="0">
                <a:latin typeface="Times New Roman"/>
                <a:ea typeface="Calibri"/>
              </a:rPr>
              <a:t>ранее приобретенных компетентностей, </a:t>
            </a:r>
            <a:r>
              <a:rPr lang="ru-RU" sz="1400" b="1" dirty="0" smtClean="0">
                <a:latin typeface="Times New Roman"/>
                <a:ea typeface="Calibri"/>
              </a:rPr>
              <a:t>сокращение </a:t>
            </a:r>
            <a:r>
              <a:rPr lang="ru-RU" sz="1400" b="1" dirty="0">
                <a:latin typeface="Times New Roman"/>
                <a:ea typeface="Calibri"/>
              </a:rPr>
              <a:t>сроков функциональной пригодности, вынуждающей людей учиться всю </a:t>
            </a:r>
            <a:r>
              <a:rPr lang="ru-RU" sz="1400" b="1" dirty="0" smtClean="0">
                <a:latin typeface="Times New Roman"/>
                <a:ea typeface="Calibri"/>
              </a:rPr>
              <a:t>жизнь.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endParaRPr lang="ru-RU" sz="1400" b="1" dirty="0">
              <a:latin typeface="Times New Roman"/>
              <a:ea typeface="Calibri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b="1" dirty="0" smtClean="0">
                <a:latin typeface="Times New Roman"/>
                <a:ea typeface="Calibri"/>
              </a:rPr>
              <a:t>Существенное расширение </a:t>
            </a:r>
            <a:r>
              <a:rPr lang="ru-RU" sz="1400" b="1" dirty="0">
                <a:latin typeface="Times New Roman"/>
                <a:ea typeface="Calibri"/>
              </a:rPr>
              <a:t>видов деятельности, </a:t>
            </a:r>
            <a:r>
              <a:rPr lang="ru-RU" sz="1400" b="1" dirty="0" smtClean="0">
                <a:latin typeface="Times New Roman"/>
                <a:ea typeface="Calibri"/>
              </a:rPr>
              <a:t>возрастание </a:t>
            </a:r>
            <a:r>
              <a:rPr lang="ru-RU" sz="1400" b="1" dirty="0">
                <a:latin typeface="Times New Roman"/>
                <a:ea typeface="Calibri"/>
              </a:rPr>
              <a:t>роли образования как фактора, призванного компенсировать недостатки подготовки, полученной в средней и высшей </a:t>
            </a:r>
            <a:r>
              <a:rPr lang="ru-RU" sz="1400" b="1" dirty="0" smtClean="0">
                <a:latin typeface="Times New Roman"/>
                <a:ea typeface="Calibri"/>
              </a:rPr>
              <a:t>школе.</a:t>
            </a: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endParaRPr lang="ru-RU" sz="1400" b="1" dirty="0" smtClean="0">
              <a:latin typeface="Times New Roman"/>
              <a:ea typeface="Calibri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1400" b="1" dirty="0">
                <a:latin typeface="Times New Roman"/>
                <a:ea typeface="Calibri"/>
              </a:rPr>
              <a:t>Р</a:t>
            </a:r>
            <a:r>
              <a:rPr lang="ru-RU" sz="1400" b="1" dirty="0" smtClean="0">
                <a:latin typeface="Times New Roman"/>
                <a:ea typeface="Calibri"/>
              </a:rPr>
              <a:t>езкое </a:t>
            </a:r>
            <a:r>
              <a:rPr lang="ru-RU" sz="1400" b="1" dirty="0">
                <a:latin typeface="Times New Roman"/>
                <a:ea typeface="Calibri"/>
              </a:rPr>
              <a:t>увеличение объема информации, необходимой любому специалисту для поддержания себя на уровне современных </a:t>
            </a:r>
            <a:r>
              <a:rPr lang="ru-RU" sz="1400" b="1" dirty="0" smtClean="0">
                <a:latin typeface="Times New Roman"/>
                <a:ea typeface="Calibri"/>
              </a:rPr>
              <a:t>требований.</a:t>
            </a:r>
            <a:endParaRPr lang="ru-RU" sz="1400" b="1" dirty="0">
              <a:latin typeface="Times New Roman"/>
              <a:ea typeface="Calibri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</a:rPr>
              <a:t>4.Повышение </a:t>
            </a:r>
            <a:r>
              <a:rPr lang="ru-RU" b="1" dirty="0">
                <a:latin typeface="Times New Roman"/>
                <a:ea typeface="Calibri"/>
              </a:rPr>
              <a:t>численности людей «третьего возраста» в структуре населения развитых стран и вынужденных мерах по созданию для них образовательной и досуговой </a:t>
            </a:r>
            <a:r>
              <a:rPr lang="ru-RU" b="1" dirty="0" smtClean="0">
                <a:latin typeface="Times New Roman"/>
                <a:ea typeface="Calibri"/>
              </a:rPr>
              <a:t>инфраструктуры.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="1" dirty="0">
              <a:latin typeface="Times New Roman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</a:rPr>
              <a:t>5.Усиление </a:t>
            </a:r>
            <a:r>
              <a:rPr lang="ru-RU" b="1" dirty="0">
                <a:latin typeface="Times New Roman"/>
                <a:ea typeface="Calibri"/>
              </a:rPr>
              <a:t>миграционных процессов, возникновение необходимости в создании условий их социальной адаптации и реабилитации  в условиях нового </a:t>
            </a:r>
            <a:r>
              <a:rPr lang="ru-RU" b="1" dirty="0" smtClean="0">
                <a:latin typeface="Times New Roman"/>
                <a:ea typeface="Calibri"/>
              </a:rPr>
              <a:t>социума.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="1" dirty="0">
              <a:latin typeface="Times New Roman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b="1" dirty="0" smtClean="0">
              <a:latin typeface="Times New Roman"/>
              <a:ea typeface="Calibri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 smtClean="0">
                <a:latin typeface="Times New Roman"/>
                <a:ea typeface="Calibri"/>
              </a:rPr>
              <a:t>6. Необходимость </a:t>
            </a:r>
            <a:r>
              <a:rPr lang="ru-RU" b="1" dirty="0">
                <a:latin typeface="Times New Roman"/>
                <a:ea typeface="Calibri"/>
              </a:rPr>
              <a:t>переквалификации, переподготовки специалистов, оказавшихся по разным причинам вне планируемых ими видов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97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839</TotalTime>
  <Words>842</Words>
  <Application>Microsoft Office PowerPoint</Application>
  <PresentationFormat>Экран (4:3)</PresentationFormat>
  <Paragraphs>182</Paragraphs>
  <Slides>28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Изящная</vt:lpstr>
      <vt:lpstr>1_Изящная</vt:lpstr>
      <vt:lpstr> АНДРАГОГИКА</vt:lpstr>
      <vt:lpstr> ТЕМА: «Современное состояние андрагогики как науки»  </vt:lpstr>
      <vt:lpstr> вопросы  обсуждения</vt:lpstr>
      <vt:lpstr>Объект и предмет педагогики</vt:lpstr>
      <vt:lpstr>Этимология </vt:lpstr>
      <vt:lpstr>Объект и предмет андрагогики</vt:lpstr>
      <vt:lpstr>Модель взаимодействия </vt:lpstr>
      <vt:lpstr>Противоречия авторитарной модели взаимодействия</vt:lpstr>
      <vt:lpstr>Социально-экономические условия развития андрагогики – мировые тенденции</vt:lpstr>
      <vt:lpstr>ТЕМАТИКА  САМОСТОЯТЕЛЬНОЙ  РАБОТЫ </vt:lpstr>
      <vt:lpstr>Этапы становления андрагогики в России </vt:lpstr>
      <vt:lpstr>Этапы становления андрагогики в России</vt:lpstr>
      <vt:lpstr>Сущность современного образования    непрерывность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образование</vt:lpstr>
      <vt:lpstr>образование</vt:lpstr>
      <vt:lpstr>   Институциональная структура ОБРАЗОВАНИЯ </vt:lpstr>
      <vt:lpstr>Презентация PowerPoint</vt:lpstr>
      <vt:lpstr>Презентация PowerPoint</vt:lpstr>
      <vt:lpstr> СПАСИБО  за СОВМЕСТНУЮ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АНДРАГОГИКА</dc:title>
  <dc:creator>User</dc:creator>
  <cp:lastModifiedBy>Власова Татьяна Ивановна</cp:lastModifiedBy>
  <cp:revision>46</cp:revision>
  <dcterms:created xsi:type="dcterms:W3CDTF">2015-08-02T05:12:47Z</dcterms:created>
  <dcterms:modified xsi:type="dcterms:W3CDTF">2015-09-23T11:48:01Z</dcterms:modified>
</cp:coreProperties>
</file>