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73" r:id="rId4"/>
    <p:sldId id="276" r:id="rId5"/>
    <p:sldId id="274" r:id="rId6"/>
    <p:sldId id="275" r:id="rId7"/>
    <p:sldId id="277" r:id="rId8"/>
    <p:sldId id="278" r:id="rId9"/>
    <p:sldId id="280" r:id="rId10"/>
    <p:sldId id="279" r:id="rId11"/>
    <p:sldId id="281" r:id="rId12"/>
    <p:sldId id="282" r:id="rId13"/>
    <p:sldId id="283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1318E0-67F5-4F86-A9C0-69DAEAE2AAF7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00A00D-7DA8-4E6C-AFEC-E839654D7128}">
      <dgm:prSet phldrT="[Текст]"/>
      <dgm:spPr/>
      <dgm:t>
        <a:bodyPr/>
        <a:lstStyle/>
        <a:p>
          <a:r>
            <a:rPr lang="ru-RU" dirty="0" smtClean="0"/>
            <a:t>ДЕЯТЕЛЬНОСТНЫЙ</a:t>
          </a:r>
          <a:endParaRPr lang="ru-RU" dirty="0"/>
        </a:p>
      </dgm:t>
    </dgm:pt>
    <dgm:pt modelId="{B60F64FA-4484-40B7-A878-81DEB1702E63}" type="parTrans" cxnId="{D2B8038A-6EA2-4BE9-911D-0BEFDED98F05}">
      <dgm:prSet/>
      <dgm:spPr/>
      <dgm:t>
        <a:bodyPr/>
        <a:lstStyle/>
        <a:p>
          <a:endParaRPr lang="ru-RU"/>
        </a:p>
      </dgm:t>
    </dgm:pt>
    <dgm:pt modelId="{E8BCAC47-7188-411D-B248-2779FFEF1872}" type="sibTrans" cxnId="{D2B8038A-6EA2-4BE9-911D-0BEFDED98F05}">
      <dgm:prSet/>
      <dgm:spPr/>
      <dgm:t>
        <a:bodyPr/>
        <a:lstStyle/>
        <a:p>
          <a:endParaRPr lang="ru-RU"/>
        </a:p>
      </dgm:t>
    </dgm:pt>
    <dgm:pt modelId="{5091073B-DDC9-4543-8B62-2A4D8391FA7D}">
      <dgm:prSet phldrT="[Текст]"/>
      <dgm:spPr/>
      <dgm:t>
        <a:bodyPr/>
        <a:lstStyle/>
        <a:p>
          <a:r>
            <a:rPr lang="ru-RU" dirty="0" smtClean="0"/>
            <a:t>ПОЛИСУБЪЕКТНЫЙ</a:t>
          </a:r>
          <a:endParaRPr lang="ru-RU" dirty="0"/>
        </a:p>
      </dgm:t>
    </dgm:pt>
    <dgm:pt modelId="{8B647876-E300-4264-91D6-DD15D6EE88D7}" type="parTrans" cxnId="{F76C67CE-38FC-447A-94AF-B6F2BEA7191A}">
      <dgm:prSet/>
      <dgm:spPr/>
      <dgm:t>
        <a:bodyPr/>
        <a:lstStyle/>
        <a:p>
          <a:endParaRPr lang="ru-RU"/>
        </a:p>
      </dgm:t>
    </dgm:pt>
    <dgm:pt modelId="{0D8093FB-6552-44D8-A293-B024F5F74C24}" type="sibTrans" cxnId="{F76C67CE-38FC-447A-94AF-B6F2BEA7191A}">
      <dgm:prSet/>
      <dgm:spPr/>
      <dgm:t>
        <a:bodyPr/>
        <a:lstStyle/>
        <a:p>
          <a:endParaRPr lang="ru-RU"/>
        </a:p>
      </dgm:t>
    </dgm:pt>
    <dgm:pt modelId="{82C7FF76-EC9A-4F18-9344-6292ED2F0076}">
      <dgm:prSet phldrT="[Текст]"/>
      <dgm:spPr/>
      <dgm:t>
        <a:bodyPr/>
        <a:lstStyle/>
        <a:p>
          <a:r>
            <a:rPr lang="ru-RU" dirty="0" smtClean="0"/>
            <a:t>личность проявляется в деятельности, в активизации познания и труда</a:t>
          </a:r>
          <a:endParaRPr lang="ru-RU" dirty="0"/>
        </a:p>
      </dgm:t>
    </dgm:pt>
    <dgm:pt modelId="{DE9A395D-95B9-4A52-B01F-5F325B3101E1}" type="parTrans" cxnId="{2DF5B614-2E84-4D95-A71A-E9FA7DCE82BE}">
      <dgm:prSet/>
      <dgm:spPr/>
      <dgm:t>
        <a:bodyPr/>
        <a:lstStyle/>
        <a:p>
          <a:endParaRPr lang="ru-RU"/>
        </a:p>
      </dgm:t>
    </dgm:pt>
    <dgm:pt modelId="{785B87B9-B9F7-4865-96CB-1D26F399413A}" type="sibTrans" cxnId="{2DF5B614-2E84-4D95-A71A-E9FA7DCE82BE}">
      <dgm:prSet/>
      <dgm:spPr/>
      <dgm:t>
        <a:bodyPr/>
        <a:lstStyle/>
        <a:p>
          <a:endParaRPr lang="ru-RU"/>
        </a:p>
      </dgm:t>
    </dgm:pt>
    <dgm:pt modelId="{DB5CC463-C0C0-49C8-9F0E-C8C959283D1B}">
      <dgm:prSet/>
      <dgm:spPr/>
      <dgm:t>
        <a:bodyPr/>
        <a:lstStyle/>
        <a:p>
          <a:r>
            <a:rPr lang="ru-RU" dirty="0" smtClean="0"/>
            <a:t>личность обретает свое человеческое содержание в общении с другими</a:t>
          </a:r>
          <a:endParaRPr lang="ru-RU" dirty="0"/>
        </a:p>
      </dgm:t>
    </dgm:pt>
    <dgm:pt modelId="{403D81BC-56C9-4F37-8A41-A18227D968BC}" type="parTrans" cxnId="{1BE42795-FD2D-4575-B67D-8D832363FA74}">
      <dgm:prSet/>
      <dgm:spPr/>
      <dgm:t>
        <a:bodyPr/>
        <a:lstStyle/>
        <a:p>
          <a:endParaRPr lang="ru-RU"/>
        </a:p>
      </dgm:t>
    </dgm:pt>
    <dgm:pt modelId="{2B26F4D1-DE0C-4C17-A85C-DC61589064E1}" type="sibTrans" cxnId="{1BE42795-FD2D-4575-B67D-8D832363FA74}">
      <dgm:prSet/>
      <dgm:spPr/>
      <dgm:t>
        <a:bodyPr/>
        <a:lstStyle/>
        <a:p>
          <a:endParaRPr lang="ru-RU"/>
        </a:p>
      </dgm:t>
    </dgm:pt>
    <dgm:pt modelId="{FE00A131-D698-4845-BCA1-D2588C7EB4BC}" type="pres">
      <dgm:prSet presAssocID="{351318E0-67F5-4F86-A9C0-69DAEAE2AAF7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87CD64-5A52-4147-81C5-CE3406EE527A}" type="pres">
      <dgm:prSet presAssocID="{BF00A00D-7DA8-4E6C-AFEC-E839654D7128}" presName="compNode" presStyleCnt="0"/>
      <dgm:spPr/>
    </dgm:pt>
    <dgm:pt modelId="{D3FEA63A-33D9-40E3-80E5-5226677E10E6}" type="pres">
      <dgm:prSet presAssocID="{BF00A00D-7DA8-4E6C-AFEC-E839654D7128}" presName="childRec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D76C9-C2D3-48B7-8DD1-9B808D6CB365}" type="pres">
      <dgm:prSet presAssocID="{BF00A00D-7DA8-4E6C-AFEC-E839654D7128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A30311-CE09-40BB-B0E6-4C2539C269CE}" type="pres">
      <dgm:prSet presAssocID="{BF00A00D-7DA8-4E6C-AFEC-E839654D7128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F7D27A22-C12F-42BF-BA7D-DB272A0CB9F0}" type="pres">
      <dgm:prSet presAssocID="{BF00A00D-7DA8-4E6C-AFEC-E839654D7128}" presName="adorn" presStyleLbl="fgAccFollowNode1" presStyleIdx="0" presStyleCnt="2"/>
      <dgm:spPr/>
    </dgm:pt>
    <dgm:pt modelId="{0EB49E8C-B764-4C82-A8C0-B37094393CB6}" type="pres">
      <dgm:prSet presAssocID="{E8BCAC47-7188-411D-B248-2779FFEF187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3620DDF-8F82-4D3A-A3F5-C2E182526C33}" type="pres">
      <dgm:prSet presAssocID="{5091073B-DDC9-4543-8B62-2A4D8391FA7D}" presName="compNode" presStyleCnt="0"/>
      <dgm:spPr/>
    </dgm:pt>
    <dgm:pt modelId="{C1000210-D329-414B-B5E3-7C54C49D7391}" type="pres">
      <dgm:prSet presAssocID="{5091073B-DDC9-4543-8B62-2A4D8391FA7D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B100D-A6D0-439C-BB6F-DFC8F2F7794B}" type="pres">
      <dgm:prSet presAssocID="{5091073B-DDC9-4543-8B62-2A4D8391FA7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E5F26-642A-49DB-BB59-CCBB577DE981}" type="pres">
      <dgm:prSet presAssocID="{5091073B-DDC9-4543-8B62-2A4D8391FA7D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FA7F6D11-D52C-46BF-A7C1-23435774EDF1}" type="pres">
      <dgm:prSet presAssocID="{5091073B-DDC9-4543-8B62-2A4D8391FA7D}" presName="adorn" presStyleLbl="fgAccFollowNode1" presStyleIdx="1" presStyleCnt="2"/>
      <dgm:spPr/>
    </dgm:pt>
  </dgm:ptLst>
  <dgm:cxnLst>
    <dgm:cxn modelId="{8054D70E-21DC-48E6-AD7A-1CFD233D32FD}" type="presOf" srcId="{E8BCAC47-7188-411D-B248-2779FFEF1872}" destId="{0EB49E8C-B764-4C82-A8C0-B37094393CB6}" srcOrd="0" destOrd="0" presId="urn:microsoft.com/office/officeart/2005/8/layout/bList2"/>
    <dgm:cxn modelId="{BCB676D0-85DB-4F84-BF2D-8377FB8EFEE8}" type="presOf" srcId="{DB5CC463-C0C0-49C8-9F0E-C8C959283D1B}" destId="{C1000210-D329-414B-B5E3-7C54C49D7391}" srcOrd="0" destOrd="0" presId="urn:microsoft.com/office/officeart/2005/8/layout/bList2"/>
    <dgm:cxn modelId="{133AEC56-4F35-479A-88A0-63109ED70E88}" type="presOf" srcId="{82C7FF76-EC9A-4F18-9344-6292ED2F0076}" destId="{D3FEA63A-33D9-40E3-80E5-5226677E10E6}" srcOrd="0" destOrd="0" presId="urn:microsoft.com/office/officeart/2005/8/layout/bList2"/>
    <dgm:cxn modelId="{0DEFF0C4-7ABD-4118-80BE-7A147A7632A7}" type="presOf" srcId="{5091073B-DDC9-4543-8B62-2A4D8391FA7D}" destId="{847B100D-A6D0-439C-BB6F-DFC8F2F7794B}" srcOrd="0" destOrd="0" presId="urn:microsoft.com/office/officeart/2005/8/layout/bList2"/>
    <dgm:cxn modelId="{2DF5B614-2E84-4D95-A71A-E9FA7DCE82BE}" srcId="{BF00A00D-7DA8-4E6C-AFEC-E839654D7128}" destId="{82C7FF76-EC9A-4F18-9344-6292ED2F0076}" srcOrd="0" destOrd="0" parTransId="{DE9A395D-95B9-4A52-B01F-5F325B3101E1}" sibTransId="{785B87B9-B9F7-4865-96CB-1D26F399413A}"/>
    <dgm:cxn modelId="{1BE42795-FD2D-4575-B67D-8D832363FA74}" srcId="{5091073B-DDC9-4543-8B62-2A4D8391FA7D}" destId="{DB5CC463-C0C0-49C8-9F0E-C8C959283D1B}" srcOrd="0" destOrd="0" parTransId="{403D81BC-56C9-4F37-8A41-A18227D968BC}" sibTransId="{2B26F4D1-DE0C-4C17-A85C-DC61589064E1}"/>
    <dgm:cxn modelId="{D2B8038A-6EA2-4BE9-911D-0BEFDED98F05}" srcId="{351318E0-67F5-4F86-A9C0-69DAEAE2AAF7}" destId="{BF00A00D-7DA8-4E6C-AFEC-E839654D7128}" srcOrd="0" destOrd="0" parTransId="{B60F64FA-4484-40B7-A878-81DEB1702E63}" sibTransId="{E8BCAC47-7188-411D-B248-2779FFEF1872}"/>
    <dgm:cxn modelId="{4F726235-631B-4FD0-AAF3-A873D8179806}" type="presOf" srcId="{351318E0-67F5-4F86-A9C0-69DAEAE2AAF7}" destId="{FE00A131-D698-4845-BCA1-D2588C7EB4BC}" srcOrd="0" destOrd="0" presId="urn:microsoft.com/office/officeart/2005/8/layout/bList2"/>
    <dgm:cxn modelId="{022F10BF-96A2-4ABE-ACED-94BCB499091F}" type="presOf" srcId="{BF00A00D-7DA8-4E6C-AFEC-E839654D7128}" destId="{5BA30311-CE09-40BB-B0E6-4C2539C269CE}" srcOrd="1" destOrd="0" presId="urn:microsoft.com/office/officeart/2005/8/layout/bList2"/>
    <dgm:cxn modelId="{F76C67CE-38FC-447A-94AF-B6F2BEA7191A}" srcId="{351318E0-67F5-4F86-A9C0-69DAEAE2AAF7}" destId="{5091073B-DDC9-4543-8B62-2A4D8391FA7D}" srcOrd="1" destOrd="0" parTransId="{8B647876-E300-4264-91D6-DD15D6EE88D7}" sibTransId="{0D8093FB-6552-44D8-A293-B024F5F74C24}"/>
    <dgm:cxn modelId="{5739471C-12E5-4F75-93AD-8F20CC77F13A}" type="presOf" srcId="{5091073B-DDC9-4543-8B62-2A4D8391FA7D}" destId="{AC7E5F26-642A-49DB-BB59-CCBB577DE981}" srcOrd="1" destOrd="0" presId="urn:microsoft.com/office/officeart/2005/8/layout/bList2"/>
    <dgm:cxn modelId="{5829F285-9526-4C9C-95FE-D1D8CA71567D}" type="presOf" srcId="{BF00A00D-7DA8-4E6C-AFEC-E839654D7128}" destId="{5F1D76C9-C2D3-48B7-8DD1-9B808D6CB365}" srcOrd="0" destOrd="0" presId="urn:microsoft.com/office/officeart/2005/8/layout/bList2"/>
    <dgm:cxn modelId="{E28C1470-AF20-4B37-8B2A-1C3560FBDA3E}" type="presParOf" srcId="{FE00A131-D698-4845-BCA1-D2588C7EB4BC}" destId="{4A87CD64-5A52-4147-81C5-CE3406EE527A}" srcOrd="0" destOrd="0" presId="urn:microsoft.com/office/officeart/2005/8/layout/bList2"/>
    <dgm:cxn modelId="{8CECB608-0AA1-4C1E-9A67-0A435B7D6179}" type="presParOf" srcId="{4A87CD64-5A52-4147-81C5-CE3406EE527A}" destId="{D3FEA63A-33D9-40E3-80E5-5226677E10E6}" srcOrd="0" destOrd="0" presId="urn:microsoft.com/office/officeart/2005/8/layout/bList2"/>
    <dgm:cxn modelId="{A5008A3E-3435-4089-BAEE-5DA5F115FFA1}" type="presParOf" srcId="{4A87CD64-5A52-4147-81C5-CE3406EE527A}" destId="{5F1D76C9-C2D3-48B7-8DD1-9B808D6CB365}" srcOrd="1" destOrd="0" presId="urn:microsoft.com/office/officeart/2005/8/layout/bList2"/>
    <dgm:cxn modelId="{76A36800-F046-434A-AABA-4B6DD77DC5C2}" type="presParOf" srcId="{4A87CD64-5A52-4147-81C5-CE3406EE527A}" destId="{5BA30311-CE09-40BB-B0E6-4C2539C269CE}" srcOrd="2" destOrd="0" presId="urn:microsoft.com/office/officeart/2005/8/layout/bList2"/>
    <dgm:cxn modelId="{8144B222-BD3E-4061-8DCE-08BC4C61061D}" type="presParOf" srcId="{4A87CD64-5A52-4147-81C5-CE3406EE527A}" destId="{F7D27A22-C12F-42BF-BA7D-DB272A0CB9F0}" srcOrd="3" destOrd="0" presId="urn:microsoft.com/office/officeart/2005/8/layout/bList2"/>
    <dgm:cxn modelId="{8B38124B-8758-4501-BE38-C84923FA731D}" type="presParOf" srcId="{FE00A131-D698-4845-BCA1-D2588C7EB4BC}" destId="{0EB49E8C-B764-4C82-A8C0-B37094393CB6}" srcOrd="1" destOrd="0" presId="urn:microsoft.com/office/officeart/2005/8/layout/bList2"/>
    <dgm:cxn modelId="{EC21494C-0E2F-494F-8318-BF0C2E002B09}" type="presParOf" srcId="{FE00A131-D698-4845-BCA1-D2588C7EB4BC}" destId="{73620DDF-8F82-4D3A-A3F5-C2E182526C33}" srcOrd="2" destOrd="0" presId="urn:microsoft.com/office/officeart/2005/8/layout/bList2"/>
    <dgm:cxn modelId="{A4C31301-C5A4-4CAA-901F-847F1CFA1123}" type="presParOf" srcId="{73620DDF-8F82-4D3A-A3F5-C2E182526C33}" destId="{C1000210-D329-414B-B5E3-7C54C49D7391}" srcOrd="0" destOrd="0" presId="urn:microsoft.com/office/officeart/2005/8/layout/bList2"/>
    <dgm:cxn modelId="{606D9FCF-C404-4622-AAEF-1C89C2DA0014}" type="presParOf" srcId="{73620DDF-8F82-4D3A-A3F5-C2E182526C33}" destId="{847B100D-A6D0-439C-BB6F-DFC8F2F7794B}" srcOrd="1" destOrd="0" presId="urn:microsoft.com/office/officeart/2005/8/layout/bList2"/>
    <dgm:cxn modelId="{383CE6C4-3247-41FE-A83E-D9D23314A81B}" type="presParOf" srcId="{73620DDF-8F82-4D3A-A3F5-C2E182526C33}" destId="{AC7E5F26-642A-49DB-BB59-CCBB577DE981}" srcOrd="2" destOrd="0" presId="urn:microsoft.com/office/officeart/2005/8/layout/bList2"/>
    <dgm:cxn modelId="{3CD7A436-A8A1-4C9D-A19F-FCBDBA350FBC}" type="presParOf" srcId="{73620DDF-8F82-4D3A-A3F5-C2E182526C33}" destId="{FA7F6D11-D52C-46BF-A7C1-23435774EDF1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459CB3-A98A-4FD1-B996-71ABA20AA3FF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E6DC1330-0DBF-4D8B-8514-F28D02C80776}">
      <dgm:prSet phldrT="[Текст]"/>
      <dgm:spPr/>
      <dgm:t>
        <a:bodyPr/>
        <a:lstStyle/>
        <a:p>
          <a:r>
            <a:rPr lang="ru-RU" dirty="0" smtClean="0"/>
            <a:t>КУЛЬТУРОЛОГИЧЕСКИЙ</a:t>
          </a:r>
          <a:endParaRPr lang="ru-RU" dirty="0"/>
        </a:p>
      </dgm:t>
    </dgm:pt>
    <dgm:pt modelId="{B9615CC9-B66A-4BA3-8FA1-15DED940D29C}" type="parTrans" cxnId="{55B722B3-01F5-419E-92CD-485244EA44CB}">
      <dgm:prSet/>
      <dgm:spPr/>
      <dgm:t>
        <a:bodyPr/>
        <a:lstStyle/>
        <a:p>
          <a:endParaRPr lang="ru-RU"/>
        </a:p>
      </dgm:t>
    </dgm:pt>
    <dgm:pt modelId="{21377C53-654D-4030-BBC0-252FCD5568DC}" type="sibTrans" cxnId="{55B722B3-01F5-419E-92CD-485244EA44CB}">
      <dgm:prSet/>
      <dgm:spPr/>
      <dgm:t>
        <a:bodyPr/>
        <a:lstStyle/>
        <a:p>
          <a:endParaRPr lang="ru-RU"/>
        </a:p>
      </dgm:t>
    </dgm:pt>
    <dgm:pt modelId="{9A433F34-8383-4092-9BC4-5A7B608C8DA0}">
      <dgm:prSet phldrT="[Текст]"/>
      <dgm:spPr/>
      <dgm:t>
        <a:bodyPr/>
        <a:lstStyle/>
        <a:p>
          <a:r>
            <a:rPr lang="ru-RU" dirty="0" smtClean="0"/>
            <a:t>АНТРОПОЛОГИЧЕСКИЙ</a:t>
          </a:r>
          <a:endParaRPr lang="ru-RU" dirty="0"/>
        </a:p>
      </dgm:t>
    </dgm:pt>
    <dgm:pt modelId="{1BB14DF8-FDA8-4380-B75D-CB3907984233}" type="parTrans" cxnId="{44685029-3BFE-452D-97E9-866B5E511E50}">
      <dgm:prSet/>
      <dgm:spPr/>
      <dgm:t>
        <a:bodyPr/>
        <a:lstStyle/>
        <a:p>
          <a:endParaRPr lang="ru-RU"/>
        </a:p>
      </dgm:t>
    </dgm:pt>
    <dgm:pt modelId="{7C0DACBF-0E5F-449B-B243-61DF9D0D3536}" type="sibTrans" cxnId="{44685029-3BFE-452D-97E9-866B5E511E50}">
      <dgm:prSet/>
      <dgm:spPr/>
      <dgm:t>
        <a:bodyPr/>
        <a:lstStyle/>
        <a:p>
          <a:endParaRPr lang="ru-RU"/>
        </a:p>
      </dgm:t>
    </dgm:pt>
    <dgm:pt modelId="{0D766AA2-AC37-4F89-90B0-E0D82A2B5314}">
      <dgm:prSet custT="1"/>
      <dgm:spPr/>
      <dgm:t>
        <a:bodyPr/>
        <a:lstStyle/>
        <a:p>
          <a:r>
            <a:rPr lang="ru-RU" sz="3000" dirty="0" smtClean="0"/>
            <a:t>человек содержит в себе часть культуры, с опорой на национальные традиции </a:t>
          </a:r>
          <a:endParaRPr lang="ru-RU" sz="3000" dirty="0"/>
        </a:p>
      </dgm:t>
    </dgm:pt>
    <dgm:pt modelId="{9E380B41-600B-4642-A98B-17E6854E5A44}" type="parTrans" cxnId="{7176481B-3B19-48E5-B390-A9BA3A3459A2}">
      <dgm:prSet/>
      <dgm:spPr/>
      <dgm:t>
        <a:bodyPr/>
        <a:lstStyle/>
        <a:p>
          <a:endParaRPr lang="ru-RU"/>
        </a:p>
      </dgm:t>
    </dgm:pt>
    <dgm:pt modelId="{FBD20FFB-524B-482F-B099-18E96791F6E0}" type="sibTrans" cxnId="{7176481B-3B19-48E5-B390-A9BA3A3459A2}">
      <dgm:prSet/>
      <dgm:spPr/>
      <dgm:t>
        <a:bodyPr/>
        <a:lstStyle/>
        <a:p>
          <a:endParaRPr lang="ru-RU"/>
        </a:p>
      </dgm:t>
    </dgm:pt>
    <dgm:pt modelId="{C9B212EE-558A-47C7-BC44-4976FBCDD5F4}">
      <dgm:prSet custT="1"/>
      <dgm:spPr/>
      <dgm:t>
        <a:bodyPr/>
        <a:lstStyle/>
        <a:p>
          <a:r>
            <a:rPr lang="ru-RU" sz="3000" dirty="0" smtClean="0"/>
            <a:t>системное использование данных всех наук о человеке </a:t>
          </a:r>
          <a:endParaRPr lang="ru-RU" sz="3000" dirty="0"/>
        </a:p>
      </dgm:t>
    </dgm:pt>
    <dgm:pt modelId="{CE3CA912-94DC-4662-8F22-9373055F4ADD}" type="parTrans" cxnId="{E069CAC7-5965-425D-AA8E-2DC8BF0CED7D}">
      <dgm:prSet/>
      <dgm:spPr/>
      <dgm:t>
        <a:bodyPr/>
        <a:lstStyle/>
        <a:p>
          <a:endParaRPr lang="ru-RU"/>
        </a:p>
      </dgm:t>
    </dgm:pt>
    <dgm:pt modelId="{E6310750-EAB7-4AC4-880B-6B0D2531C5D4}" type="sibTrans" cxnId="{E069CAC7-5965-425D-AA8E-2DC8BF0CED7D}">
      <dgm:prSet/>
      <dgm:spPr/>
      <dgm:t>
        <a:bodyPr/>
        <a:lstStyle/>
        <a:p>
          <a:endParaRPr lang="ru-RU"/>
        </a:p>
      </dgm:t>
    </dgm:pt>
    <dgm:pt modelId="{7C9F635A-253C-42E9-9D80-875CB54C5AD4}" type="pres">
      <dgm:prSet presAssocID="{B4459CB3-A98A-4FD1-B996-71ABA20AA3FF}" presName="diagram" presStyleCnt="0">
        <dgm:presLayoutVars>
          <dgm:dir/>
          <dgm:animLvl val="lvl"/>
          <dgm:resizeHandles val="exact"/>
        </dgm:presLayoutVars>
      </dgm:prSet>
      <dgm:spPr/>
    </dgm:pt>
    <dgm:pt modelId="{64BE37DE-DFA6-46EB-ACD6-D9645DCF658B}" type="pres">
      <dgm:prSet presAssocID="{E6DC1330-0DBF-4D8B-8514-F28D02C80776}" presName="compNode" presStyleCnt="0"/>
      <dgm:spPr/>
    </dgm:pt>
    <dgm:pt modelId="{B481F195-955F-4257-AD3E-D4326B6FAB9A}" type="pres">
      <dgm:prSet presAssocID="{E6DC1330-0DBF-4D8B-8514-F28D02C80776}" presName="childRec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27ECCA-4B30-46D2-A56A-5A4278CF00B4}" type="pres">
      <dgm:prSet presAssocID="{E6DC1330-0DBF-4D8B-8514-F28D02C8077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79F9EC-A2D1-4C0A-81C6-76130BEE5EE6}" type="pres">
      <dgm:prSet presAssocID="{E6DC1330-0DBF-4D8B-8514-F28D02C80776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4F654A7B-AEBA-49DD-AF63-96F86B41EBCA}" type="pres">
      <dgm:prSet presAssocID="{E6DC1330-0DBF-4D8B-8514-F28D02C80776}" presName="adorn" presStyleLbl="fgAccFollowNode1" presStyleIdx="0" presStyleCnt="2"/>
      <dgm:spPr/>
    </dgm:pt>
    <dgm:pt modelId="{2513BF5F-6DF4-4BBA-AE48-322A9E50D48F}" type="pres">
      <dgm:prSet presAssocID="{21377C53-654D-4030-BBC0-252FCD5568D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4F8A369-3D30-468F-8BC5-ABA0B04BC55A}" type="pres">
      <dgm:prSet presAssocID="{9A433F34-8383-4092-9BC4-5A7B608C8DA0}" presName="compNode" presStyleCnt="0"/>
      <dgm:spPr/>
    </dgm:pt>
    <dgm:pt modelId="{2FF29D7E-A6C9-4CE7-9028-4FC1CECE96BB}" type="pres">
      <dgm:prSet presAssocID="{9A433F34-8383-4092-9BC4-5A7B608C8DA0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6904F-E201-47A0-B9B9-3E84EC1D77FC}" type="pres">
      <dgm:prSet presAssocID="{9A433F34-8383-4092-9BC4-5A7B608C8DA0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1C34E0-59CF-412E-ADCE-C105604D3FCF}" type="pres">
      <dgm:prSet presAssocID="{9A433F34-8383-4092-9BC4-5A7B608C8DA0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4741D987-83DE-4C00-B211-1784C09C01D3}" type="pres">
      <dgm:prSet presAssocID="{9A433F34-8383-4092-9BC4-5A7B608C8DA0}" presName="adorn" presStyleLbl="fgAccFollowNode1" presStyleIdx="1" presStyleCnt="2"/>
      <dgm:spPr/>
    </dgm:pt>
  </dgm:ptLst>
  <dgm:cxnLst>
    <dgm:cxn modelId="{A57001C7-6C04-4D52-A79A-A9DB795BEA9B}" type="presOf" srcId="{C9B212EE-558A-47C7-BC44-4976FBCDD5F4}" destId="{2FF29D7E-A6C9-4CE7-9028-4FC1CECE96BB}" srcOrd="0" destOrd="0" presId="urn:microsoft.com/office/officeart/2005/8/layout/bList2"/>
    <dgm:cxn modelId="{E069CAC7-5965-425D-AA8E-2DC8BF0CED7D}" srcId="{9A433F34-8383-4092-9BC4-5A7B608C8DA0}" destId="{C9B212EE-558A-47C7-BC44-4976FBCDD5F4}" srcOrd="0" destOrd="0" parTransId="{CE3CA912-94DC-4662-8F22-9373055F4ADD}" sibTransId="{E6310750-EAB7-4AC4-880B-6B0D2531C5D4}"/>
    <dgm:cxn modelId="{44685029-3BFE-452D-97E9-866B5E511E50}" srcId="{B4459CB3-A98A-4FD1-B996-71ABA20AA3FF}" destId="{9A433F34-8383-4092-9BC4-5A7B608C8DA0}" srcOrd="1" destOrd="0" parTransId="{1BB14DF8-FDA8-4380-B75D-CB3907984233}" sibTransId="{7C0DACBF-0E5F-449B-B243-61DF9D0D3536}"/>
    <dgm:cxn modelId="{7176481B-3B19-48E5-B390-A9BA3A3459A2}" srcId="{E6DC1330-0DBF-4D8B-8514-F28D02C80776}" destId="{0D766AA2-AC37-4F89-90B0-E0D82A2B5314}" srcOrd="0" destOrd="0" parTransId="{9E380B41-600B-4642-A98B-17E6854E5A44}" sibTransId="{FBD20FFB-524B-482F-B099-18E96791F6E0}"/>
    <dgm:cxn modelId="{462DEAE0-9E63-409F-93AA-7C53CEC42938}" type="presOf" srcId="{0D766AA2-AC37-4F89-90B0-E0D82A2B5314}" destId="{B481F195-955F-4257-AD3E-D4326B6FAB9A}" srcOrd="0" destOrd="0" presId="urn:microsoft.com/office/officeart/2005/8/layout/bList2"/>
    <dgm:cxn modelId="{97B43E19-E271-4DFF-B622-3EEA38D1F6F4}" type="presOf" srcId="{9A433F34-8383-4092-9BC4-5A7B608C8DA0}" destId="{6E1C34E0-59CF-412E-ADCE-C105604D3FCF}" srcOrd="1" destOrd="0" presId="urn:microsoft.com/office/officeart/2005/8/layout/bList2"/>
    <dgm:cxn modelId="{0A200DB5-103A-4FD9-8C31-EFC257F195BA}" type="presOf" srcId="{9A433F34-8383-4092-9BC4-5A7B608C8DA0}" destId="{77E6904F-E201-47A0-B9B9-3E84EC1D77FC}" srcOrd="0" destOrd="0" presId="urn:microsoft.com/office/officeart/2005/8/layout/bList2"/>
    <dgm:cxn modelId="{D7976999-13AC-4FF2-B1B2-92478A795F25}" type="presOf" srcId="{E6DC1330-0DBF-4D8B-8514-F28D02C80776}" destId="{8E27ECCA-4B30-46D2-A56A-5A4278CF00B4}" srcOrd="0" destOrd="0" presId="urn:microsoft.com/office/officeart/2005/8/layout/bList2"/>
    <dgm:cxn modelId="{55B722B3-01F5-419E-92CD-485244EA44CB}" srcId="{B4459CB3-A98A-4FD1-B996-71ABA20AA3FF}" destId="{E6DC1330-0DBF-4D8B-8514-F28D02C80776}" srcOrd="0" destOrd="0" parTransId="{B9615CC9-B66A-4BA3-8FA1-15DED940D29C}" sibTransId="{21377C53-654D-4030-BBC0-252FCD5568DC}"/>
    <dgm:cxn modelId="{241A69FD-C218-415C-AFF6-16B4C19139F6}" type="presOf" srcId="{B4459CB3-A98A-4FD1-B996-71ABA20AA3FF}" destId="{7C9F635A-253C-42E9-9D80-875CB54C5AD4}" srcOrd="0" destOrd="0" presId="urn:microsoft.com/office/officeart/2005/8/layout/bList2"/>
    <dgm:cxn modelId="{49D6DC91-5367-4B83-B782-417F51005034}" type="presOf" srcId="{E6DC1330-0DBF-4D8B-8514-F28D02C80776}" destId="{0879F9EC-A2D1-4C0A-81C6-76130BEE5EE6}" srcOrd="1" destOrd="0" presId="urn:microsoft.com/office/officeart/2005/8/layout/bList2"/>
    <dgm:cxn modelId="{E30B013C-F1E7-48AC-8A50-7BC67153F8ED}" type="presOf" srcId="{21377C53-654D-4030-BBC0-252FCD5568DC}" destId="{2513BF5F-6DF4-4BBA-AE48-322A9E50D48F}" srcOrd="0" destOrd="0" presId="urn:microsoft.com/office/officeart/2005/8/layout/bList2"/>
    <dgm:cxn modelId="{000E01C1-75EF-46A0-9822-5B713B41F004}" type="presParOf" srcId="{7C9F635A-253C-42E9-9D80-875CB54C5AD4}" destId="{64BE37DE-DFA6-46EB-ACD6-D9645DCF658B}" srcOrd="0" destOrd="0" presId="urn:microsoft.com/office/officeart/2005/8/layout/bList2"/>
    <dgm:cxn modelId="{179EFDCD-426E-4FCD-9510-68FA4F07643F}" type="presParOf" srcId="{64BE37DE-DFA6-46EB-ACD6-D9645DCF658B}" destId="{B481F195-955F-4257-AD3E-D4326B6FAB9A}" srcOrd="0" destOrd="0" presId="urn:microsoft.com/office/officeart/2005/8/layout/bList2"/>
    <dgm:cxn modelId="{3810EA40-DB6B-4C32-AF79-FD0564EBB1E8}" type="presParOf" srcId="{64BE37DE-DFA6-46EB-ACD6-D9645DCF658B}" destId="{8E27ECCA-4B30-46D2-A56A-5A4278CF00B4}" srcOrd="1" destOrd="0" presId="urn:microsoft.com/office/officeart/2005/8/layout/bList2"/>
    <dgm:cxn modelId="{03637CE9-8E88-4DD7-8FF4-C0B898933A8F}" type="presParOf" srcId="{64BE37DE-DFA6-46EB-ACD6-D9645DCF658B}" destId="{0879F9EC-A2D1-4C0A-81C6-76130BEE5EE6}" srcOrd="2" destOrd="0" presId="urn:microsoft.com/office/officeart/2005/8/layout/bList2"/>
    <dgm:cxn modelId="{E506EA15-46E5-4A2E-94B2-E25A722DC07B}" type="presParOf" srcId="{64BE37DE-DFA6-46EB-ACD6-D9645DCF658B}" destId="{4F654A7B-AEBA-49DD-AF63-96F86B41EBCA}" srcOrd="3" destOrd="0" presId="urn:microsoft.com/office/officeart/2005/8/layout/bList2"/>
    <dgm:cxn modelId="{6B839E18-29BF-4F51-9C29-36CD369B76E8}" type="presParOf" srcId="{7C9F635A-253C-42E9-9D80-875CB54C5AD4}" destId="{2513BF5F-6DF4-4BBA-AE48-322A9E50D48F}" srcOrd="1" destOrd="0" presId="urn:microsoft.com/office/officeart/2005/8/layout/bList2"/>
    <dgm:cxn modelId="{B1EA8E6A-E12E-4C5A-B3DE-B13BECED0992}" type="presParOf" srcId="{7C9F635A-253C-42E9-9D80-875CB54C5AD4}" destId="{E4F8A369-3D30-468F-8BC5-ABA0B04BC55A}" srcOrd="2" destOrd="0" presId="urn:microsoft.com/office/officeart/2005/8/layout/bList2"/>
    <dgm:cxn modelId="{426CA837-EE60-46C4-A95C-673332F4374E}" type="presParOf" srcId="{E4F8A369-3D30-468F-8BC5-ABA0B04BC55A}" destId="{2FF29D7E-A6C9-4CE7-9028-4FC1CECE96BB}" srcOrd="0" destOrd="0" presId="urn:microsoft.com/office/officeart/2005/8/layout/bList2"/>
    <dgm:cxn modelId="{B4373850-DFE9-4558-BC5C-D13D6ACE8D2F}" type="presParOf" srcId="{E4F8A369-3D30-468F-8BC5-ABA0B04BC55A}" destId="{77E6904F-E201-47A0-B9B9-3E84EC1D77FC}" srcOrd="1" destOrd="0" presId="urn:microsoft.com/office/officeart/2005/8/layout/bList2"/>
    <dgm:cxn modelId="{79899D86-E229-4F50-8F5D-29A1D1A84AFB}" type="presParOf" srcId="{E4F8A369-3D30-468F-8BC5-ABA0B04BC55A}" destId="{6E1C34E0-59CF-412E-ADCE-C105604D3FCF}" srcOrd="2" destOrd="0" presId="urn:microsoft.com/office/officeart/2005/8/layout/bList2"/>
    <dgm:cxn modelId="{4EAE0974-D4D6-4BC8-B476-D30895149340}" type="presParOf" srcId="{E4F8A369-3D30-468F-8BC5-ABA0B04BC55A}" destId="{4741D987-83DE-4C00-B211-1784C09C01D3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1F7C3E-9CE9-4D86-B353-727E8E823812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</dgm:pt>
    <dgm:pt modelId="{009E03DB-744B-449B-8241-86295670B9BD}">
      <dgm:prSet phldrT="[Текст]"/>
      <dgm:spPr/>
      <dgm:t>
        <a:bodyPr/>
        <a:lstStyle/>
        <a:p>
          <a:r>
            <a:rPr lang="ru-RU" dirty="0" smtClean="0"/>
            <a:t>дескриптивная</a:t>
          </a:r>
          <a:endParaRPr lang="ru-RU" dirty="0"/>
        </a:p>
      </dgm:t>
    </dgm:pt>
    <dgm:pt modelId="{E023325C-9D3B-4B06-ADD6-0C741871942F}" type="parTrans" cxnId="{B8AA0052-1AA2-47A7-B0CA-4E989FD6B06C}">
      <dgm:prSet/>
      <dgm:spPr/>
      <dgm:t>
        <a:bodyPr/>
        <a:lstStyle/>
        <a:p>
          <a:endParaRPr lang="ru-RU"/>
        </a:p>
      </dgm:t>
    </dgm:pt>
    <dgm:pt modelId="{F021669D-2C39-4172-8EF2-914FBC7B284C}" type="sibTrans" cxnId="{B8AA0052-1AA2-47A7-B0CA-4E989FD6B06C}">
      <dgm:prSet/>
      <dgm:spPr/>
      <dgm:t>
        <a:bodyPr/>
        <a:lstStyle/>
        <a:p>
          <a:endParaRPr lang="ru-RU"/>
        </a:p>
      </dgm:t>
    </dgm:pt>
    <dgm:pt modelId="{61F1AE2B-EEA1-442A-AF1C-22052F6FE24C}">
      <dgm:prSet phldrT="[Текст]"/>
      <dgm:spPr/>
      <dgm:t>
        <a:bodyPr/>
        <a:lstStyle/>
        <a:p>
          <a:r>
            <a:rPr lang="ru-RU" dirty="0" smtClean="0"/>
            <a:t>прескриптивная </a:t>
          </a:r>
          <a:endParaRPr lang="ru-RU" dirty="0"/>
        </a:p>
      </dgm:t>
    </dgm:pt>
    <dgm:pt modelId="{3FB66FBE-CC4C-4C31-8E46-99A360B3E427}" type="parTrans" cxnId="{A749D029-B0DD-4427-AC57-6AEB0A0C2040}">
      <dgm:prSet/>
      <dgm:spPr/>
      <dgm:t>
        <a:bodyPr/>
        <a:lstStyle/>
        <a:p>
          <a:endParaRPr lang="ru-RU"/>
        </a:p>
      </dgm:t>
    </dgm:pt>
    <dgm:pt modelId="{233B152F-0339-4B4D-8191-33B88F5C9CD0}" type="sibTrans" cxnId="{A749D029-B0DD-4427-AC57-6AEB0A0C2040}">
      <dgm:prSet/>
      <dgm:spPr/>
      <dgm:t>
        <a:bodyPr/>
        <a:lstStyle/>
        <a:p>
          <a:endParaRPr lang="ru-RU"/>
        </a:p>
      </dgm:t>
    </dgm:pt>
    <dgm:pt modelId="{7FC00AEA-E4C0-48A4-AEDB-61EA001A2AF9}" type="pres">
      <dgm:prSet presAssocID="{071F7C3E-9CE9-4D86-B353-727E8E823812}" presName="Name0" presStyleCnt="0">
        <dgm:presLayoutVars>
          <dgm:dir/>
          <dgm:animLvl val="lvl"/>
          <dgm:resizeHandles/>
        </dgm:presLayoutVars>
      </dgm:prSet>
      <dgm:spPr/>
    </dgm:pt>
    <dgm:pt modelId="{C8111F8B-B8EA-4488-AC83-665E8AD4B516}" type="pres">
      <dgm:prSet presAssocID="{009E03DB-744B-449B-8241-86295670B9BD}" presName="linNode" presStyleCnt="0"/>
      <dgm:spPr/>
    </dgm:pt>
    <dgm:pt modelId="{26003628-37C5-4116-A391-6123A306FD49}" type="pres">
      <dgm:prSet presAssocID="{009E03DB-744B-449B-8241-86295670B9BD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FC6087-E9C2-40D0-8DD0-830A03D4C0B9}" type="pres">
      <dgm:prSet presAssocID="{009E03DB-744B-449B-8241-86295670B9BD}" presName="childShp" presStyleLbl="bgAccFollowNode1" presStyleIdx="0" presStyleCnt="2">
        <dgm:presLayoutVars>
          <dgm:bulletEnabled val="1"/>
        </dgm:presLayoutVars>
      </dgm:prSet>
      <dgm:spPr/>
    </dgm:pt>
    <dgm:pt modelId="{2C57962A-9D81-4A02-A98A-D06FA81CDE1B}" type="pres">
      <dgm:prSet presAssocID="{F021669D-2C39-4172-8EF2-914FBC7B284C}" presName="spacing" presStyleCnt="0"/>
      <dgm:spPr/>
    </dgm:pt>
    <dgm:pt modelId="{4B194A2B-120A-4B3D-A16E-769CC26D3AD1}" type="pres">
      <dgm:prSet presAssocID="{61F1AE2B-EEA1-442A-AF1C-22052F6FE24C}" presName="linNode" presStyleCnt="0"/>
      <dgm:spPr/>
    </dgm:pt>
    <dgm:pt modelId="{83315CD7-6086-4849-8A4C-58ECC290D0C7}" type="pres">
      <dgm:prSet presAssocID="{61F1AE2B-EEA1-442A-AF1C-22052F6FE24C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8F2DB-2F2F-43C4-B530-7E7E6BC8B57A}" type="pres">
      <dgm:prSet presAssocID="{61F1AE2B-EEA1-442A-AF1C-22052F6FE24C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38BCE281-9D07-4A1E-A3FB-51160082D8D5}" type="presOf" srcId="{071F7C3E-9CE9-4D86-B353-727E8E823812}" destId="{7FC00AEA-E4C0-48A4-AEDB-61EA001A2AF9}" srcOrd="0" destOrd="0" presId="urn:microsoft.com/office/officeart/2005/8/layout/vList6"/>
    <dgm:cxn modelId="{2D3CED43-BC15-4A49-8350-753BB4950A53}" type="presOf" srcId="{009E03DB-744B-449B-8241-86295670B9BD}" destId="{26003628-37C5-4116-A391-6123A306FD49}" srcOrd="0" destOrd="0" presId="urn:microsoft.com/office/officeart/2005/8/layout/vList6"/>
    <dgm:cxn modelId="{B8AA0052-1AA2-47A7-B0CA-4E989FD6B06C}" srcId="{071F7C3E-9CE9-4D86-B353-727E8E823812}" destId="{009E03DB-744B-449B-8241-86295670B9BD}" srcOrd="0" destOrd="0" parTransId="{E023325C-9D3B-4B06-ADD6-0C741871942F}" sibTransId="{F021669D-2C39-4172-8EF2-914FBC7B284C}"/>
    <dgm:cxn modelId="{BB1E06A6-8F7B-44EF-B141-F04ACDB17A9D}" type="presOf" srcId="{61F1AE2B-EEA1-442A-AF1C-22052F6FE24C}" destId="{83315CD7-6086-4849-8A4C-58ECC290D0C7}" srcOrd="0" destOrd="0" presId="urn:microsoft.com/office/officeart/2005/8/layout/vList6"/>
    <dgm:cxn modelId="{A749D029-B0DD-4427-AC57-6AEB0A0C2040}" srcId="{071F7C3E-9CE9-4D86-B353-727E8E823812}" destId="{61F1AE2B-EEA1-442A-AF1C-22052F6FE24C}" srcOrd="1" destOrd="0" parTransId="{3FB66FBE-CC4C-4C31-8E46-99A360B3E427}" sibTransId="{233B152F-0339-4B4D-8191-33B88F5C9CD0}"/>
    <dgm:cxn modelId="{B859F6CC-ECFC-4B0E-B5BE-809FE92C6966}" type="presParOf" srcId="{7FC00AEA-E4C0-48A4-AEDB-61EA001A2AF9}" destId="{C8111F8B-B8EA-4488-AC83-665E8AD4B516}" srcOrd="0" destOrd="0" presId="urn:microsoft.com/office/officeart/2005/8/layout/vList6"/>
    <dgm:cxn modelId="{B4D2BA08-948A-4A80-BD01-2382BCC34238}" type="presParOf" srcId="{C8111F8B-B8EA-4488-AC83-665E8AD4B516}" destId="{26003628-37C5-4116-A391-6123A306FD49}" srcOrd="0" destOrd="0" presId="urn:microsoft.com/office/officeart/2005/8/layout/vList6"/>
    <dgm:cxn modelId="{22ECA60F-E94F-419B-809E-82B96714F159}" type="presParOf" srcId="{C8111F8B-B8EA-4488-AC83-665E8AD4B516}" destId="{08FC6087-E9C2-40D0-8DD0-830A03D4C0B9}" srcOrd="1" destOrd="0" presId="urn:microsoft.com/office/officeart/2005/8/layout/vList6"/>
    <dgm:cxn modelId="{B6680528-605E-49FE-B858-E931984458D0}" type="presParOf" srcId="{7FC00AEA-E4C0-48A4-AEDB-61EA001A2AF9}" destId="{2C57962A-9D81-4A02-A98A-D06FA81CDE1B}" srcOrd="1" destOrd="0" presId="urn:microsoft.com/office/officeart/2005/8/layout/vList6"/>
    <dgm:cxn modelId="{43E4CE5D-2F29-4EB5-AD81-225134B3B81A}" type="presParOf" srcId="{7FC00AEA-E4C0-48A4-AEDB-61EA001A2AF9}" destId="{4B194A2B-120A-4B3D-A16E-769CC26D3AD1}" srcOrd="2" destOrd="0" presId="urn:microsoft.com/office/officeart/2005/8/layout/vList6"/>
    <dgm:cxn modelId="{4E8541B8-6108-4A52-AD29-158951488A65}" type="presParOf" srcId="{4B194A2B-120A-4B3D-A16E-769CC26D3AD1}" destId="{83315CD7-6086-4849-8A4C-58ECC290D0C7}" srcOrd="0" destOrd="0" presId="urn:microsoft.com/office/officeart/2005/8/layout/vList6"/>
    <dgm:cxn modelId="{B1ED5F24-8959-4014-9A50-1F3EF47DE335}" type="presParOf" srcId="{4B194A2B-120A-4B3D-A16E-769CC26D3AD1}" destId="{84C8F2DB-2F2F-43C4-B530-7E7E6BC8B57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ABE012A-05C1-4D49-AC6C-DFCB65279AEC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E3C04C-F4C8-4987-9961-40AEE031F2AE}">
      <dgm:prSet/>
      <dgm:spPr/>
      <dgm:t>
        <a:bodyPr/>
        <a:lstStyle/>
        <a:p>
          <a:pPr rtl="0"/>
          <a:r>
            <a:rPr lang="ru-RU" dirty="0" smtClean="0"/>
            <a:t>проблемное видение - способность выделять противоречия, формулировать проблему</a:t>
          </a:r>
          <a:endParaRPr lang="ru-RU" dirty="0"/>
        </a:p>
      </dgm:t>
    </dgm:pt>
    <dgm:pt modelId="{EE119479-9A80-4138-9933-1957B406EA14}" type="parTrans" cxnId="{7502971F-9B01-473F-9958-C8409BD28DA4}">
      <dgm:prSet/>
      <dgm:spPr/>
      <dgm:t>
        <a:bodyPr/>
        <a:lstStyle/>
        <a:p>
          <a:endParaRPr lang="ru-RU"/>
        </a:p>
      </dgm:t>
    </dgm:pt>
    <dgm:pt modelId="{225C4329-1262-44F8-A2A5-68738348393C}" type="sibTrans" cxnId="{7502971F-9B01-473F-9958-C8409BD28DA4}">
      <dgm:prSet/>
      <dgm:spPr/>
      <dgm:t>
        <a:bodyPr/>
        <a:lstStyle/>
        <a:p>
          <a:endParaRPr lang="ru-RU"/>
        </a:p>
      </dgm:t>
    </dgm:pt>
    <dgm:pt modelId="{88A0F5DF-101E-4A3E-83F5-021260C8526F}">
      <dgm:prSet/>
      <dgm:spPr/>
      <dgm:t>
        <a:bodyPr/>
        <a:lstStyle/>
        <a:p>
          <a:pPr rtl="0"/>
          <a:r>
            <a:rPr lang="ru-RU" dirty="0" smtClean="0"/>
            <a:t>постановка перспективных целей - выдвижение стратегических и тактических задач</a:t>
          </a:r>
          <a:endParaRPr lang="ru-RU" dirty="0"/>
        </a:p>
      </dgm:t>
    </dgm:pt>
    <dgm:pt modelId="{76509388-EF17-4245-AA4B-3610E83287A7}" type="parTrans" cxnId="{C76024F6-770D-406F-B967-086925A6E7A6}">
      <dgm:prSet/>
      <dgm:spPr/>
      <dgm:t>
        <a:bodyPr/>
        <a:lstStyle/>
        <a:p>
          <a:endParaRPr lang="ru-RU"/>
        </a:p>
      </dgm:t>
    </dgm:pt>
    <dgm:pt modelId="{D76763D4-D410-4C0B-A6CA-12D84C4FF5DB}" type="sibTrans" cxnId="{C76024F6-770D-406F-B967-086925A6E7A6}">
      <dgm:prSet/>
      <dgm:spPr/>
      <dgm:t>
        <a:bodyPr/>
        <a:lstStyle/>
        <a:p>
          <a:endParaRPr lang="ru-RU"/>
        </a:p>
      </dgm:t>
    </dgm:pt>
    <dgm:pt modelId="{C8D0D919-BED9-466A-B4C6-57ADC74B7003}">
      <dgm:prSet/>
      <dgm:spPr/>
      <dgm:t>
        <a:bodyPr/>
        <a:lstStyle/>
        <a:p>
          <a:pPr rtl="0"/>
          <a:r>
            <a:rPr lang="ru-RU" dirty="0" smtClean="0"/>
            <a:t>выявление причин неудач - определение и анализ своих недостатков</a:t>
          </a:r>
          <a:endParaRPr lang="ru-RU" dirty="0"/>
        </a:p>
      </dgm:t>
    </dgm:pt>
    <dgm:pt modelId="{37B33D1E-140E-4126-861B-2EED02738E9C}" type="parTrans" cxnId="{A1582EFD-29DB-4369-8A27-6A5BF05587BB}">
      <dgm:prSet/>
      <dgm:spPr/>
      <dgm:t>
        <a:bodyPr/>
        <a:lstStyle/>
        <a:p>
          <a:endParaRPr lang="ru-RU"/>
        </a:p>
      </dgm:t>
    </dgm:pt>
    <dgm:pt modelId="{7399DF5F-70B6-4032-A649-BA30622DF5B9}" type="sibTrans" cxnId="{A1582EFD-29DB-4369-8A27-6A5BF05587BB}">
      <dgm:prSet/>
      <dgm:spPr/>
      <dgm:t>
        <a:bodyPr/>
        <a:lstStyle/>
        <a:p>
          <a:endParaRPr lang="ru-RU"/>
        </a:p>
      </dgm:t>
    </dgm:pt>
    <dgm:pt modelId="{142F8FCD-B5E2-4742-B616-A7BB6D9AFE0A}" type="pres">
      <dgm:prSet presAssocID="{1ABE012A-05C1-4D49-AC6C-DFCB65279AE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ECFAADBD-BF39-48D2-BEAC-413C128DD9F1}" type="pres">
      <dgm:prSet presAssocID="{1ABE012A-05C1-4D49-AC6C-DFCB65279AEC}" presName="pyramid" presStyleLbl="node1" presStyleIdx="0" presStyleCnt="1"/>
      <dgm:spPr/>
    </dgm:pt>
    <dgm:pt modelId="{41F52DCA-32FB-496E-AF8E-48A90F5E1F4C}" type="pres">
      <dgm:prSet presAssocID="{1ABE012A-05C1-4D49-AC6C-DFCB65279AEC}" presName="theList" presStyleCnt="0"/>
      <dgm:spPr/>
    </dgm:pt>
    <dgm:pt modelId="{B5C658BF-9654-4E85-BC61-64F89F432AD8}" type="pres">
      <dgm:prSet presAssocID="{A7E3C04C-F4C8-4987-9961-40AEE031F2AE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B786C3-F068-4874-ABAA-9A34B1686C1C}" type="pres">
      <dgm:prSet presAssocID="{A7E3C04C-F4C8-4987-9961-40AEE031F2AE}" presName="aSpace" presStyleCnt="0"/>
      <dgm:spPr/>
    </dgm:pt>
    <dgm:pt modelId="{565D0F20-DB16-4965-B644-6A71D7259463}" type="pres">
      <dgm:prSet presAssocID="{88A0F5DF-101E-4A3E-83F5-021260C8526F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23BE9A-98BF-487B-BB3A-6C1607F4AB79}" type="pres">
      <dgm:prSet presAssocID="{88A0F5DF-101E-4A3E-83F5-021260C8526F}" presName="aSpace" presStyleCnt="0"/>
      <dgm:spPr/>
    </dgm:pt>
    <dgm:pt modelId="{C7195EFF-6C3D-45EA-9080-E65B916FF952}" type="pres">
      <dgm:prSet presAssocID="{C8D0D919-BED9-466A-B4C6-57ADC74B7003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F53345-8DDD-4183-B945-FBAD61EEF48E}" type="pres">
      <dgm:prSet presAssocID="{C8D0D919-BED9-466A-B4C6-57ADC74B7003}" presName="aSpace" presStyleCnt="0"/>
      <dgm:spPr/>
    </dgm:pt>
  </dgm:ptLst>
  <dgm:cxnLst>
    <dgm:cxn modelId="{A30DE415-1986-43E6-A917-4D905E47C642}" type="presOf" srcId="{1ABE012A-05C1-4D49-AC6C-DFCB65279AEC}" destId="{142F8FCD-B5E2-4742-B616-A7BB6D9AFE0A}" srcOrd="0" destOrd="0" presId="urn:microsoft.com/office/officeart/2005/8/layout/pyramid2"/>
    <dgm:cxn modelId="{8344CFC4-5703-49B7-9785-99DC36342C45}" type="presOf" srcId="{88A0F5DF-101E-4A3E-83F5-021260C8526F}" destId="{565D0F20-DB16-4965-B644-6A71D7259463}" srcOrd="0" destOrd="0" presId="urn:microsoft.com/office/officeart/2005/8/layout/pyramid2"/>
    <dgm:cxn modelId="{C76024F6-770D-406F-B967-086925A6E7A6}" srcId="{1ABE012A-05C1-4D49-AC6C-DFCB65279AEC}" destId="{88A0F5DF-101E-4A3E-83F5-021260C8526F}" srcOrd="1" destOrd="0" parTransId="{76509388-EF17-4245-AA4B-3610E83287A7}" sibTransId="{D76763D4-D410-4C0B-A6CA-12D84C4FF5DB}"/>
    <dgm:cxn modelId="{B034D1CE-C992-4BEA-A89B-8542189F00ED}" type="presOf" srcId="{A7E3C04C-F4C8-4987-9961-40AEE031F2AE}" destId="{B5C658BF-9654-4E85-BC61-64F89F432AD8}" srcOrd="0" destOrd="0" presId="urn:microsoft.com/office/officeart/2005/8/layout/pyramid2"/>
    <dgm:cxn modelId="{7502971F-9B01-473F-9958-C8409BD28DA4}" srcId="{1ABE012A-05C1-4D49-AC6C-DFCB65279AEC}" destId="{A7E3C04C-F4C8-4987-9961-40AEE031F2AE}" srcOrd="0" destOrd="0" parTransId="{EE119479-9A80-4138-9933-1957B406EA14}" sibTransId="{225C4329-1262-44F8-A2A5-68738348393C}"/>
    <dgm:cxn modelId="{A1582EFD-29DB-4369-8A27-6A5BF05587BB}" srcId="{1ABE012A-05C1-4D49-AC6C-DFCB65279AEC}" destId="{C8D0D919-BED9-466A-B4C6-57ADC74B7003}" srcOrd="2" destOrd="0" parTransId="{37B33D1E-140E-4126-861B-2EED02738E9C}" sibTransId="{7399DF5F-70B6-4032-A649-BA30622DF5B9}"/>
    <dgm:cxn modelId="{7047831C-629E-45EB-958C-F0E6F0608EDC}" type="presOf" srcId="{C8D0D919-BED9-466A-B4C6-57ADC74B7003}" destId="{C7195EFF-6C3D-45EA-9080-E65B916FF952}" srcOrd="0" destOrd="0" presId="urn:microsoft.com/office/officeart/2005/8/layout/pyramid2"/>
    <dgm:cxn modelId="{2BF99D59-E5C0-401A-8AD5-44A2C0E7F29C}" type="presParOf" srcId="{142F8FCD-B5E2-4742-B616-A7BB6D9AFE0A}" destId="{ECFAADBD-BF39-48D2-BEAC-413C128DD9F1}" srcOrd="0" destOrd="0" presId="urn:microsoft.com/office/officeart/2005/8/layout/pyramid2"/>
    <dgm:cxn modelId="{E351EE07-AC1E-4CD9-B107-23F4795D844C}" type="presParOf" srcId="{142F8FCD-B5E2-4742-B616-A7BB6D9AFE0A}" destId="{41F52DCA-32FB-496E-AF8E-48A90F5E1F4C}" srcOrd="1" destOrd="0" presId="urn:microsoft.com/office/officeart/2005/8/layout/pyramid2"/>
    <dgm:cxn modelId="{215F8C90-F813-40E8-A88F-EC3CDCE3DAC7}" type="presParOf" srcId="{41F52DCA-32FB-496E-AF8E-48A90F5E1F4C}" destId="{B5C658BF-9654-4E85-BC61-64F89F432AD8}" srcOrd="0" destOrd="0" presId="urn:microsoft.com/office/officeart/2005/8/layout/pyramid2"/>
    <dgm:cxn modelId="{6271FB2E-64F5-4FC1-B29D-08E326DF6E45}" type="presParOf" srcId="{41F52DCA-32FB-496E-AF8E-48A90F5E1F4C}" destId="{E7B786C3-F068-4874-ABAA-9A34B1686C1C}" srcOrd="1" destOrd="0" presId="urn:microsoft.com/office/officeart/2005/8/layout/pyramid2"/>
    <dgm:cxn modelId="{7DD8AFFC-FD5F-4712-9FD2-C15952EBA158}" type="presParOf" srcId="{41F52DCA-32FB-496E-AF8E-48A90F5E1F4C}" destId="{565D0F20-DB16-4965-B644-6A71D7259463}" srcOrd="2" destOrd="0" presId="urn:microsoft.com/office/officeart/2005/8/layout/pyramid2"/>
    <dgm:cxn modelId="{E040F126-DFB4-4A2B-B946-1EAC743A3EF4}" type="presParOf" srcId="{41F52DCA-32FB-496E-AF8E-48A90F5E1F4C}" destId="{3623BE9A-98BF-487B-BB3A-6C1607F4AB79}" srcOrd="3" destOrd="0" presId="urn:microsoft.com/office/officeart/2005/8/layout/pyramid2"/>
    <dgm:cxn modelId="{878C2E03-0512-4129-902D-785BD85A0FBC}" type="presParOf" srcId="{41F52DCA-32FB-496E-AF8E-48A90F5E1F4C}" destId="{C7195EFF-6C3D-45EA-9080-E65B916FF952}" srcOrd="4" destOrd="0" presId="urn:microsoft.com/office/officeart/2005/8/layout/pyramid2"/>
    <dgm:cxn modelId="{6C8A7067-17BE-494A-8AAD-AC241F3AB732}" type="presParOf" srcId="{41F52DCA-32FB-496E-AF8E-48A90F5E1F4C}" destId="{20F53345-8DDD-4183-B945-FBAD61EEF48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FEA63A-33D9-40E3-80E5-5226677E10E6}">
      <dsp:nvSpPr>
        <dsp:cNvPr id="0" name=""/>
        <dsp:cNvSpPr/>
      </dsp:nvSpPr>
      <dsp:spPr>
        <a:xfrm>
          <a:off x="3346" y="172157"/>
          <a:ext cx="3617964" cy="27007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14300" rIns="38100" bIns="3810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личность проявляется в деятельности, в активизации познания и труда</a:t>
          </a:r>
          <a:endParaRPr lang="ru-RU" sz="3000" kern="1200" dirty="0"/>
        </a:p>
      </dsp:txBody>
      <dsp:txXfrm>
        <a:off x="66627" y="235438"/>
        <a:ext cx="3491402" cy="2637452"/>
      </dsp:txXfrm>
    </dsp:sp>
    <dsp:sp modelId="{5BA30311-CE09-40BB-B0E6-4C2539C269CE}">
      <dsp:nvSpPr>
        <dsp:cNvPr id="0" name=""/>
        <dsp:cNvSpPr/>
      </dsp:nvSpPr>
      <dsp:spPr>
        <a:xfrm>
          <a:off x="3346" y="2872891"/>
          <a:ext cx="3617964" cy="1161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0" rIns="29210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ДЕЯТЕЛЬНОСТНЫЙ</a:t>
          </a:r>
          <a:endParaRPr lang="ru-RU" sz="2300" kern="1200" dirty="0"/>
        </a:p>
      </dsp:txBody>
      <dsp:txXfrm>
        <a:off x="3346" y="2872891"/>
        <a:ext cx="2547862" cy="1161315"/>
      </dsp:txXfrm>
    </dsp:sp>
    <dsp:sp modelId="{F7D27A22-C12F-42BF-BA7D-DB272A0CB9F0}">
      <dsp:nvSpPr>
        <dsp:cNvPr id="0" name=""/>
        <dsp:cNvSpPr/>
      </dsp:nvSpPr>
      <dsp:spPr>
        <a:xfrm>
          <a:off x="2653555" y="3057355"/>
          <a:ext cx="1266287" cy="126628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000210-D329-414B-B5E3-7C54C49D7391}">
      <dsp:nvSpPr>
        <dsp:cNvPr id="0" name=""/>
        <dsp:cNvSpPr/>
      </dsp:nvSpPr>
      <dsp:spPr>
        <a:xfrm>
          <a:off x="4233557" y="172157"/>
          <a:ext cx="3617964" cy="27007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14300" rIns="38100" bIns="3810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личность обретает свое человеческое содержание в общении с другими</a:t>
          </a:r>
          <a:endParaRPr lang="ru-RU" sz="3000" kern="1200" dirty="0"/>
        </a:p>
      </dsp:txBody>
      <dsp:txXfrm>
        <a:off x="4296838" y="235438"/>
        <a:ext cx="3491402" cy="2637452"/>
      </dsp:txXfrm>
    </dsp:sp>
    <dsp:sp modelId="{AC7E5F26-642A-49DB-BB59-CCBB577DE981}">
      <dsp:nvSpPr>
        <dsp:cNvPr id="0" name=""/>
        <dsp:cNvSpPr/>
      </dsp:nvSpPr>
      <dsp:spPr>
        <a:xfrm>
          <a:off x="4233557" y="2872891"/>
          <a:ext cx="3617964" cy="1161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0" rIns="29210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ПОЛИСУБЪЕКТНЫЙ</a:t>
          </a:r>
          <a:endParaRPr lang="ru-RU" sz="2300" kern="1200" dirty="0"/>
        </a:p>
      </dsp:txBody>
      <dsp:txXfrm>
        <a:off x="4233557" y="2872891"/>
        <a:ext cx="2547862" cy="1161315"/>
      </dsp:txXfrm>
    </dsp:sp>
    <dsp:sp modelId="{FA7F6D11-D52C-46BF-A7C1-23435774EDF1}">
      <dsp:nvSpPr>
        <dsp:cNvPr id="0" name=""/>
        <dsp:cNvSpPr/>
      </dsp:nvSpPr>
      <dsp:spPr>
        <a:xfrm>
          <a:off x="6883765" y="3057355"/>
          <a:ext cx="1266287" cy="126628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1F195-955F-4257-AD3E-D4326B6FAB9A}">
      <dsp:nvSpPr>
        <dsp:cNvPr id="0" name=""/>
        <dsp:cNvSpPr/>
      </dsp:nvSpPr>
      <dsp:spPr>
        <a:xfrm>
          <a:off x="3346" y="172157"/>
          <a:ext cx="3617964" cy="27007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14300" rIns="38100" bIns="3810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человек содержит в себе часть культуры, с опорой на национальные традиции </a:t>
          </a:r>
          <a:endParaRPr lang="ru-RU" sz="3000" kern="1200" dirty="0"/>
        </a:p>
      </dsp:txBody>
      <dsp:txXfrm>
        <a:off x="66627" y="235438"/>
        <a:ext cx="3491402" cy="2637452"/>
      </dsp:txXfrm>
    </dsp:sp>
    <dsp:sp modelId="{0879F9EC-A2D1-4C0A-81C6-76130BEE5EE6}">
      <dsp:nvSpPr>
        <dsp:cNvPr id="0" name=""/>
        <dsp:cNvSpPr/>
      </dsp:nvSpPr>
      <dsp:spPr>
        <a:xfrm>
          <a:off x="3346" y="2872891"/>
          <a:ext cx="3617964" cy="1161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24130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КУЛЬТУРОЛОГИЧЕСКИЙ</a:t>
          </a:r>
          <a:endParaRPr lang="ru-RU" sz="1900" kern="1200" dirty="0"/>
        </a:p>
      </dsp:txBody>
      <dsp:txXfrm>
        <a:off x="3346" y="2872891"/>
        <a:ext cx="2547862" cy="1161315"/>
      </dsp:txXfrm>
    </dsp:sp>
    <dsp:sp modelId="{4F654A7B-AEBA-49DD-AF63-96F86B41EBCA}">
      <dsp:nvSpPr>
        <dsp:cNvPr id="0" name=""/>
        <dsp:cNvSpPr/>
      </dsp:nvSpPr>
      <dsp:spPr>
        <a:xfrm>
          <a:off x="2653555" y="3057355"/>
          <a:ext cx="1266287" cy="126628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F29D7E-A6C9-4CE7-9028-4FC1CECE96BB}">
      <dsp:nvSpPr>
        <dsp:cNvPr id="0" name=""/>
        <dsp:cNvSpPr/>
      </dsp:nvSpPr>
      <dsp:spPr>
        <a:xfrm>
          <a:off x="4233557" y="172157"/>
          <a:ext cx="3617964" cy="27007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14300" rIns="38100" bIns="3810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системное использование данных всех наук о человеке </a:t>
          </a:r>
          <a:endParaRPr lang="ru-RU" sz="3000" kern="1200" dirty="0"/>
        </a:p>
      </dsp:txBody>
      <dsp:txXfrm>
        <a:off x="4296838" y="235438"/>
        <a:ext cx="3491402" cy="2637452"/>
      </dsp:txXfrm>
    </dsp:sp>
    <dsp:sp modelId="{6E1C34E0-59CF-412E-ADCE-C105604D3FCF}">
      <dsp:nvSpPr>
        <dsp:cNvPr id="0" name=""/>
        <dsp:cNvSpPr/>
      </dsp:nvSpPr>
      <dsp:spPr>
        <a:xfrm>
          <a:off x="4233557" y="2872891"/>
          <a:ext cx="3617964" cy="1161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24130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АНТРОПОЛОГИЧЕСКИЙ</a:t>
          </a:r>
          <a:endParaRPr lang="ru-RU" sz="1900" kern="1200" dirty="0"/>
        </a:p>
      </dsp:txBody>
      <dsp:txXfrm>
        <a:off x="4233557" y="2872891"/>
        <a:ext cx="2547862" cy="1161315"/>
      </dsp:txXfrm>
    </dsp:sp>
    <dsp:sp modelId="{4741D987-83DE-4C00-B211-1784C09C01D3}">
      <dsp:nvSpPr>
        <dsp:cNvPr id="0" name=""/>
        <dsp:cNvSpPr/>
      </dsp:nvSpPr>
      <dsp:spPr>
        <a:xfrm>
          <a:off x="6883765" y="3057355"/>
          <a:ext cx="1266287" cy="126628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FC6087-E9C2-40D0-8DD0-830A03D4C0B9}">
      <dsp:nvSpPr>
        <dsp:cNvPr id="0" name=""/>
        <dsp:cNvSpPr/>
      </dsp:nvSpPr>
      <dsp:spPr>
        <a:xfrm>
          <a:off x="3261359" y="548"/>
          <a:ext cx="4892040" cy="21403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003628-37C5-4116-A391-6123A306FD49}">
      <dsp:nvSpPr>
        <dsp:cNvPr id="0" name=""/>
        <dsp:cNvSpPr/>
      </dsp:nvSpPr>
      <dsp:spPr>
        <a:xfrm>
          <a:off x="0" y="548"/>
          <a:ext cx="3261360" cy="21403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дескриптивная</a:t>
          </a:r>
          <a:endParaRPr lang="ru-RU" sz="3000" kern="1200" dirty="0"/>
        </a:p>
      </dsp:txBody>
      <dsp:txXfrm>
        <a:off x="104482" y="105030"/>
        <a:ext cx="3052396" cy="1931370"/>
      </dsp:txXfrm>
    </dsp:sp>
    <dsp:sp modelId="{84C8F2DB-2F2F-43C4-B530-7E7E6BC8B57A}">
      <dsp:nvSpPr>
        <dsp:cNvPr id="0" name=""/>
        <dsp:cNvSpPr/>
      </dsp:nvSpPr>
      <dsp:spPr>
        <a:xfrm>
          <a:off x="3261359" y="2354916"/>
          <a:ext cx="4892040" cy="21403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315CD7-6086-4849-8A4C-58ECC290D0C7}">
      <dsp:nvSpPr>
        <dsp:cNvPr id="0" name=""/>
        <dsp:cNvSpPr/>
      </dsp:nvSpPr>
      <dsp:spPr>
        <a:xfrm>
          <a:off x="0" y="2354916"/>
          <a:ext cx="3261360" cy="21403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прескриптивная </a:t>
          </a:r>
          <a:endParaRPr lang="ru-RU" sz="3000" kern="1200" dirty="0"/>
        </a:p>
      </dsp:txBody>
      <dsp:txXfrm>
        <a:off x="104482" y="2459398"/>
        <a:ext cx="3052396" cy="19313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FAADBD-BF39-48D2-BEAC-413C128DD9F1}">
      <dsp:nvSpPr>
        <dsp:cNvPr id="0" name=""/>
        <dsp:cNvSpPr/>
      </dsp:nvSpPr>
      <dsp:spPr>
        <a:xfrm>
          <a:off x="1491614" y="0"/>
          <a:ext cx="4495800" cy="44958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658BF-9654-4E85-BC61-64F89F432AD8}">
      <dsp:nvSpPr>
        <dsp:cNvPr id="0" name=""/>
        <dsp:cNvSpPr/>
      </dsp:nvSpPr>
      <dsp:spPr>
        <a:xfrm>
          <a:off x="3739514" y="451994"/>
          <a:ext cx="2922270" cy="106424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проблемное видение - способность выделять противоречия, формулировать проблему</a:t>
          </a:r>
          <a:endParaRPr lang="ru-RU" sz="1500" kern="1200" dirty="0"/>
        </a:p>
      </dsp:txBody>
      <dsp:txXfrm>
        <a:off x="3791466" y="503946"/>
        <a:ext cx="2818366" cy="960336"/>
      </dsp:txXfrm>
    </dsp:sp>
    <dsp:sp modelId="{565D0F20-DB16-4965-B644-6A71D7259463}">
      <dsp:nvSpPr>
        <dsp:cNvPr id="0" name=""/>
        <dsp:cNvSpPr/>
      </dsp:nvSpPr>
      <dsp:spPr>
        <a:xfrm>
          <a:off x="3739514" y="1649264"/>
          <a:ext cx="2922270" cy="106424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постановка перспективных целей - выдвижение стратегических и тактических задач</a:t>
          </a:r>
          <a:endParaRPr lang="ru-RU" sz="1500" kern="1200" dirty="0"/>
        </a:p>
      </dsp:txBody>
      <dsp:txXfrm>
        <a:off x="3791466" y="1701216"/>
        <a:ext cx="2818366" cy="960336"/>
      </dsp:txXfrm>
    </dsp:sp>
    <dsp:sp modelId="{C7195EFF-6C3D-45EA-9080-E65B916FF952}">
      <dsp:nvSpPr>
        <dsp:cNvPr id="0" name=""/>
        <dsp:cNvSpPr/>
      </dsp:nvSpPr>
      <dsp:spPr>
        <a:xfrm>
          <a:off x="3739514" y="2846535"/>
          <a:ext cx="2922270" cy="106424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выявление причин неудач - определение и анализ своих недостатков</a:t>
          </a:r>
          <a:endParaRPr lang="ru-RU" sz="1500" kern="1200" dirty="0"/>
        </a:p>
      </dsp:txBody>
      <dsp:txXfrm>
        <a:off x="3791466" y="2898487"/>
        <a:ext cx="2818366" cy="9603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F91E5-0AFD-413A-B4F3-246CCDF38D6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12EC0-125B-4F51-A2C4-ACA915B24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88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5B52C3B-6728-4007-B59E-7F0A72697D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D44E71E-14D7-4C90-A57F-E75F098326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3284984"/>
            <a:ext cx="5563344" cy="2582416"/>
          </a:xfrm>
        </p:spPr>
        <p:txBody>
          <a:bodyPr>
            <a:noAutofit/>
          </a:bodyPr>
          <a:lstStyle/>
          <a:p>
            <a:pPr algn="r"/>
            <a:r>
              <a:rPr lang="ru-RU" dirty="0" smtClean="0"/>
              <a:t>МЕТОДОЛОГИЯ и ОРГАНИЗАЦИЯ ПЕДАГОГИЧЕСКИХ ИССЛЕДОВАНИЙ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Т.И. Власова, 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доктор педагогических наук, профессор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89" y="358794"/>
            <a:ext cx="2130269" cy="266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58795"/>
            <a:ext cx="4077363" cy="269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3356992"/>
            <a:ext cx="2201813" cy="225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798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alibri" panose="020F0502020204030204" pitchFamily="34" charset="0"/>
                <a:ea typeface="Calibri"/>
              </a:rPr>
              <a:t>Уровни </a:t>
            </a:r>
            <a:r>
              <a:rPr lang="ru-RU" sz="3200" b="1" dirty="0">
                <a:latin typeface="Calibri" panose="020F0502020204030204" pitchFamily="34" charset="0"/>
                <a:ea typeface="Calibri"/>
              </a:rPr>
              <a:t>методологии педагогики</a:t>
            </a:r>
            <a:endParaRPr lang="ru-RU" sz="3200" dirty="0">
              <a:latin typeface="Calibri" panose="020F0502020204030204" pitchFamily="34" charset="0"/>
            </a:endParaRPr>
          </a:p>
        </p:txBody>
      </p:sp>
      <p:pic>
        <p:nvPicPr>
          <p:cNvPr id="6" name="Объект 5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776864" cy="44644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41270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Содержание </a:t>
            </a:r>
            <a:r>
              <a:rPr lang="ru-RU" sz="3200" b="1" dirty="0"/>
              <a:t>методологической культуры педагога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3200" dirty="0" smtClean="0">
              <a:latin typeface="Times New Roman"/>
              <a:ea typeface="Calibri"/>
            </a:endParaRPr>
          </a:p>
          <a:p>
            <a:pPr marL="0" indent="0" algn="ctr">
              <a:buNone/>
            </a:pPr>
            <a:r>
              <a:rPr lang="ru-RU" sz="3200" dirty="0" smtClean="0">
                <a:latin typeface="Times New Roman"/>
                <a:ea typeface="Calibri"/>
              </a:rPr>
              <a:t>Культура </a:t>
            </a:r>
            <a:r>
              <a:rPr lang="ru-RU" sz="3200" dirty="0">
                <a:latin typeface="Times New Roman"/>
                <a:ea typeface="Calibri"/>
              </a:rPr>
              <a:t>мышления, основанная на методологических знаниях, необходимой частью которой является </a:t>
            </a:r>
            <a:r>
              <a:rPr lang="ru-RU" sz="3200" dirty="0" smtClean="0">
                <a:latin typeface="Times New Roman"/>
                <a:ea typeface="Calibri"/>
              </a:rPr>
              <a:t>рефлексия.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569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/>
              <a:t>Проблемы </a:t>
            </a:r>
            <a:r>
              <a:rPr lang="ru-RU" sz="3200" b="1" dirty="0" smtClean="0"/>
              <a:t>методологической </a:t>
            </a:r>
            <a:r>
              <a:rPr lang="ru-RU" sz="3200" b="1" dirty="0"/>
              <a:t>культуры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непонимание </a:t>
            </a:r>
            <a:r>
              <a:rPr lang="ru-RU" dirty="0"/>
              <a:t>важности методологии для </a:t>
            </a:r>
            <a:r>
              <a:rPr lang="ru-RU" dirty="0" smtClean="0"/>
              <a:t>деятельности</a:t>
            </a:r>
          </a:p>
          <a:p>
            <a:r>
              <a:rPr lang="ru-RU" dirty="0">
                <a:latin typeface="+mj-lt"/>
              </a:rPr>
              <a:t>н</a:t>
            </a:r>
            <a:r>
              <a:rPr lang="ru-RU" dirty="0" smtClean="0">
                <a:latin typeface="+mj-lt"/>
              </a:rPr>
              <a:t>епонимание </a:t>
            </a:r>
            <a:r>
              <a:rPr lang="ru-RU" dirty="0">
                <a:latin typeface="+mj-lt"/>
              </a:rPr>
              <a:t>важности методологии для теории </a:t>
            </a:r>
            <a:r>
              <a:rPr lang="ru-RU" dirty="0" smtClean="0">
                <a:latin typeface="+mj-lt"/>
              </a:rPr>
              <a:t>педагогики</a:t>
            </a:r>
          </a:p>
          <a:p>
            <a:r>
              <a:rPr lang="ru-RU" dirty="0" smtClean="0">
                <a:latin typeface="+mj-lt"/>
                <a:ea typeface="Calibri"/>
              </a:rPr>
              <a:t>ограниченное </a:t>
            </a:r>
            <a:r>
              <a:rPr lang="ru-RU" dirty="0">
                <a:latin typeface="+mj-lt"/>
                <a:ea typeface="Calibri"/>
              </a:rPr>
              <a:t>рассмотрение методологической культуры только как овладение учителями-практиками аппаратом научной деятельности</a:t>
            </a:r>
            <a:endParaRPr lang="ru-RU" dirty="0" smtClean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595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/>
              <a:t>Показатели</a:t>
            </a:r>
            <a:r>
              <a:rPr lang="ru-RU" sz="3200" dirty="0"/>
              <a:t> </a:t>
            </a:r>
            <a:r>
              <a:rPr lang="ru-RU" sz="3200" b="1" dirty="0"/>
              <a:t>сформированности методологических умений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757233021"/>
              </p:ext>
            </p:extLst>
          </p:nvPr>
        </p:nvGraphicFramePr>
        <p:xfrm>
          <a:off x="612648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7672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tvlasova@rambler.ru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533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531352" cy="12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/>
              <a:t>Лекция 1 </a:t>
            </a:r>
            <a:r>
              <a:rPr lang="ru-RU" sz="3600" b="1" dirty="0" smtClean="0">
                <a:latin typeface="Times New Roman"/>
                <a:ea typeface="Calibri"/>
                <a:cs typeface="Times New Roman"/>
              </a:rPr>
              <a:t>Методологическая </a:t>
            </a:r>
            <a:r>
              <a:rPr lang="ru-RU" sz="3600" b="1" dirty="0">
                <a:latin typeface="Times New Roman"/>
                <a:ea typeface="Calibri"/>
                <a:cs typeface="Times New Roman"/>
              </a:rPr>
              <a:t>культура – основа педагогического </a:t>
            </a:r>
            <a:r>
              <a:rPr lang="ru-RU" sz="3600" b="1" dirty="0" smtClean="0">
                <a:latin typeface="Times New Roman"/>
                <a:ea typeface="Calibri"/>
                <a:cs typeface="Times New Roman"/>
              </a:rPr>
              <a:t>исследования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ru-RU" sz="3600" b="1" dirty="0"/>
              <a:t/>
            </a:r>
            <a:br>
              <a:rPr lang="ru-RU" sz="3600" b="1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b="1" dirty="0" smtClean="0"/>
              <a:t>	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ПЛАН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buFont typeface="+mj-lt"/>
              <a:buAutoNum type="arabicPeriod"/>
              <a:tabLst>
                <a:tab pos="180340" algn="l"/>
              </a:tabLst>
            </a:pPr>
            <a:r>
              <a:rPr lang="ru-RU" sz="3200" dirty="0">
                <a:latin typeface="Times New Roman"/>
                <a:ea typeface="Times New Roman"/>
              </a:rPr>
              <a:t>Сущность методологии педагогики.</a:t>
            </a:r>
            <a:endParaRPr lang="ru-RU" dirty="0"/>
          </a:p>
          <a:p>
            <a:pPr marL="342900" lvl="0" indent="-342900">
              <a:buFont typeface="+mj-lt"/>
              <a:buAutoNum type="arabicPeriod"/>
              <a:tabLst>
                <a:tab pos="180340" algn="l"/>
              </a:tabLst>
            </a:pPr>
            <a:r>
              <a:rPr lang="ru-RU" sz="3200" dirty="0">
                <a:latin typeface="Times New Roman"/>
                <a:ea typeface="Times New Roman"/>
              </a:rPr>
              <a:t>Уровни методологического знания и их специфика в педагогике.</a:t>
            </a:r>
            <a:endParaRPr lang="ru-RU" dirty="0"/>
          </a:p>
          <a:p>
            <a:pPr marL="342900" lvl="0" indent="-342900">
              <a:buFont typeface="+mj-lt"/>
              <a:buAutoNum type="arabicPeriod"/>
              <a:tabLst>
                <a:tab pos="180340" algn="l"/>
              </a:tabLst>
            </a:pPr>
            <a:r>
              <a:rPr lang="ru-RU" sz="3200" dirty="0">
                <a:latin typeface="Times New Roman"/>
                <a:ea typeface="Times New Roman"/>
              </a:rPr>
              <a:t>Содержание методологической культуры педагога.</a:t>
            </a:r>
            <a:endParaRPr lang="ru-RU" dirty="0"/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180340" algn="l"/>
              </a:tabLst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61674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/>
              <a:t>С</a:t>
            </a:r>
            <a:r>
              <a:rPr lang="ru-RU" sz="3600" b="1" dirty="0" smtClean="0"/>
              <a:t>ущность методологии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3200" b="1" dirty="0" smtClean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sz="3200" dirty="0">
                <a:latin typeface="Times New Roman"/>
                <a:ea typeface="Times New Roman"/>
              </a:rPr>
              <a:t>м</a:t>
            </a:r>
            <a:r>
              <a:rPr lang="ru-RU" sz="3200" dirty="0" smtClean="0">
                <a:latin typeface="Times New Roman"/>
                <a:ea typeface="Times New Roman"/>
              </a:rPr>
              <a:t>етод </a:t>
            </a:r>
            <a:r>
              <a:rPr lang="ru-RU" sz="3200" dirty="0">
                <a:latin typeface="Times New Roman"/>
                <a:ea typeface="Times New Roman"/>
              </a:rPr>
              <a:t>(«способ, путь к цели») и логия («научное учение») – учение о структуре, логической организации, методах и средствах </a:t>
            </a:r>
            <a:r>
              <a:rPr lang="ru-RU" sz="3200" dirty="0" smtClean="0">
                <a:latin typeface="Times New Roman"/>
                <a:ea typeface="Times New Roman"/>
              </a:rPr>
              <a:t>деятельности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527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Calibri" panose="020F0502020204030204" pitchFamily="34" charset="0"/>
                <a:ea typeface="Times New Roman"/>
              </a:rPr>
              <a:t>Роль </a:t>
            </a:r>
            <a:r>
              <a:rPr lang="ru-RU" sz="3600" b="1" dirty="0" smtClean="0">
                <a:latin typeface="Calibri" panose="020F0502020204030204" pitchFamily="34" charset="0"/>
                <a:ea typeface="Times New Roman"/>
              </a:rPr>
              <a:t>методологии</a:t>
            </a:r>
            <a:endParaRPr lang="ru-RU" sz="2000" b="1" dirty="0">
              <a:latin typeface="Calibri" panose="020F0502020204030204" pitchFamily="34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427" y="2042907"/>
            <a:ext cx="4048095" cy="399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19872" y="6093296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/>
              <a:t>Рис. </a:t>
            </a:r>
            <a:r>
              <a:rPr lang="ru-RU" dirty="0" smtClean="0"/>
              <a:t>1 </a:t>
            </a:r>
            <a:r>
              <a:rPr lang="ru-RU" dirty="0"/>
              <a:t>Роль научной методологии в развитии </a:t>
            </a:r>
            <a:r>
              <a:rPr lang="ru-RU" dirty="0" smtClean="0"/>
              <a:t>науки - </a:t>
            </a:r>
            <a:r>
              <a:rPr lang="ru-RU" dirty="0"/>
              <a:t>http://si-sv.com/Posobiya/teor-pedag/Tema_2.htm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9833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775F55"/>
                </a:solidFill>
              </a:rPr>
              <a:t>Сущность </a:t>
            </a:r>
            <a:r>
              <a:rPr lang="ru-RU" sz="3600" b="1" dirty="0" smtClean="0">
                <a:solidFill>
                  <a:srgbClr val="775F55"/>
                </a:solidFill>
              </a:rPr>
              <a:t>методологии педагогики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3200" dirty="0" smtClean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sz="3200" dirty="0" smtClean="0">
                <a:latin typeface="Times New Roman"/>
                <a:ea typeface="Times New Roman"/>
              </a:rPr>
              <a:t>Наука </a:t>
            </a:r>
            <a:r>
              <a:rPr lang="ru-RU" sz="3200" dirty="0">
                <a:latin typeface="Times New Roman"/>
                <a:ea typeface="Times New Roman"/>
              </a:rPr>
              <a:t>о методах, ориентированная на внутренние механизмы, логику движения и </a:t>
            </a:r>
            <a:r>
              <a:rPr lang="ru-RU" sz="3200" dirty="0" smtClean="0">
                <a:latin typeface="Times New Roman"/>
                <a:ea typeface="Times New Roman"/>
              </a:rPr>
              <a:t>организации </a:t>
            </a:r>
            <a:r>
              <a:rPr lang="ru-RU" sz="3200" dirty="0">
                <a:latin typeface="Times New Roman"/>
                <a:ea typeface="Times New Roman"/>
              </a:rPr>
              <a:t>педагогического </a:t>
            </a:r>
            <a:r>
              <a:rPr lang="ru-RU" sz="3200" dirty="0" smtClean="0">
                <a:latin typeface="Times New Roman"/>
                <a:ea typeface="Times New Roman"/>
              </a:rPr>
              <a:t>процесса. </a:t>
            </a:r>
          </a:p>
          <a:p>
            <a:pPr marL="0" indent="0" algn="ctr">
              <a:buNone/>
            </a:pPr>
            <a:endParaRPr lang="ru-RU" sz="3200" dirty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sz="3200" dirty="0" smtClean="0">
                <a:latin typeface="Times New Roman"/>
                <a:ea typeface="Times New Roman"/>
              </a:rPr>
              <a:t> 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287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424936" cy="9906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Calibri" panose="020F0502020204030204" pitchFamily="34" charset="0"/>
                <a:ea typeface="Times New Roman"/>
              </a:rPr>
              <a:t>Взаимосвязь методологии педагогической науки и </a:t>
            </a:r>
            <a:r>
              <a:rPr lang="ru-RU" sz="3600" b="1" dirty="0" smtClean="0">
                <a:latin typeface="Calibri" panose="020F0502020204030204" pitchFamily="34" charset="0"/>
                <a:ea typeface="Times New Roman"/>
              </a:rPr>
              <a:t>деятельности</a:t>
            </a:r>
            <a:endParaRPr lang="ru-RU" sz="3600" b="1" dirty="0">
              <a:latin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7200799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623731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latin typeface="Times New Roman"/>
                <a:ea typeface="Times New Roman"/>
              </a:rPr>
              <a:t>http://si-sv.com/Posobiya/teor-pedag/Tema_2.htm</a:t>
            </a:r>
            <a:r>
              <a:rPr lang="ru-RU" sz="1400" dirty="0">
                <a:ea typeface="Calibri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ea typeface="Times New Roman"/>
              </a:rPr>
              <a:t>Сидоров</a:t>
            </a:r>
            <a:r>
              <a:rPr lang="ru-RU" sz="1600" b="1" dirty="0">
                <a:latin typeface="Times New Roman"/>
                <a:ea typeface="Times New Roman"/>
              </a:rPr>
              <a:t>, С.В.</a:t>
            </a:r>
            <a:r>
              <a:rPr lang="ru-RU" sz="1600" dirty="0">
                <a:latin typeface="Times New Roman"/>
                <a:ea typeface="Times New Roman"/>
              </a:rPr>
              <a:t> Теоретическая педагогика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12311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Методологические подходы в педагогическом исследовании</a:t>
            </a:r>
            <a:endParaRPr lang="ru-RU" sz="3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19646014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4209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775F55"/>
                </a:solidFill>
              </a:rPr>
              <a:t>Методологические подходы в педагогическом исследовании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344294229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9840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alibri" panose="020F0502020204030204" pitchFamily="34" charset="0"/>
                <a:ea typeface="Calibri"/>
              </a:rPr>
              <a:t>Формы </a:t>
            </a:r>
            <a:r>
              <a:rPr lang="ru-RU" sz="3200" b="1" dirty="0">
                <a:latin typeface="Calibri" panose="020F0502020204030204" pitchFamily="34" charset="0"/>
                <a:ea typeface="Calibri"/>
              </a:rPr>
              <a:t>методологического знания</a:t>
            </a:r>
            <a:endParaRPr lang="ru-RU" b="1" dirty="0">
              <a:latin typeface="Calibri" panose="020F050202020403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65095040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51920" y="1916832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/>
              <a:ea typeface="Calibri"/>
            </a:endParaRPr>
          </a:p>
          <a:p>
            <a:pPr algn="r"/>
            <a:r>
              <a:rPr lang="ru-RU" dirty="0" smtClean="0">
                <a:latin typeface="Times New Roman"/>
                <a:ea typeface="Calibri"/>
              </a:rPr>
              <a:t>научно-познавательное </a:t>
            </a:r>
            <a:r>
              <a:rPr lang="ru-RU" dirty="0">
                <a:latin typeface="Times New Roman"/>
                <a:ea typeface="Calibri"/>
              </a:rPr>
              <a:t>описание, результатом чего становится совокупность знаний о данной области </a:t>
            </a:r>
            <a:r>
              <a:rPr lang="ru-RU" dirty="0" smtClean="0">
                <a:latin typeface="Times New Roman"/>
                <a:ea typeface="Calibri"/>
              </a:rPr>
              <a:t>явлений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851920" y="4221088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dirty="0" smtClean="0">
              <a:latin typeface="Times New Roman"/>
              <a:ea typeface="Calibri"/>
            </a:endParaRPr>
          </a:p>
          <a:p>
            <a:pPr algn="r"/>
            <a:r>
              <a:rPr lang="ru-RU" dirty="0" smtClean="0">
                <a:latin typeface="Times New Roman"/>
                <a:ea typeface="Calibri"/>
              </a:rPr>
              <a:t>нормативное </a:t>
            </a:r>
            <a:r>
              <a:rPr lang="ru-RU" dirty="0">
                <a:latin typeface="Times New Roman"/>
                <a:ea typeface="Calibri"/>
              </a:rPr>
              <a:t>описание, т.е. реализуемое в виде предписаний, прямых указаний к деятельности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64627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385</TotalTime>
  <Words>257</Words>
  <Application>Microsoft Office PowerPoint</Application>
  <PresentationFormat>Экран (4:3)</PresentationFormat>
  <Paragraphs>51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Обычная</vt:lpstr>
      <vt:lpstr>МЕТОДОЛОГИЯ и ОРГАНИЗАЦИЯ ПЕДАГОГИЧЕСКИХ ИССЛЕДОВАНИЙ</vt:lpstr>
      <vt:lpstr> Лекция 1 Методологическая культура – основа педагогического исследования  </vt:lpstr>
      <vt:lpstr>Сущность методологии </vt:lpstr>
      <vt:lpstr>Роль методологии</vt:lpstr>
      <vt:lpstr>Сущность методологии педагогики</vt:lpstr>
      <vt:lpstr>Взаимосвязь методологии педагогической науки и деятельности</vt:lpstr>
      <vt:lpstr>Методологические подходы в педагогическом исследовании</vt:lpstr>
      <vt:lpstr>Методологические подходы в педагогическом исследовании</vt:lpstr>
      <vt:lpstr>Формы методологического знания</vt:lpstr>
      <vt:lpstr>Уровни методологии педагогики</vt:lpstr>
      <vt:lpstr>Содержание методологической культуры педагога</vt:lpstr>
      <vt:lpstr>Проблемы методологической культуры</vt:lpstr>
      <vt:lpstr>Показатели сформированности методологических умений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МЕТОДОЛОГИЯ и ОРГАНИЗАЦИЯ ПЕДАГОГИЧЕСКИХ ИССЛЕДОВАНИЙ</dc:title>
  <dc:creator>Власова Татьяна Ивановна</dc:creator>
  <cp:lastModifiedBy>Власова Татьяна Ивановна</cp:lastModifiedBy>
  <cp:revision>30</cp:revision>
  <dcterms:created xsi:type="dcterms:W3CDTF">2014-03-03T06:18:03Z</dcterms:created>
  <dcterms:modified xsi:type="dcterms:W3CDTF">2015-09-23T11:03:15Z</dcterms:modified>
</cp:coreProperties>
</file>