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61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6" r:id="rId16"/>
    <p:sldId id="287" r:id="rId17"/>
    <p:sldId id="288" r:id="rId18"/>
    <p:sldId id="290" r:id="rId19"/>
    <p:sldId id="291" r:id="rId20"/>
    <p:sldId id="289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EF31D-5569-4D90-825C-0872C620331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E93564-37AE-4191-81BF-50E9B04FF40D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ТЕОРИИ</a:t>
          </a:r>
          <a:endParaRPr lang="ru-RU" dirty="0"/>
        </a:p>
      </dgm:t>
    </dgm:pt>
    <dgm:pt modelId="{EACEF3B2-2A39-4DCD-B7FE-AB5EBDD3D963}" type="parTrans" cxnId="{F5BBBB11-0A9E-4033-A5FC-6BEED5DED346}">
      <dgm:prSet/>
      <dgm:spPr/>
      <dgm:t>
        <a:bodyPr/>
        <a:lstStyle/>
        <a:p>
          <a:endParaRPr lang="ru-RU"/>
        </a:p>
      </dgm:t>
    </dgm:pt>
    <dgm:pt modelId="{3205DC2C-D723-45DF-AE55-0CB987E906B6}" type="sibTrans" cxnId="{F5BBBB11-0A9E-4033-A5FC-6BEED5DED346}">
      <dgm:prSet/>
      <dgm:spPr/>
      <dgm:t>
        <a:bodyPr/>
        <a:lstStyle/>
        <a:p>
          <a:endParaRPr lang="ru-RU"/>
        </a:p>
      </dgm:t>
    </dgm:pt>
    <dgm:pt modelId="{BBEC21CB-13E3-4B9E-A941-572DC213E883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фундаментальные</a:t>
          </a:r>
          <a:endParaRPr lang="ru-RU" dirty="0"/>
        </a:p>
      </dgm:t>
    </dgm:pt>
    <dgm:pt modelId="{B872E5E3-5509-4171-8D90-B59EBA1BB5A4}" type="parTrans" cxnId="{B5CBAAEC-5532-44CB-A98E-1DCE1DB7FF77}">
      <dgm:prSet/>
      <dgm:spPr/>
      <dgm:t>
        <a:bodyPr/>
        <a:lstStyle/>
        <a:p>
          <a:endParaRPr lang="ru-RU"/>
        </a:p>
      </dgm:t>
    </dgm:pt>
    <dgm:pt modelId="{77478A0A-03E4-4B58-99F8-C36A4D84FC3B}" type="sibTrans" cxnId="{B5CBAAEC-5532-44CB-A98E-1DCE1DB7FF77}">
      <dgm:prSet/>
      <dgm:spPr/>
      <dgm:t>
        <a:bodyPr/>
        <a:lstStyle/>
        <a:p>
          <a:endParaRPr lang="ru-RU"/>
        </a:p>
      </dgm:t>
    </dgm:pt>
    <dgm:pt modelId="{7146ABF9-D54C-4B21-BAED-1AC20EF6D69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прикладные</a:t>
          </a:r>
          <a:endParaRPr lang="ru-RU" dirty="0"/>
        </a:p>
      </dgm:t>
    </dgm:pt>
    <dgm:pt modelId="{9DED0F21-7718-4756-94CE-B338F47A60A7}" type="parTrans" cxnId="{9F6DAC73-9E5E-4E2F-931A-4CF34B28EECB}">
      <dgm:prSet/>
      <dgm:spPr/>
      <dgm:t>
        <a:bodyPr/>
        <a:lstStyle/>
        <a:p>
          <a:endParaRPr lang="ru-RU"/>
        </a:p>
      </dgm:t>
    </dgm:pt>
    <dgm:pt modelId="{25206E0E-ECF7-4385-ACC0-C860A1156CBA}" type="sibTrans" cxnId="{9F6DAC73-9E5E-4E2F-931A-4CF34B28EECB}">
      <dgm:prSet/>
      <dgm:spPr/>
      <dgm:t>
        <a:bodyPr/>
        <a:lstStyle/>
        <a:p>
          <a:endParaRPr lang="ru-RU"/>
        </a:p>
      </dgm:t>
    </dgm:pt>
    <dgm:pt modelId="{DE4077E6-92D2-4C15-A649-FBD952EAC2C0}" type="pres">
      <dgm:prSet presAssocID="{138EF31D-5569-4D90-825C-0872C620331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7A7500-FBA8-400D-9EDA-6089600F92FD}" type="pres">
      <dgm:prSet presAssocID="{68E93564-37AE-4191-81BF-50E9B04FF40D}" presName="root1" presStyleCnt="0"/>
      <dgm:spPr/>
    </dgm:pt>
    <dgm:pt modelId="{F4442C2F-29AB-47B0-AA0C-D3BFC7BDE774}" type="pres">
      <dgm:prSet presAssocID="{68E93564-37AE-4191-81BF-50E9B04FF40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2F7EB3-E0A4-43E2-970A-E438BE167BB3}" type="pres">
      <dgm:prSet presAssocID="{68E93564-37AE-4191-81BF-50E9B04FF40D}" presName="level2hierChild" presStyleCnt="0"/>
      <dgm:spPr/>
    </dgm:pt>
    <dgm:pt modelId="{526DA960-B220-4E40-AD71-D05F9F62903C}" type="pres">
      <dgm:prSet presAssocID="{B872E5E3-5509-4171-8D90-B59EBA1BB5A4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A3188E1-5F05-441C-8850-1CAF0797A451}" type="pres">
      <dgm:prSet presAssocID="{B872E5E3-5509-4171-8D90-B59EBA1BB5A4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083CEF6-9E99-421B-88C7-17FB8F39527A}" type="pres">
      <dgm:prSet presAssocID="{BBEC21CB-13E3-4B9E-A941-572DC213E883}" presName="root2" presStyleCnt="0"/>
      <dgm:spPr/>
    </dgm:pt>
    <dgm:pt modelId="{65451478-71CE-42CA-8774-8B46D3350162}" type="pres">
      <dgm:prSet presAssocID="{BBEC21CB-13E3-4B9E-A941-572DC213E883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E5CC73-9240-49F1-AAE6-3E6C347B2695}" type="pres">
      <dgm:prSet presAssocID="{BBEC21CB-13E3-4B9E-A941-572DC213E883}" presName="level3hierChild" presStyleCnt="0"/>
      <dgm:spPr/>
    </dgm:pt>
    <dgm:pt modelId="{00A80131-A3D8-4D15-9D48-EFD4DCF922C9}" type="pres">
      <dgm:prSet presAssocID="{9DED0F21-7718-4756-94CE-B338F47A60A7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98D547B-52BA-43EF-A83F-6B7499774485}" type="pres">
      <dgm:prSet presAssocID="{9DED0F21-7718-4756-94CE-B338F47A60A7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1027090-E352-44F5-AC77-CE0BD1711253}" type="pres">
      <dgm:prSet presAssocID="{7146ABF9-D54C-4B21-BAED-1AC20EF6D692}" presName="root2" presStyleCnt="0"/>
      <dgm:spPr/>
    </dgm:pt>
    <dgm:pt modelId="{8986CA42-56D2-48E5-BE33-EA0834506CA2}" type="pres">
      <dgm:prSet presAssocID="{7146ABF9-D54C-4B21-BAED-1AC20EF6D692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BA0CDF-CACE-459E-AE87-BDC89FF76757}" type="pres">
      <dgm:prSet presAssocID="{7146ABF9-D54C-4B21-BAED-1AC20EF6D692}" presName="level3hierChild" presStyleCnt="0"/>
      <dgm:spPr/>
    </dgm:pt>
  </dgm:ptLst>
  <dgm:cxnLst>
    <dgm:cxn modelId="{BB229497-F60F-4343-ACA0-60E82EAB9241}" type="presOf" srcId="{138EF31D-5569-4D90-825C-0872C620331D}" destId="{DE4077E6-92D2-4C15-A649-FBD952EAC2C0}" srcOrd="0" destOrd="0" presId="urn:microsoft.com/office/officeart/2008/layout/HorizontalMultiLevelHierarchy"/>
    <dgm:cxn modelId="{F8DD5977-11D7-4F99-B39E-8C37D36CCDD1}" type="presOf" srcId="{7146ABF9-D54C-4B21-BAED-1AC20EF6D692}" destId="{8986CA42-56D2-48E5-BE33-EA0834506CA2}" srcOrd="0" destOrd="0" presId="urn:microsoft.com/office/officeart/2008/layout/HorizontalMultiLevelHierarchy"/>
    <dgm:cxn modelId="{EB9C4AA3-0C8C-4B07-AAD0-F0AEF29E3365}" type="presOf" srcId="{9DED0F21-7718-4756-94CE-B338F47A60A7}" destId="{898D547B-52BA-43EF-A83F-6B7499774485}" srcOrd="1" destOrd="0" presId="urn:microsoft.com/office/officeart/2008/layout/HorizontalMultiLevelHierarchy"/>
    <dgm:cxn modelId="{9F6DAC73-9E5E-4E2F-931A-4CF34B28EECB}" srcId="{68E93564-37AE-4191-81BF-50E9B04FF40D}" destId="{7146ABF9-D54C-4B21-BAED-1AC20EF6D692}" srcOrd="1" destOrd="0" parTransId="{9DED0F21-7718-4756-94CE-B338F47A60A7}" sibTransId="{25206E0E-ECF7-4385-ACC0-C860A1156CBA}"/>
    <dgm:cxn modelId="{881D2E81-7C58-47D4-9587-6CC57917C435}" type="presOf" srcId="{B872E5E3-5509-4171-8D90-B59EBA1BB5A4}" destId="{2A3188E1-5F05-441C-8850-1CAF0797A451}" srcOrd="1" destOrd="0" presId="urn:microsoft.com/office/officeart/2008/layout/HorizontalMultiLevelHierarchy"/>
    <dgm:cxn modelId="{0F499533-6F8E-4466-A975-FBCB7204BFF0}" type="presOf" srcId="{9DED0F21-7718-4756-94CE-B338F47A60A7}" destId="{00A80131-A3D8-4D15-9D48-EFD4DCF922C9}" srcOrd="0" destOrd="0" presId="urn:microsoft.com/office/officeart/2008/layout/HorizontalMultiLevelHierarchy"/>
    <dgm:cxn modelId="{1535A8E4-E268-4E20-B228-5C6450CDD7BA}" type="presOf" srcId="{B872E5E3-5509-4171-8D90-B59EBA1BB5A4}" destId="{526DA960-B220-4E40-AD71-D05F9F62903C}" srcOrd="0" destOrd="0" presId="urn:microsoft.com/office/officeart/2008/layout/HorizontalMultiLevelHierarchy"/>
    <dgm:cxn modelId="{F5BBBB11-0A9E-4033-A5FC-6BEED5DED346}" srcId="{138EF31D-5569-4D90-825C-0872C620331D}" destId="{68E93564-37AE-4191-81BF-50E9B04FF40D}" srcOrd="0" destOrd="0" parTransId="{EACEF3B2-2A39-4DCD-B7FE-AB5EBDD3D963}" sibTransId="{3205DC2C-D723-45DF-AE55-0CB987E906B6}"/>
    <dgm:cxn modelId="{0F687FCE-D35E-4FB0-9A5F-2806666267E9}" type="presOf" srcId="{68E93564-37AE-4191-81BF-50E9B04FF40D}" destId="{F4442C2F-29AB-47B0-AA0C-D3BFC7BDE774}" srcOrd="0" destOrd="0" presId="urn:microsoft.com/office/officeart/2008/layout/HorizontalMultiLevelHierarchy"/>
    <dgm:cxn modelId="{B5CBAAEC-5532-44CB-A98E-1DCE1DB7FF77}" srcId="{68E93564-37AE-4191-81BF-50E9B04FF40D}" destId="{BBEC21CB-13E3-4B9E-A941-572DC213E883}" srcOrd="0" destOrd="0" parTransId="{B872E5E3-5509-4171-8D90-B59EBA1BB5A4}" sibTransId="{77478A0A-03E4-4B58-99F8-C36A4D84FC3B}"/>
    <dgm:cxn modelId="{5A0B2512-7363-4775-B0B8-31B47D498318}" type="presOf" srcId="{BBEC21CB-13E3-4B9E-A941-572DC213E883}" destId="{65451478-71CE-42CA-8774-8B46D3350162}" srcOrd="0" destOrd="0" presId="urn:microsoft.com/office/officeart/2008/layout/HorizontalMultiLevelHierarchy"/>
    <dgm:cxn modelId="{39BF3219-FB21-4DE9-81D8-B6E4ADA025F7}" type="presParOf" srcId="{DE4077E6-92D2-4C15-A649-FBD952EAC2C0}" destId="{DB7A7500-FBA8-400D-9EDA-6089600F92FD}" srcOrd="0" destOrd="0" presId="urn:microsoft.com/office/officeart/2008/layout/HorizontalMultiLevelHierarchy"/>
    <dgm:cxn modelId="{7BC36090-2AC7-4C58-AF45-B0FEF95663FE}" type="presParOf" srcId="{DB7A7500-FBA8-400D-9EDA-6089600F92FD}" destId="{F4442C2F-29AB-47B0-AA0C-D3BFC7BDE774}" srcOrd="0" destOrd="0" presId="urn:microsoft.com/office/officeart/2008/layout/HorizontalMultiLevelHierarchy"/>
    <dgm:cxn modelId="{3F371EDD-35E4-4972-B4F7-F11247C14D60}" type="presParOf" srcId="{DB7A7500-FBA8-400D-9EDA-6089600F92FD}" destId="{282F7EB3-E0A4-43E2-970A-E438BE167BB3}" srcOrd="1" destOrd="0" presId="urn:microsoft.com/office/officeart/2008/layout/HorizontalMultiLevelHierarchy"/>
    <dgm:cxn modelId="{5B9C6C2F-78D2-4A45-865D-141414ABAE60}" type="presParOf" srcId="{282F7EB3-E0A4-43E2-970A-E438BE167BB3}" destId="{526DA960-B220-4E40-AD71-D05F9F62903C}" srcOrd="0" destOrd="0" presId="urn:microsoft.com/office/officeart/2008/layout/HorizontalMultiLevelHierarchy"/>
    <dgm:cxn modelId="{0CE88F94-7185-40F4-8178-46D656E06302}" type="presParOf" srcId="{526DA960-B220-4E40-AD71-D05F9F62903C}" destId="{2A3188E1-5F05-441C-8850-1CAF0797A451}" srcOrd="0" destOrd="0" presId="urn:microsoft.com/office/officeart/2008/layout/HorizontalMultiLevelHierarchy"/>
    <dgm:cxn modelId="{7C70438E-B8FC-4F91-9C3A-69134BD9B031}" type="presParOf" srcId="{282F7EB3-E0A4-43E2-970A-E438BE167BB3}" destId="{A083CEF6-9E99-421B-88C7-17FB8F39527A}" srcOrd="1" destOrd="0" presId="urn:microsoft.com/office/officeart/2008/layout/HorizontalMultiLevelHierarchy"/>
    <dgm:cxn modelId="{23A2E52F-C57F-47AC-B68A-126A26C058AF}" type="presParOf" srcId="{A083CEF6-9E99-421B-88C7-17FB8F39527A}" destId="{65451478-71CE-42CA-8774-8B46D3350162}" srcOrd="0" destOrd="0" presId="urn:microsoft.com/office/officeart/2008/layout/HorizontalMultiLevelHierarchy"/>
    <dgm:cxn modelId="{825F5D70-3399-467B-B170-266DCCEAA33A}" type="presParOf" srcId="{A083CEF6-9E99-421B-88C7-17FB8F39527A}" destId="{03E5CC73-9240-49F1-AAE6-3E6C347B2695}" srcOrd="1" destOrd="0" presId="urn:microsoft.com/office/officeart/2008/layout/HorizontalMultiLevelHierarchy"/>
    <dgm:cxn modelId="{6A4B3869-D2B7-42CB-9D9C-CE79C4B1B162}" type="presParOf" srcId="{282F7EB3-E0A4-43E2-970A-E438BE167BB3}" destId="{00A80131-A3D8-4D15-9D48-EFD4DCF922C9}" srcOrd="2" destOrd="0" presId="urn:microsoft.com/office/officeart/2008/layout/HorizontalMultiLevelHierarchy"/>
    <dgm:cxn modelId="{CBD9985C-EE02-467B-9408-2B027C5E923D}" type="presParOf" srcId="{00A80131-A3D8-4D15-9D48-EFD4DCF922C9}" destId="{898D547B-52BA-43EF-A83F-6B7499774485}" srcOrd="0" destOrd="0" presId="urn:microsoft.com/office/officeart/2008/layout/HorizontalMultiLevelHierarchy"/>
    <dgm:cxn modelId="{D3558D7D-52FC-4DA5-BF2C-2016EC63287C}" type="presParOf" srcId="{282F7EB3-E0A4-43E2-970A-E438BE167BB3}" destId="{D1027090-E352-44F5-AC77-CE0BD1711253}" srcOrd="3" destOrd="0" presId="urn:microsoft.com/office/officeart/2008/layout/HorizontalMultiLevelHierarchy"/>
    <dgm:cxn modelId="{22E6587A-2998-4BD8-8D28-D4E4AE502EAC}" type="presParOf" srcId="{D1027090-E352-44F5-AC77-CE0BD1711253}" destId="{8986CA42-56D2-48E5-BE33-EA0834506CA2}" srcOrd="0" destOrd="0" presId="urn:microsoft.com/office/officeart/2008/layout/HorizontalMultiLevelHierarchy"/>
    <dgm:cxn modelId="{1775B8B6-8078-4869-B339-47F2612718EE}" type="presParOf" srcId="{D1027090-E352-44F5-AC77-CE0BD1711253}" destId="{37BA0CDF-CACE-459E-AE87-BDC89FF7675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30A271-3DF8-4C83-86DF-6EC877AE1B9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3C2943-49D4-4B83-974D-62D6D8EE2F99}">
      <dgm:prSet phldrT="[Текст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ПЕДАГОГИЧЕСКИЕ ТЕОРИИ </a:t>
          </a:r>
          <a:endParaRPr lang="ru-RU" dirty="0"/>
        </a:p>
      </dgm:t>
    </dgm:pt>
    <dgm:pt modelId="{9B337058-C648-471E-81E8-C561959D0B22}" type="parTrans" cxnId="{0ED5350A-BE9C-4A03-AE81-DD6D9E0C0075}">
      <dgm:prSet/>
      <dgm:spPr/>
      <dgm:t>
        <a:bodyPr/>
        <a:lstStyle/>
        <a:p>
          <a:endParaRPr lang="ru-RU"/>
        </a:p>
      </dgm:t>
    </dgm:pt>
    <dgm:pt modelId="{F27F1AF5-DF33-4EA0-A9CB-12F4DC5F4052}" type="sibTrans" cxnId="{0ED5350A-BE9C-4A03-AE81-DD6D9E0C0075}">
      <dgm:prSet/>
      <dgm:spPr/>
      <dgm:t>
        <a:bodyPr/>
        <a:lstStyle/>
        <a:p>
          <a:endParaRPr lang="ru-RU"/>
        </a:p>
      </dgm:t>
    </dgm:pt>
    <dgm:pt modelId="{ED3C9CDE-BE1A-4E99-87CC-FC2935695AE6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ФУНДАМЕНТАЛЬНЫЕ</a:t>
          </a:r>
          <a:endParaRPr lang="ru-RU" dirty="0"/>
        </a:p>
      </dgm:t>
    </dgm:pt>
    <dgm:pt modelId="{B86D9907-1E5C-4D1A-8E6B-6DE7DFD58358}" type="parTrans" cxnId="{7E90ED2A-EF56-4729-9BBE-E369E0F0AE39}">
      <dgm:prSet/>
      <dgm:spPr/>
      <dgm:t>
        <a:bodyPr/>
        <a:lstStyle/>
        <a:p>
          <a:endParaRPr lang="ru-RU"/>
        </a:p>
      </dgm:t>
    </dgm:pt>
    <dgm:pt modelId="{88EE6386-46F6-437D-A1C8-C1CF8036B86D}" type="sibTrans" cxnId="{7E90ED2A-EF56-4729-9BBE-E369E0F0AE39}">
      <dgm:prSet/>
      <dgm:spPr/>
      <dgm:t>
        <a:bodyPr/>
        <a:lstStyle/>
        <a:p>
          <a:endParaRPr lang="ru-RU"/>
        </a:p>
      </dgm:t>
    </dgm:pt>
    <dgm:pt modelId="{195686B0-0501-4E67-ACDB-C60A2744BD3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ДИДАКТИКА</a:t>
          </a:r>
          <a:endParaRPr lang="ru-RU" dirty="0"/>
        </a:p>
      </dgm:t>
    </dgm:pt>
    <dgm:pt modelId="{CA51A310-DA1C-4808-86ED-DCA1F8B3748B}" type="parTrans" cxnId="{1DB7A429-E025-4EB7-8E89-3C2EAF0EBB0A}">
      <dgm:prSet/>
      <dgm:spPr/>
      <dgm:t>
        <a:bodyPr/>
        <a:lstStyle/>
        <a:p>
          <a:endParaRPr lang="ru-RU"/>
        </a:p>
      </dgm:t>
    </dgm:pt>
    <dgm:pt modelId="{9EFC4A14-23B4-4624-AEBB-AD46D463C7ED}" type="sibTrans" cxnId="{1DB7A429-E025-4EB7-8E89-3C2EAF0EBB0A}">
      <dgm:prSet/>
      <dgm:spPr/>
      <dgm:t>
        <a:bodyPr/>
        <a:lstStyle/>
        <a:p>
          <a:endParaRPr lang="ru-RU"/>
        </a:p>
      </dgm:t>
    </dgm:pt>
    <dgm:pt modelId="{CC97241E-252B-4172-947C-7FF052CDCC3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ТЕОРИЯ ВОСПИТАНИЯ</a:t>
          </a:r>
          <a:endParaRPr lang="ru-RU" dirty="0"/>
        </a:p>
      </dgm:t>
    </dgm:pt>
    <dgm:pt modelId="{9ACA87F8-6217-4912-A3C0-3807C29C610D}" type="parTrans" cxnId="{6D495243-0E67-4264-AC3E-6F9487DFEE1B}">
      <dgm:prSet/>
      <dgm:spPr/>
      <dgm:t>
        <a:bodyPr/>
        <a:lstStyle/>
        <a:p>
          <a:endParaRPr lang="ru-RU"/>
        </a:p>
      </dgm:t>
    </dgm:pt>
    <dgm:pt modelId="{6A0C306B-D803-465A-A2A0-B653C93E2891}" type="sibTrans" cxnId="{6D495243-0E67-4264-AC3E-6F9487DFEE1B}">
      <dgm:prSet/>
      <dgm:spPr/>
      <dgm:t>
        <a:bodyPr/>
        <a:lstStyle/>
        <a:p>
          <a:endParaRPr lang="ru-RU"/>
        </a:p>
      </dgm:t>
    </dgm:pt>
    <dgm:pt modelId="{D7F34D25-DE47-4922-93EE-531D337242B8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ПРИКЛАДНЫЕ</a:t>
          </a:r>
          <a:endParaRPr lang="ru-RU" dirty="0"/>
        </a:p>
      </dgm:t>
    </dgm:pt>
    <dgm:pt modelId="{6AC9A2AA-0117-4678-9B7E-22D6C8E78764}" type="parTrans" cxnId="{E5208AA1-4CCB-4D3D-ACC0-B669ADECC45B}">
      <dgm:prSet/>
      <dgm:spPr/>
      <dgm:t>
        <a:bodyPr/>
        <a:lstStyle/>
        <a:p>
          <a:endParaRPr lang="ru-RU"/>
        </a:p>
      </dgm:t>
    </dgm:pt>
    <dgm:pt modelId="{6224E198-3646-4434-BEB9-2A6699F1546B}" type="sibTrans" cxnId="{E5208AA1-4CCB-4D3D-ACC0-B669ADECC45B}">
      <dgm:prSet/>
      <dgm:spPr/>
      <dgm:t>
        <a:bodyPr/>
        <a:lstStyle/>
        <a:p>
          <a:endParaRPr lang="ru-RU"/>
        </a:p>
      </dgm:t>
    </dgm:pt>
    <dgm:pt modelId="{EDDD549F-5A0E-453C-9F0C-3F1FA7902F8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ТЕОРИЯ УРОКА</a:t>
          </a:r>
          <a:endParaRPr lang="ru-RU" dirty="0"/>
        </a:p>
      </dgm:t>
    </dgm:pt>
    <dgm:pt modelId="{7E40494C-0A99-416B-8FD5-B421312E4F16}" type="parTrans" cxnId="{F84EAEE1-5BD7-4199-9C90-2176A6EFD698}">
      <dgm:prSet/>
      <dgm:spPr/>
      <dgm:t>
        <a:bodyPr/>
        <a:lstStyle/>
        <a:p>
          <a:endParaRPr lang="ru-RU"/>
        </a:p>
      </dgm:t>
    </dgm:pt>
    <dgm:pt modelId="{86D3E12B-B07D-475F-AB62-CB158019E802}" type="sibTrans" cxnId="{F84EAEE1-5BD7-4199-9C90-2176A6EFD698}">
      <dgm:prSet/>
      <dgm:spPr/>
      <dgm:t>
        <a:bodyPr/>
        <a:lstStyle/>
        <a:p>
          <a:endParaRPr lang="ru-RU"/>
        </a:p>
      </dgm:t>
    </dgm:pt>
    <dgm:pt modelId="{A95051D2-CF8B-4FFC-AD4D-E217E4736557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ТЕОРИЯ ВОСПИТАНИЯ ДУХОВНОСТИ</a:t>
          </a:r>
          <a:endParaRPr lang="ru-RU" dirty="0"/>
        </a:p>
      </dgm:t>
    </dgm:pt>
    <dgm:pt modelId="{556B742D-E3AF-4EF1-8F98-4FE1CF97603F}" type="parTrans" cxnId="{DBDDD715-ED58-49DD-BD0D-CFCE82B5DD67}">
      <dgm:prSet/>
      <dgm:spPr/>
      <dgm:t>
        <a:bodyPr/>
        <a:lstStyle/>
        <a:p>
          <a:endParaRPr lang="ru-RU"/>
        </a:p>
      </dgm:t>
    </dgm:pt>
    <dgm:pt modelId="{E313221E-98F0-4A18-A577-FDA84C790142}" type="sibTrans" cxnId="{DBDDD715-ED58-49DD-BD0D-CFCE82B5DD67}">
      <dgm:prSet/>
      <dgm:spPr/>
      <dgm:t>
        <a:bodyPr/>
        <a:lstStyle/>
        <a:p>
          <a:endParaRPr lang="ru-RU"/>
        </a:p>
      </dgm:t>
    </dgm:pt>
    <dgm:pt modelId="{116F3136-7759-42C5-8685-A0518462F176}" type="pres">
      <dgm:prSet presAssocID="{2B30A271-3DF8-4C83-86DF-6EC877AE1B9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2972E77-8436-4160-85A8-61A9C04A6DDE}" type="pres">
      <dgm:prSet presAssocID="{5B3C2943-49D4-4B83-974D-62D6D8EE2F99}" presName="hierRoot1" presStyleCnt="0">
        <dgm:presLayoutVars>
          <dgm:hierBranch val="init"/>
        </dgm:presLayoutVars>
      </dgm:prSet>
      <dgm:spPr/>
    </dgm:pt>
    <dgm:pt modelId="{AE04EC66-2793-402A-AE19-AC7466224B3D}" type="pres">
      <dgm:prSet presAssocID="{5B3C2943-49D4-4B83-974D-62D6D8EE2F99}" presName="rootComposite1" presStyleCnt="0"/>
      <dgm:spPr/>
    </dgm:pt>
    <dgm:pt modelId="{7A19A1BA-3F01-4909-9101-C699BA9091C1}" type="pres">
      <dgm:prSet presAssocID="{5B3C2943-49D4-4B83-974D-62D6D8EE2F99}" presName="rootText1" presStyleLbl="node0" presStyleIdx="0" presStyleCnt="1" custScaleY="1001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AB00F2-2514-4BD4-ADF2-54611B42931E}" type="pres">
      <dgm:prSet presAssocID="{5B3C2943-49D4-4B83-974D-62D6D8EE2F9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28E0069-C29F-4810-830B-D331ADFF3669}" type="pres">
      <dgm:prSet presAssocID="{5B3C2943-49D4-4B83-974D-62D6D8EE2F99}" presName="hierChild2" presStyleCnt="0"/>
      <dgm:spPr/>
    </dgm:pt>
    <dgm:pt modelId="{ADCF25F3-FC24-44A6-9CF8-1CFBA0CCCCAC}" type="pres">
      <dgm:prSet presAssocID="{B86D9907-1E5C-4D1A-8E6B-6DE7DFD5835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746A8F9-EDC3-46A1-85D8-0C9B315AC4C7}" type="pres">
      <dgm:prSet presAssocID="{ED3C9CDE-BE1A-4E99-87CC-FC2935695AE6}" presName="hierRoot2" presStyleCnt="0">
        <dgm:presLayoutVars>
          <dgm:hierBranch val="init"/>
        </dgm:presLayoutVars>
      </dgm:prSet>
      <dgm:spPr/>
    </dgm:pt>
    <dgm:pt modelId="{E293DED6-AE79-43EF-8184-DBE8E2977947}" type="pres">
      <dgm:prSet presAssocID="{ED3C9CDE-BE1A-4E99-87CC-FC2935695AE6}" presName="rootComposite" presStyleCnt="0"/>
      <dgm:spPr/>
    </dgm:pt>
    <dgm:pt modelId="{28C383E4-6983-4195-8357-5DD106C2815E}" type="pres">
      <dgm:prSet presAssocID="{ED3C9CDE-BE1A-4E99-87CC-FC2935695AE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0057FC-3DC6-4B7D-BFD6-9B082D10BD55}" type="pres">
      <dgm:prSet presAssocID="{ED3C9CDE-BE1A-4E99-87CC-FC2935695AE6}" presName="rootConnector" presStyleLbl="node2" presStyleIdx="0" presStyleCnt="2"/>
      <dgm:spPr/>
      <dgm:t>
        <a:bodyPr/>
        <a:lstStyle/>
        <a:p>
          <a:endParaRPr lang="ru-RU"/>
        </a:p>
      </dgm:t>
    </dgm:pt>
    <dgm:pt modelId="{8A998502-43EA-43AD-BD53-D4F53423C58C}" type="pres">
      <dgm:prSet presAssocID="{ED3C9CDE-BE1A-4E99-87CC-FC2935695AE6}" presName="hierChild4" presStyleCnt="0"/>
      <dgm:spPr/>
    </dgm:pt>
    <dgm:pt modelId="{0A5156AF-DE0B-4427-9B06-E6ADD86CA137}" type="pres">
      <dgm:prSet presAssocID="{CA51A310-DA1C-4808-86ED-DCA1F8B3748B}" presName="Name37" presStyleLbl="parChTrans1D3" presStyleIdx="0" presStyleCnt="4"/>
      <dgm:spPr/>
      <dgm:t>
        <a:bodyPr/>
        <a:lstStyle/>
        <a:p>
          <a:endParaRPr lang="ru-RU"/>
        </a:p>
      </dgm:t>
    </dgm:pt>
    <dgm:pt modelId="{61977C03-0E39-43F8-86F2-8F89FDAB74A4}" type="pres">
      <dgm:prSet presAssocID="{195686B0-0501-4E67-ACDB-C60A2744BD30}" presName="hierRoot2" presStyleCnt="0">
        <dgm:presLayoutVars>
          <dgm:hierBranch val="init"/>
        </dgm:presLayoutVars>
      </dgm:prSet>
      <dgm:spPr/>
    </dgm:pt>
    <dgm:pt modelId="{4651619C-E57D-4A45-BA6F-88BC2B7AD7E7}" type="pres">
      <dgm:prSet presAssocID="{195686B0-0501-4E67-ACDB-C60A2744BD30}" presName="rootComposite" presStyleCnt="0"/>
      <dgm:spPr/>
    </dgm:pt>
    <dgm:pt modelId="{62B6AE10-B463-4F62-B9D8-3BB9822385EB}" type="pres">
      <dgm:prSet presAssocID="{195686B0-0501-4E67-ACDB-C60A2744BD30}" presName="rootText" presStyleLbl="node3" presStyleIdx="0" presStyleCnt="4" custLinFactNeighborX="-2923" custLinFactNeighborY="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57A858-897C-4E25-B839-A4E254F322B4}" type="pres">
      <dgm:prSet presAssocID="{195686B0-0501-4E67-ACDB-C60A2744BD30}" presName="rootConnector" presStyleLbl="node3" presStyleIdx="0" presStyleCnt="4"/>
      <dgm:spPr/>
      <dgm:t>
        <a:bodyPr/>
        <a:lstStyle/>
        <a:p>
          <a:endParaRPr lang="ru-RU"/>
        </a:p>
      </dgm:t>
    </dgm:pt>
    <dgm:pt modelId="{4B23EF90-1FD3-498C-9A7A-30A812CA5BA7}" type="pres">
      <dgm:prSet presAssocID="{195686B0-0501-4E67-ACDB-C60A2744BD30}" presName="hierChild4" presStyleCnt="0"/>
      <dgm:spPr/>
    </dgm:pt>
    <dgm:pt modelId="{D4D27DE5-F394-400C-8AC8-486C8B12AE22}" type="pres">
      <dgm:prSet presAssocID="{195686B0-0501-4E67-ACDB-C60A2744BD30}" presName="hierChild5" presStyleCnt="0"/>
      <dgm:spPr/>
    </dgm:pt>
    <dgm:pt modelId="{B987D618-6077-4B17-8CB7-22DB5B94D626}" type="pres">
      <dgm:prSet presAssocID="{9ACA87F8-6217-4912-A3C0-3807C29C610D}" presName="Name37" presStyleLbl="parChTrans1D3" presStyleIdx="1" presStyleCnt="4"/>
      <dgm:spPr/>
      <dgm:t>
        <a:bodyPr/>
        <a:lstStyle/>
        <a:p>
          <a:endParaRPr lang="ru-RU"/>
        </a:p>
      </dgm:t>
    </dgm:pt>
    <dgm:pt modelId="{BA717750-1FF2-42FC-8145-57B814FA331B}" type="pres">
      <dgm:prSet presAssocID="{CC97241E-252B-4172-947C-7FF052CDCC31}" presName="hierRoot2" presStyleCnt="0">
        <dgm:presLayoutVars>
          <dgm:hierBranch val="init"/>
        </dgm:presLayoutVars>
      </dgm:prSet>
      <dgm:spPr/>
    </dgm:pt>
    <dgm:pt modelId="{20470AFC-E05A-454F-B9B3-56961ABBF9F0}" type="pres">
      <dgm:prSet presAssocID="{CC97241E-252B-4172-947C-7FF052CDCC31}" presName="rootComposite" presStyleCnt="0"/>
      <dgm:spPr/>
    </dgm:pt>
    <dgm:pt modelId="{CF93A4AC-7435-44DD-B428-8A0D584476FC}" type="pres">
      <dgm:prSet presAssocID="{CC97241E-252B-4172-947C-7FF052CDCC31}" presName="rootText" presStyleLbl="node3" presStyleIdx="1" presStyleCnt="4" custLinFactNeighborX="-2923" custLinFactNeighborY="-268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2392A5-2F0B-49F0-902F-8698DAB2635B}" type="pres">
      <dgm:prSet presAssocID="{CC97241E-252B-4172-947C-7FF052CDCC31}" presName="rootConnector" presStyleLbl="node3" presStyleIdx="1" presStyleCnt="4"/>
      <dgm:spPr/>
      <dgm:t>
        <a:bodyPr/>
        <a:lstStyle/>
        <a:p>
          <a:endParaRPr lang="ru-RU"/>
        </a:p>
      </dgm:t>
    </dgm:pt>
    <dgm:pt modelId="{32BBBBE4-08FC-4F4A-9ED0-82BD34BC3B75}" type="pres">
      <dgm:prSet presAssocID="{CC97241E-252B-4172-947C-7FF052CDCC31}" presName="hierChild4" presStyleCnt="0"/>
      <dgm:spPr/>
    </dgm:pt>
    <dgm:pt modelId="{2A8E2879-4782-47BB-8FAC-2F3EAA414CAD}" type="pres">
      <dgm:prSet presAssocID="{CC97241E-252B-4172-947C-7FF052CDCC31}" presName="hierChild5" presStyleCnt="0"/>
      <dgm:spPr/>
    </dgm:pt>
    <dgm:pt modelId="{F9FD218E-E1D9-4E92-8A2D-74C9C65A6D41}" type="pres">
      <dgm:prSet presAssocID="{ED3C9CDE-BE1A-4E99-87CC-FC2935695AE6}" presName="hierChild5" presStyleCnt="0"/>
      <dgm:spPr/>
    </dgm:pt>
    <dgm:pt modelId="{67C6654F-A46C-40DA-88C6-ABC67458F1CF}" type="pres">
      <dgm:prSet presAssocID="{6AC9A2AA-0117-4678-9B7E-22D6C8E78764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EF9BD80-671C-44C2-A140-1AE20FFC432A}" type="pres">
      <dgm:prSet presAssocID="{D7F34D25-DE47-4922-93EE-531D337242B8}" presName="hierRoot2" presStyleCnt="0">
        <dgm:presLayoutVars>
          <dgm:hierBranch val="init"/>
        </dgm:presLayoutVars>
      </dgm:prSet>
      <dgm:spPr/>
    </dgm:pt>
    <dgm:pt modelId="{2F3E1FAC-AF39-433F-86D2-5E56BA4D4C16}" type="pres">
      <dgm:prSet presAssocID="{D7F34D25-DE47-4922-93EE-531D337242B8}" presName="rootComposite" presStyleCnt="0"/>
      <dgm:spPr/>
    </dgm:pt>
    <dgm:pt modelId="{3C7D93D6-4D72-49B7-96A4-98EA4A7FC944}" type="pres">
      <dgm:prSet presAssocID="{D7F34D25-DE47-4922-93EE-531D337242B8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524650-19FC-421B-8A39-78EFF045BB11}" type="pres">
      <dgm:prSet presAssocID="{D7F34D25-DE47-4922-93EE-531D337242B8}" presName="rootConnector" presStyleLbl="node2" presStyleIdx="1" presStyleCnt="2"/>
      <dgm:spPr/>
      <dgm:t>
        <a:bodyPr/>
        <a:lstStyle/>
        <a:p>
          <a:endParaRPr lang="ru-RU"/>
        </a:p>
      </dgm:t>
    </dgm:pt>
    <dgm:pt modelId="{1458E0C1-DF14-49CB-BC62-366CC7E13F72}" type="pres">
      <dgm:prSet presAssocID="{D7F34D25-DE47-4922-93EE-531D337242B8}" presName="hierChild4" presStyleCnt="0"/>
      <dgm:spPr/>
    </dgm:pt>
    <dgm:pt modelId="{E9D48346-A064-4A16-A363-9672C58A0424}" type="pres">
      <dgm:prSet presAssocID="{7E40494C-0A99-416B-8FD5-B421312E4F16}" presName="Name37" presStyleLbl="parChTrans1D3" presStyleIdx="2" presStyleCnt="4"/>
      <dgm:spPr/>
      <dgm:t>
        <a:bodyPr/>
        <a:lstStyle/>
        <a:p>
          <a:endParaRPr lang="ru-RU"/>
        </a:p>
      </dgm:t>
    </dgm:pt>
    <dgm:pt modelId="{1ED4FBAB-682D-492D-AA65-7127736038F4}" type="pres">
      <dgm:prSet presAssocID="{EDDD549F-5A0E-453C-9F0C-3F1FA7902F80}" presName="hierRoot2" presStyleCnt="0">
        <dgm:presLayoutVars>
          <dgm:hierBranch val="init"/>
        </dgm:presLayoutVars>
      </dgm:prSet>
      <dgm:spPr/>
    </dgm:pt>
    <dgm:pt modelId="{68853961-A4FE-4CD4-B2FB-1B97D814A438}" type="pres">
      <dgm:prSet presAssocID="{EDDD549F-5A0E-453C-9F0C-3F1FA7902F80}" presName="rootComposite" presStyleCnt="0"/>
      <dgm:spPr/>
    </dgm:pt>
    <dgm:pt modelId="{E0F982E8-18C0-4CCF-9562-6CA15C372939}" type="pres">
      <dgm:prSet presAssocID="{EDDD549F-5A0E-453C-9F0C-3F1FA7902F80}" presName="rootText" presStyleLbl="node3" presStyleIdx="2" presStyleCnt="4" custLinFactNeighborX="-2734" custLinFactNeighborY="-3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FE91C2-273E-440D-BEAB-414A890510D5}" type="pres">
      <dgm:prSet presAssocID="{EDDD549F-5A0E-453C-9F0C-3F1FA7902F80}" presName="rootConnector" presStyleLbl="node3" presStyleIdx="2" presStyleCnt="4"/>
      <dgm:spPr/>
      <dgm:t>
        <a:bodyPr/>
        <a:lstStyle/>
        <a:p>
          <a:endParaRPr lang="ru-RU"/>
        </a:p>
      </dgm:t>
    </dgm:pt>
    <dgm:pt modelId="{4E098929-F97C-4AF8-8493-E9FFCE9F3BA4}" type="pres">
      <dgm:prSet presAssocID="{EDDD549F-5A0E-453C-9F0C-3F1FA7902F80}" presName="hierChild4" presStyleCnt="0"/>
      <dgm:spPr/>
    </dgm:pt>
    <dgm:pt modelId="{CAFF6325-0E0A-4435-816C-276A2FA47A32}" type="pres">
      <dgm:prSet presAssocID="{EDDD549F-5A0E-453C-9F0C-3F1FA7902F80}" presName="hierChild5" presStyleCnt="0"/>
      <dgm:spPr/>
    </dgm:pt>
    <dgm:pt modelId="{7BD5E6FB-4975-4365-A0FD-70C00ACCCC13}" type="pres">
      <dgm:prSet presAssocID="{556B742D-E3AF-4EF1-8F98-4FE1CF97603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68E3261B-C6E1-4F5B-9E96-757297C77BBC}" type="pres">
      <dgm:prSet presAssocID="{A95051D2-CF8B-4FFC-AD4D-E217E4736557}" presName="hierRoot2" presStyleCnt="0">
        <dgm:presLayoutVars>
          <dgm:hierBranch val="init"/>
        </dgm:presLayoutVars>
      </dgm:prSet>
      <dgm:spPr/>
    </dgm:pt>
    <dgm:pt modelId="{B997D892-517D-46B4-BF36-1ECF3E630A46}" type="pres">
      <dgm:prSet presAssocID="{A95051D2-CF8B-4FFC-AD4D-E217E4736557}" presName="rootComposite" presStyleCnt="0"/>
      <dgm:spPr/>
    </dgm:pt>
    <dgm:pt modelId="{3E98988A-6D9B-4783-BB80-F4A4430C45D4}" type="pres">
      <dgm:prSet presAssocID="{A95051D2-CF8B-4FFC-AD4D-E217E4736557}" presName="rootText" presStyleLbl="node3" presStyleIdx="3" presStyleCnt="4" custLinFactNeighborX="-2734" custLinFactNeighborY="-24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CC138-8084-492C-8871-A78335E83BD5}" type="pres">
      <dgm:prSet presAssocID="{A95051D2-CF8B-4FFC-AD4D-E217E4736557}" presName="rootConnector" presStyleLbl="node3" presStyleIdx="3" presStyleCnt="4"/>
      <dgm:spPr/>
      <dgm:t>
        <a:bodyPr/>
        <a:lstStyle/>
        <a:p>
          <a:endParaRPr lang="ru-RU"/>
        </a:p>
      </dgm:t>
    </dgm:pt>
    <dgm:pt modelId="{D12BEB09-3877-422B-93F9-13C24B93C02D}" type="pres">
      <dgm:prSet presAssocID="{A95051D2-CF8B-4FFC-AD4D-E217E4736557}" presName="hierChild4" presStyleCnt="0"/>
      <dgm:spPr/>
    </dgm:pt>
    <dgm:pt modelId="{F774C58B-019F-4079-8B53-48918F841DBA}" type="pres">
      <dgm:prSet presAssocID="{A95051D2-CF8B-4FFC-AD4D-E217E4736557}" presName="hierChild5" presStyleCnt="0"/>
      <dgm:spPr/>
    </dgm:pt>
    <dgm:pt modelId="{D4B6D69A-09E0-4C7F-AE85-79659F858858}" type="pres">
      <dgm:prSet presAssocID="{D7F34D25-DE47-4922-93EE-531D337242B8}" presName="hierChild5" presStyleCnt="0"/>
      <dgm:spPr/>
    </dgm:pt>
    <dgm:pt modelId="{9C4EE612-42B9-40C2-BDF4-8BC341E1680D}" type="pres">
      <dgm:prSet presAssocID="{5B3C2943-49D4-4B83-974D-62D6D8EE2F99}" presName="hierChild3" presStyleCnt="0"/>
      <dgm:spPr/>
    </dgm:pt>
  </dgm:ptLst>
  <dgm:cxnLst>
    <dgm:cxn modelId="{AF2FA1D6-8747-4D03-8FFA-726FBEECA811}" type="presOf" srcId="{6AC9A2AA-0117-4678-9B7E-22D6C8E78764}" destId="{67C6654F-A46C-40DA-88C6-ABC67458F1CF}" srcOrd="0" destOrd="0" presId="urn:microsoft.com/office/officeart/2005/8/layout/orgChart1"/>
    <dgm:cxn modelId="{DBDDD715-ED58-49DD-BD0D-CFCE82B5DD67}" srcId="{D7F34D25-DE47-4922-93EE-531D337242B8}" destId="{A95051D2-CF8B-4FFC-AD4D-E217E4736557}" srcOrd="1" destOrd="0" parTransId="{556B742D-E3AF-4EF1-8F98-4FE1CF97603F}" sibTransId="{E313221E-98F0-4A18-A577-FDA84C790142}"/>
    <dgm:cxn modelId="{060A2586-16B0-41C6-B5BF-1C557741DBA2}" type="presOf" srcId="{5B3C2943-49D4-4B83-974D-62D6D8EE2F99}" destId="{8DAB00F2-2514-4BD4-ADF2-54611B42931E}" srcOrd="1" destOrd="0" presId="urn:microsoft.com/office/officeart/2005/8/layout/orgChart1"/>
    <dgm:cxn modelId="{EB64BC74-AEA2-47EE-B203-1A85EAE12F15}" type="presOf" srcId="{195686B0-0501-4E67-ACDB-C60A2744BD30}" destId="{62B6AE10-B463-4F62-B9D8-3BB9822385EB}" srcOrd="0" destOrd="0" presId="urn:microsoft.com/office/officeart/2005/8/layout/orgChart1"/>
    <dgm:cxn modelId="{6D495243-0E67-4264-AC3E-6F9487DFEE1B}" srcId="{ED3C9CDE-BE1A-4E99-87CC-FC2935695AE6}" destId="{CC97241E-252B-4172-947C-7FF052CDCC31}" srcOrd="1" destOrd="0" parTransId="{9ACA87F8-6217-4912-A3C0-3807C29C610D}" sibTransId="{6A0C306B-D803-465A-A2A0-B653C93E2891}"/>
    <dgm:cxn modelId="{4E9C1A6E-07EC-4BF4-B960-47425F4B6B8F}" type="presOf" srcId="{D7F34D25-DE47-4922-93EE-531D337242B8}" destId="{BD524650-19FC-421B-8A39-78EFF045BB11}" srcOrd="1" destOrd="0" presId="urn:microsoft.com/office/officeart/2005/8/layout/orgChart1"/>
    <dgm:cxn modelId="{0ED5350A-BE9C-4A03-AE81-DD6D9E0C0075}" srcId="{2B30A271-3DF8-4C83-86DF-6EC877AE1B91}" destId="{5B3C2943-49D4-4B83-974D-62D6D8EE2F99}" srcOrd="0" destOrd="0" parTransId="{9B337058-C648-471E-81E8-C561959D0B22}" sibTransId="{F27F1AF5-DF33-4EA0-A9CB-12F4DC5F4052}"/>
    <dgm:cxn modelId="{7E90ED2A-EF56-4729-9BBE-E369E0F0AE39}" srcId="{5B3C2943-49D4-4B83-974D-62D6D8EE2F99}" destId="{ED3C9CDE-BE1A-4E99-87CC-FC2935695AE6}" srcOrd="0" destOrd="0" parTransId="{B86D9907-1E5C-4D1A-8E6B-6DE7DFD58358}" sibTransId="{88EE6386-46F6-437D-A1C8-C1CF8036B86D}"/>
    <dgm:cxn modelId="{5200A765-B55F-4D96-924E-0338038837C4}" type="presOf" srcId="{556B742D-E3AF-4EF1-8F98-4FE1CF97603F}" destId="{7BD5E6FB-4975-4365-A0FD-70C00ACCCC13}" srcOrd="0" destOrd="0" presId="urn:microsoft.com/office/officeart/2005/8/layout/orgChart1"/>
    <dgm:cxn modelId="{F84EAEE1-5BD7-4199-9C90-2176A6EFD698}" srcId="{D7F34D25-DE47-4922-93EE-531D337242B8}" destId="{EDDD549F-5A0E-453C-9F0C-3F1FA7902F80}" srcOrd="0" destOrd="0" parTransId="{7E40494C-0A99-416B-8FD5-B421312E4F16}" sibTransId="{86D3E12B-B07D-475F-AB62-CB158019E802}"/>
    <dgm:cxn modelId="{A7C7D088-D407-43F3-9629-C00B0D3EA4E3}" type="presOf" srcId="{ED3C9CDE-BE1A-4E99-87CC-FC2935695AE6}" destId="{520057FC-3DC6-4B7D-BFD6-9B082D10BD55}" srcOrd="1" destOrd="0" presId="urn:microsoft.com/office/officeart/2005/8/layout/orgChart1"/>
    <dgm:cxn modelId="{29CDD4AC-0628-495B-ABA4-00D5DA23B5C5}" type="presOf" srcId="{5B3C2943-49D4-4B83-974D-62D6D8EE2F99}" destId="{7A19A1BA-3F01-4909-9101-C699BA9091C1}" srcOrd="0" destOrd="0" presId="urn:microsoft.com/office/officeart/2005/8/layout/orgChart1"/>
    <dgm:cxn modelId="{E9F1E676-F08C-4275-8D49-AA1490DBA8D4}" type="presOf" srcId="{9ACA87F8-6217-4912-A3C0-3807C29C610D}" destId="{B987D618-6077-4B17-8CB7-22DB5B94D626}" srcOrd="0" destOrd="0" presId="urn:microsoft.com/office/officeart/2005/8/layout/orgChart1"/>
    <dgm:cxn modelId="{E5208AA1-4CCB-4D3D-ACC0-B669ADECC45B}" srcId="{5B3C2943-49D4-4B83-974D-62D6D8EE2F99}" destId="{D7F34D25-DE47-4922-93EE-531D337242B8}" srcOrd="1" destOrd="0" parTransId="{6AC9A2AA-0117-4678-9B7E-22D6C8E78764}" sibTransId="{6224E198-3646-4434-BEB9-2A6699F1546B}"/>
    <dgm:cxn modelId="{65E76853-DCF8-419E-843D-E1C3E55B6901}" type="presOf" srcId="{A95051D2-CF8B-4FFC-AD4D-E217E4736557}" destId="{511CC138-8084-492C-8871-A78335E83BD5}" srcOrd="1" destOrd="0" presId="urn:microsoft.com/office/officeart/2005/8/layout/orgChart1"/>
    <dgm:cxn modelId="{F651BC85-CB02-493A-839A-E16AC84AE89C}" type="presOf" srcId="{D7F34D25-DE47-4922-93EE-531D337242B8}" destId="{3C7D93D6-4D72-49B7-96A4-98EA4A7FC944}" srcOrd="0" destOrd="0" presId="urn:microsoft.com/office/officeart/2005/8/layout/orgChart1"/>
    <dgm:cxn modelId="{D9C71BD9-857D-4722-B373-D52F84328CED}" type="presOf" srcId="{2B30A271-3DF8-4C83-86DF-6EC877AE1B91}" destId="{116F3136-7759-42C5-8685-A0518462F176}" srcOrd="0" destOrd="0" presId="urn:microsoft.com/office/officeart/2005/8/layout/orgChart1"/>
    <dgm:cxn modelId="{402F5A0B-9101-47B4-AE00-BC2E121AD328}" type="presOf" srcId="{7E40494C-0A99-416B-8FD5-B421312E4F16}" destId="{E9D48346-A064-4A16-A363-9672C58A0424}" srcOrd="0" destOrd="0" presId="urn:microsoft.com/office/officeart/2005/8/layout/orgChart1"/>
    <dgm:cxn modelId="{2886AC38-328D-47A5-B00D-36FD1982BE6A}" type="presOf" srcId="{ED3C9CDE-BE1A-4E99-87CC-FC2935695AE6}" destId="{28C383E4-6983-4195-8357-5DD106C2815E}" srcOrd="0" destOrd="0" presId="urn:microsoft.com/office/officeart/2005/8/layout/orgChart1"/>
    <dgm:cxn modelId="{1DB7A429-E025-4EB7-8E89-3C2EAF0EBB0A}" srcId="{ED3C9CDE-BE1A-4E99-87CC-FC2935695AE6}" destId="{195686B0-0501-4E67-ACDB-C60A2744BD30}" srcOrd="0" destOrd="0" parTransId="{CA51A310-DA1C-4808-86ED-DCA1F8B3748B}" sibTransId="{9EFC4A14-23B4-4624-AEBB-AD46D463C7ED}"/>
    <dgm:cxn modelId="{78D6F2FC-11BA-4201-8B80-A2670CF53F22}" type="presOf" srcId="{EDDD549F-5A0E-453C-9F0C-3F1FA7902F80}" destId="{E0F982E8-18C0-4CCF-9562-6CA15C372939}" srcOrd="0" destOrd="0" presId="urn:microsoft.com/office/officeart/2005/8/layout/orgChart1"/>
    <dgm:cxn modelId="{C73A0336-320C-4299-B66E-97C9E135D7A6}" type="presOf" srcId="{B86D9907-1E5C-4D1A-8E6B-6DE7DFD58358}" destId="{ADCF25F3-FC24-44A6-9CF8-1CFBA0CCCCAC}" srcOrd="0" destOrd="0" presId="urn:microsoft.com/office/officeart/2005/8/layout/orgChart1"/>
    <dgm:cxn modelId="{13DFECCD-DD84-46F0-A0E6-6B9C4B2EE83F}" type="presOf" srcId="{A95051D2-CF8B-4FFC-AD4D-E217E4736557}" destId="{3E98988A-6D9B-4783-BB80-F4A4430C45D4}" srcOrd="0" destOrd="0" presId="urn:microsoft.com/office/officeart/2005/8/layout/orgChart1"/>
    <dgm:cxn modelId="{C8FA8D4D-EFEB-4C33-BC1E-5D2E9F9C039B}" type="presOf" srcId="{EDDD549F-5A0E-453C-9F0C-3F1FA7902F80}" destId="{05FE91C2-273E-440D-BEAB-414A890510D5}" srcOrd="1" destOrd="0" presId="urn:microsoft.com/office/officeart/2005/8/layout/orgChart1"/>
    <dgm:cxn modelId="{CAC22496-D0FD-4EA5-AED6-EE4ADA98D9CF}" type="presOf" srcId="{CC97241E-252B-4172-947C-7FF052CDCC31}" destId="{CF93A4AC-7435-44DD-B428-8A0D584476FC}" srcOrd="0" destOrd="0" presId="urn:microsoft.com/office/officeart/2005/8/layout/orgChart1"/>
    <dgm:cxn modelId="{3B7014FA-056C-43BA-87A1-18765103CBFC}" type="presOf" srcId="{195686B0-0501-4E67-ACDB-C60A2744BD30}" destId="{BB57A858-897C-4E25-B839-A4E254F322B4}" srcOrd="1" destOrd="0" presId="urn:microsoft.com/office/officeart/2005/8/layout/orgChart1"/>
    <dgm:cxn modelId="{7137E846-43E5-4281-9282-19E7B1925096}" type="presOf" srcId="{CC97241E-252B-4172-947C-7FF052CDCC31}" destId="{962392A5-2F0B-49F0-902F-8698DAB2635B}" srcOrd="1" destOrd="0" presId="urn:microsoft.com/office/officeart/2005/8/layout/orgChart1"/>
    <dgm:cxn modelId="{09ED6743-F4BC-41B7-891E-1A016618CA1B}" type="presOf" srcId="{CA51A310-DA1C-4808-86ED-DCA1F8B3748B}" destId="{0A5156AF-DE0B-4427-9B06-E6ADD86CA137}" srcOrd="0" destOrd="0" presId="urn:microsoft.com/office/officeart/2005/8/layout/orgChart1"/>
    <dgm:cxn modelId="{3183A334-E7B7-4AAE-8E25-7D5D785C7E13}" type="presParOf" srcId="{116F3136-7759-42C5-8685-A0518462F176}" destId="{A2972E77-8436-4160-85A8-61A9C04A6DDE}" srcOrd="0" destOrd="0" presId="urn:microsoft.com/office/officeart/2005/8/layout/orgChart1"/>
    <dgm:cxn modelId="{55A439D4-2E21-4163-AAA3-C7544EA5E864}" type="presParOf" srcId="{A2972E77-8436-4160-85A8-61A9C04A6DDE}" destId="{AE04EC66-2793-402A-AE19-AC7466224B3D}" srcOrd="0" destOrd="0" presId="urn:microsoft.com/office/officeart/2005/8/layout/orgChart1"/>
    <dgm:cxn modelId="{43BE17FE-390E-4E3C-8436-011B1530D04C}" type="presParOf" srcId="{AE04EC66-2793-402A-AE19-AC7466224B3D}" destId="{7A19A1BA-3F01-4909-9101-C699BA9091C1}" srcOrd="0" destOrd="0" presId="urn:microsoft.com/office/officeart/2005/8/layout/orgChart1"/>
    <dgm:cxn modelId="{14CA194F-142A-4212-84FB-0357C42DEE2F}" type="presParOf" srcId="{AE04EC66-2793-402A-AE19-AC7466224B3D}" destId="{8DAB00F2-2514-4BD4-ADF2-54611B42931E}" srcOrd="1" destOrd="0" presId="urn:microsoft.com/office/officeart/2005/8/layout/orgChart1"/>
    <dgm:cxn modelId="{8E03B17E-2530-4127-8F43-CA3D5E593D4B}" type="presParOf" srcId="{A2972E77-8436-4160-85A8-61A9C04A6DDE}" destId="{328E0069-C29F-4810-830B-D331ADFF3669}" srcOrd="1" destOrd="0" presId="urn:microsoft.com/office/officeart/2005/8/layout/orgChart1"/>
    <dgm:cxn modelId="{5AD3AB5D-C754-47D5-B97D-C82FCB5A4529}" type="presParOf" srcId="{328E0069-C29F-4810-830B-D331ADFF3669}" destId="{ADCF25F3-FC24-44A6-9CF8-1CFBA0CCCCAC}" srcOrd="0" destOrd="0" presId="urn:microsoft.com/office/officeart/2005/8/layout/orgChart1"/>
    <dgm:cxn modelId="{8E8B288A-4507-41C8-A9E5-4544FDE09521}" type="presParOf" srcId="{328E0069-C29F-4810-830B-D331ADFF3669}" destId="{B746A8F9-EDC3-46A1-85D8-0C9B315AC4C7}" srcOrd="1" destOrd="0" presId="urn:microsoft.com/office/officeart/2005/8/layout/orgChart1"/>
    <dgm:cxn modelId="{F0D12FBE-BE87-4665-9CF3-BE1A0B562CF1}" type="presParOf" srcId="{B746A8F9-EDC3-46A1-85D8-0C9B315AC4C7}" destId="{E293DED6-AE79-43EF-8184-DBE8E2977947}" srcOrd="0" destOrd="0" presId="urn:microsoft.com/office/officeart/2005/8/layout/orgChart1"/>
    <dgm:cxn modelId="{4AC115D8-7CA1-4D1C-B52A-7E40CA89307E}" type="presParOf" srcId="{E293DED6-AE79-43EF-8184-DBE8E2977947}" destId="{28C383E4-6983-4195-8357-5DD106C2815E}" srcOrd="0" destOrd="0" presId="urn:microsoft.com/office/officeart/2005/8/layout/orgChart1"/>
    <dgm:cxn modelId="{5A6DA688-F524-409C-8E03-992FAFFFED81}" type="presParOf" srcId="{E293DED6-AE79-43EF-8184-DBE8E2977947}" destId="{520057FC-3DC6-4B7D-BFD6-9B082D10BD55}" srcOrd="1" destOrd="0" presId="urn:microsoft.com/office/officeart/2005/8/layout/orgChart1"/>
    <dgm:cxn modelId="{BB7A0C69-58EA-4344-936C-C96F22CA9459}" type="presParOf" srcId="{B746A8F9-EDC3-46A1-85D8-0C9B315AC4C7}" destId="{8A998502-43EA-43AD-BD53-D4F53423C58C}" srcOrd="1" destOrd="0" presId="urn:microsoft.com/office/officeart/2005/8/layout/orgChart1"/>
    <dgm:cxn modelId="{957FA7ED-2272-4FDC-BFBE-F07EC34F26EC}" type="presParOf" srcId="{8A998502-43EA-43AD-BD53-D4F53423C58C}" destId="{0A5156AF-DE0B-4427-9B06-E6ADD86CA137}" srcOrd="0" destOrd="0" presId="urn:microsoft.com/office/officeart/2005/8/layout/orgChart1"/>
    <dgm:cxn modelId="{8E2E171E-2196-450E-8F2F-63249F399E6C}" type="presParOf" srcId="{8A998502-43EA-43AD-BD53-D4F53423C58C}" destId="{61977C03-0E39-43F8-86F2-8F89FDAB74A4}" srcOrd="1" destOrd="0" presId="urn:microsoft.com/office/officeart/2005/8/layout/orgChart1"/>
    <dgm:cxn modelId="{FD31C4F9-858B-4888-9443-0FE0BF4E5252}" type="presParOf" srcId="{61977C03-0E39-43F8-86F2-8F89FDAB74A4}" destId="{4651619C-E57D-4A45-BA6F-88BC2B7AD7E7}" srcOrd="0" destOrd="0" presId="urn:microsoft.com/office/officeart/2005/8/layout/orgChart1"/>
    <dgm:cxn modelId="{2BF30C94-D77A-4143-A1C8-689C50742C71}" type="presParOf" srcId="{4651619C-E57D-4A45-BA6F-88BC2B7AD7E7}" destId="{62B6AE10-B463-4F62-B9D8-3BB9822385EB}" srcOrd="0" destOrd="0" presId="urn:microsoft.com/office/officeart/2005/8/layout/orgChart1"/>
    <dgm:cxn modelId="{3D03067F-167B-4CAE-8C32-00C79BAE2829}" type="presParOf" srcId="{4651619C-E57D-4A45-BA6F-88BC2B7AD7E7}" destId="{BB57A858-897C-4E25-B839-A4E254F322B4}" srcOrd="1" destOrd="0" presId="urn:microsoft.com/office/officeart/2005/8/layout/orgChart1"/>
    <dgm:cxn modelId="{4E2FEE9D-EB0A-4F94-B6EA-5BEF1D1DB054}" type="presParOf" srcId="{61977C03-0E39-43F8-86F2-8F89FDAB74A4}" destId="{4B23EF90-1FD3-498C-9A7A-30A812CA5BA7}" srcOrd="1" destOrd="0" presId="urn:microsoft.com/office/officeart/2005/8/layout/orgChart1"/>
    <dgm:cxn modelId="{3F8CF988-96CF-49F4-9C9E-EC9AB9277F2C}" type="presParOf" srcId="{61977C03-0E39-43F8-86F2-8F89FDAB74A4}" destId="{D4D27DE5-F394-400C-8AC8-486C8B12AE22}" srcOrd="2" destOrd="0" presId="urn:microsoft.com/office/officeart/2005/8/layout/orgChart1"/>
    <dgm:cxn modelId="{B7B926D6-AF87-4235-9EBE-714CF3982223}" type="presParOf" srcId="{8A998502-43EA-43AD-BD53-D4F53423C58C}" destId="{B987D618-6077-4B17-8CB7-22DB5B94D626}" srcOrd="2" destOrd="0" presId="urn:microsoft.com/office/officeart/2005/8/layout/orgChart1"/>
    <dgm:cxn modelId="{853149A1-754F-49B2-AA7C-7C61A4DF396E}" type="presParOf" srcId="{8A998502-43EA-43AD-BD53-D4F53423C58C}" destId="{BA717750-1FF2-42FC-8145-57B814FA331B}" srcOrd="3" destOrd="0" presId="urn:microsoft.com/office/officeart/2005/8/layout/orgChart1"/>
    <dgm:cxn modelId="{C57F3E81-92B9-44CF-84B7-F533EF52C14A}" type="presParOf" srcId="{BA717750-1FF2-42FC-8145-57B814FA331B}" destId="{20470AFC-E05A-454F-B9B3-56961ABBF9F0}" srcOrd="0" destOrd="0" presId="urn:microsoft.com/office/officeart/2005/8/layout/orgChart1"/>
    <dgm:cxn modelId="{81AE7313-B15A-4F66-AADF-8868788B17BD}" type="presParOf" srcId="{20470AFC-E05A-454F-B9B3-56961ABBF9F0}" destId="{CF93A4AC-7435-44DD-B428-8A0D584476FC}" srcOrd="0" destOrd="0" presId="urn:microsoft.com/office/officeart/2005/8/layout/orgChart1"/>
    <dgm:cxn modelId="{E8B23C12-67A0-4E37-86AB-3C614EF02DB7}" type="presParOf" srcId="{20470AFC-E05A-454F-B9B3-56961ABBF9F0}" destId="{962392A5-2F0B-49F0-902F-8698DAB2635B}" srcOrd="1" destOrd="0" presId="urn:microsoft.com/office/officeart/2005/8/layout/orgChart1"/>
    <dgm:cxn modelId="{4DA0AC99-EA53-4EDD-A53B-7A15AD6D90CF}" type="presParOf" srcId="{BA717750-1FF2-42FC-8145-57B814FA331B}" destId="{32BBBBE4-08FC-4F4A-9ED0-82BD34BC3B75}" srcOrd="1" destOrd="0" presId="urn:microsoft.com/office/officeart/2005/8/layout/orgChart1"/>
    <dgm:cxn modelId="{D36C232E-8B28-40B9-A19C-18BE35F3E7A2}" type="presParOf" srcId="{BA717750-1FF2-42FC-8145-57B814FA331B}" destId="{2A8E2879-4782-47BB-8FAC-2F3EAA414CAD}" srcOrd="2" destOrd="0" presId="urn:microsoft.com/office/officeart/2005/8/layout/orgChart1"/>
    <dgm:cxn modelId="{F2E3B3CC-AA97-46C9-8E16-A45D5AA623FA}" type="presParOf" srcId="{B746A8F9-EDC3-46A1-85D8-0C9B315AC4C7}" destId="{F9FD218E-E1D9-4E92-8A2D-74C9C65A6D41}" srcOrd="2" destOrd="0" presId="urn:microsoft.com/office/officeart/2005/8/layout/orgChart1"/>
    <dgm:cxn modelId="{3F9BE01F-129B-4AAC-992A-6770945F21FF}" type="presParOf" srcId="{328E0069-C29F-4810-830B-D331ADFF3669}" destId="{67C6654F-A46C-40DA-88C6-ABC67458F1CF}" srcOrd="2" destOrd="0" presId="urn:microsoft.com/office/officeart/2005/8/layout/orgChart1"/>
    <dgm:cxn modelId="{C53F25DB-9A67-4959-BF07-326FE895B07C}" type="presParOf" srcId="{328E0069-C29F-4810-830B-D331ADFF3669}" destId="{2EF9BD80-671C-44C2-A140-1AE20FFC432A}" srcOrd="3" destOrd="0" presId="urn:microsoft.com/office/officeart/2005/8/layout/orgChart1"/>
    <dgm:cxn modelId="{8CA8EF97-FDC5-4505-9820-41EC27927AD6}" type="presParOf" srcId="{2EF9BD80-671C-44C2-A140-1AE20FFC432A}" destId="{2F3E1FAC-AF39-433F-86D2-5E56BA4D4C16}" srcOrd="0" destOrd="0" presId="urn:microsoft.com/office/officeart/2005/8/layout/orgChart1"/>
    <dgm:cxn modelId="{366E585E-C982-468E-8150-AA27637214B8}" type="presParOf" srcId="{2F3E1FAC-AF39-433F-86D2-5E56BA4D4C16}" destId="{3C7D93D6-4D72-49B7-96A4-98EA4A7FC944}" srcOrd="0" destOrd="0" presId="urn:microsoft.com/office/officeart/2005/8/layout/orgChart1"/>
    <dgm:cxn modelId="{F0515987-92AC-4B86-A711-7CDE1F2FD18D}" type="presParOf" srcId="{2F3E1FAC-AF39-433F-86D2-5E56BA4D4C16}" destId="{BD524650-19FC-421B-8A39-78EFF045BB11}" srcOrd="1" destOrd="0" presId="urn:microsoft.com/office/officeart/2005/8/layout/orgChart1"/>
    <dgm:cxn modelId="{532ABCD6-A268-441A-BAEF-3837E64A569F}" type="presParOf" srcId="{2EF9BD80-671C-44C2-A140-1AE20FFC432A}" destId="{1458E0C1-DF14-49CB-BC62-366CC7E13F72}" srcOrd="1" destOrd="0" presId="urn:microsoft.com/office/officeart/2005/8/layout/orgChart1"/>
    <dgm:cxn modelId="{DAEFF2A3-5ACD-45E2-A9DB-2A8CF77A3524}" type="presParOf" srcId="{1458E0C1-DF14-49CB-BC62-366CC7E13F72}" destId="{E9D48346-A064-4A16-A363-9672C58A0424}" srcOrd="0" destOrd="0" presId="urn:microsoft.com/office/officeart/2005/8/layout/orgChart1"/>
    <dgm:cxn modelId="{DBF3F39E-70D8-49EF-A1D9-1F217AC429F9}" type="presParOf" srcId="{1458E0C1-DF14-49CB-BC62-366CC7E13F72}" destId="{1ED4FBAB-682D-492D-AA65-7127736038F4}" srcOrd="1" destOrd="0" presId="urn:microsoft.com/office/officeart/2005/8/layout/orgChart1"/>
    <dgm:cxn modelId="{3E1979B8-8203-48EF-B958-64016BAE63B6}" type="presParOf" srcId="{1ED4FBAB-682D-492D-AA65-7127736038F4}" destId="{68853961-A4FE-4CD4-B2FB-1B97D814A438}" srcOrd="0" destOrd="0" presId="urn:microsoft.com/office/officeart/2005/8/layout/orgChart1"/>
    <dgm:cxn modelId="{8FC1A5A0-4AA3-4BF1-9D2B-C1361B6C16DA}" type="presParOf" srcId="{68853961-A4FE-4CD4-B2FB-1B97D814A438}" destId="{E0F982E8-18C0-4CCF-9562-6CA15C372939}" srcOrd="0" destOrd="0" presId="urn:microsoft.com/office/officeart/2005/8/layout/orgChart1"/>
    <dgm:cxn modelId="{67CEDDBF-9391-4914-900E-691060858F23}" type="presParOf" srcId="{68853961-A4FE-4CD4-B2FB-1B97D814A438}" destId="{05FE91C2-273E-440D-BEAB-414A890510D5}" srcOrd="1" destOrd="0" presId="urn:microsoft.com/office/officeart/2005/8/layout/orgChart1"/>
    <dgm:cxn modelId="{2501072B-BC04-4AAE-8329-CA161481F266}" type="presParOf" srcId="{1ED4FBAB-682D-492D-AA65-7127736038F4}" destId="{4E098929-F97C-4AF8-8493-E9FFCE9F3BA4}" srcOrd="1" destOrd="0" presId="urn:microsoft.com/office/officeart/2005/8/layout/orgChart1"/>
    <dgm:cxn modelId="{BF7E9108-63BF-47C9-B47D-075333DD2DD6}" type="presParOf" srcId="{1ED4FBAB-682D-492D-AA65-7127736038F4}" destId="{CAFF6325-0E0A-4435-816C-276A2FA47A32}" srcOrd="2" destOrd="0" presId="urn:microsoft.com/office/officeart/2005/8/layout/orgChart1"/>
    <dgm:cxn modelId="{BC7B090C-B2E7-42D3-A80A-7E3D941F0456}" type="presParOf" srcId="{1458E0C1-DF14-49CB-BC62-366CC7E13F72}" destId="{7BD5E6FB-4975-4365-A0FD-70C00ACCCC13}" srcOrd="2" destOrd="0" presId="urn:microsoft.com/office/officeart/2005/8/layout/orgChart1"/>
    <dgm:cxn modelId="{B8C2341F-B3D3-4F8B-A9DE-FB0766491529}" type="presParOf" srcId="{1458E0C1-DF14-49CB-BC62-366CC7E13F72}" destId="{68E3261B-C6E1-4F5B-9E96-757297C77BBC}" srcOrd="3" destOrd="0" presId="urn:microsoft.com/office/officeart/2005/8/layout/orgChart1"/>
    <dgm:cxn modelId="{687A6E51-5C40-4454-A03D-B94335F79451}" type="presParOf" srcId="{68E3261B-C6E1-4F5B-9E96-757297C77BBC}" destId="{B997D892-517D-46B4-BF36-1ECF3E630A46}" srcOrd="0" destOrd="0" presId="urn:microsoft.com/office/officeart/2005/8/layout/orgChart1"/>
    <dgm:cxn modelId="{E31441B6-2753-486E-B53C-B155C24AD85C}" type="presParOf" srcId="{B997D892-517D-46B4-BF36-1ECF3E630A46}" destId="{3E98988A-6D9B-4783-BB80-F4A4430C45D4}" srcOrd="0" destOrd="0" presId="urn:microsoft.com/office/officeart/2005/8/layout/orgChart1"/>
    <dgm:cxn modelId="{0D2F674E-5C99-4C67-A93B-B384E5B121B3}" type="presParOf" srcId="{B997D892-517D-46B4-BF36-1ECF3E630A46}" destId="{511CC138-8084-492C-8871-A78335E83BD5}" srcOrd="1" destOrd="0" presId="urn:microsoft.com/office/officeart/2005/8/layout/orgChart1"/>
    <dgm:cxn modelId="{366ACA75-94DD-45E6-8EC4-C5DCAA993134}" type="presParOf" srcId="{68E3261B-C6E1-4F5B-9E96-757297C77BBC}" destId="{D12BEB09-3877-422B-93F9-13C24B93C02D}" srcOrd="1" destOrd="0" presId="urn:microsoft.com/office/officeart/2005/8/layout/orgChart1"/>
    <dgm:cxn modelId="{CBC366D5-4F0E-4DF9-99C9-1730A3C3F665}" type="presParOf" srcId="{68E3261B-C6E1-4F5B-9E96-757297C77BBC}" destId="{F774C58B-019F-4079-8B53-48918F841DBA}" srcOrd="2" destOrd="0" presId="urn:microsoft.com/office/officeart/2005/8/layout/orgChart1"/>
    <dgm:cxn modelId="{A5CE1399-9A65-464D-8040-0BEC98733464}" type="presParOf" srcId="{2EF9BD80-671C-44C2-A140-1AE20FFC432A}" destId="{D4B6D69A-09E0-4C7F-AE85-79659F858858}" srcOrd="2" destOrd="0" presId="urn:microsoft.com/office/officeart/2005/8/layout/orgChart1"/>
    <dgm:cxn modelId="{F4968FE1-B98C-4211-B0E5-79C35357803F}" type="presParOf" srcId="{A2972E77-8436-4160-85A8-61A9C04A6DDE}" destId="{9C4EE612-42B9-40C2-BDF4-8BC341E1680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678B31-58F6-4530-A703-5B6F192AB29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896E2-36FC-42AF-8122-A82012D79279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Общая характеристика основных идей</a:t>
          </a:r>
          <a:endParaRPr lang="ru-RU" dirty="0">
            <a:solidFill>
              <a:schemeClr val="tx1"/>
            </a:solidFill>
          </a:endParaRPr>
        </a:p>
      </dgm:t>
    </dgm:pt>
    <dgm:pt modelId="{DE17F5D6-DF8B-4D71-AFB6-27013E5EB924}" type="parTrans" cxnId="{63B8146E-4AF4-43D7-B7DF-4BA37185BA59}">
      <dgm:prSet/>
      <dgm:spPr/>
      <dgm:t>
        <a:bodyPr/>
        <a:lstStyle/>
        <a:p>
          <a:endParaRPr lang="ru-RU"/>
        </a:p>
      </dgm:t>
    </dgm:pt>
    <dgm:pt modelId="{3A4A63E0-D1D0-4E51-9F5A-4521233DFA97}" type="sibTrans" cxnId="{63B8146E-4AF4-43D7-B7DF-4BA37185BA59}">
      <dgm:prSet/>
      <dgm:spPr/>
      <dgm:t>
        <a:bodyPr/>
        <a:lstStyle/>
        <a:p>
          <a:endParaRPr lang="ru-RU"/>
        </a:p>
      </dgm:t>
    </dgm:pt>
    <dgm:pt modelId="{98BDF844-5349-4B6A-BE4F-71E244CC31C8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реальные педагогические явления и сама педагогическая наука - явления объективные</a:t>
          </a:r>
          <a:endParaRPr lang="ru-RU" dirty="0"/>
        </a:p>
      </dgm:t>
    </dgm:pt>
    <dgm:pt modelId="{09209542-D4D2-4026-A5DD-E0366D2F6143}" type="parTrans" cxnId="{4D8B4CA5-5B55-42F3-8BD2-E7B2E813341A}">
      <dgm:prSet/>
      <dgm:spPr/>
      <dgm:t>
        <a:bodyPr/>
        <a:lstStyle/>
        <a:p>
          <a:endParaRPr lang="ru-RU"/>
        </a:p>
      </dgm:t>
    </dgm:pt>
    <dgm:pt modelId="{3D3D98C0-00E0-458D-824D-A166890635A2}" type="sibTrans" cxnId="{4D8B4CA5-5B55-42F3-8BD2-E7B2E813341A}">
      <dgm:prSet/>
      <dgm:spPr/>
      <dgm:t>
        <a:bodyPr/>
        <a:lstStyle/>
        <a:p>
          <a:endParaRPr lang="ru-RU"/>
        </a:p>
      </dgm:t>
    </dgm:pt>
    <dgm:pt modelId="{33E7D4B8-E3EC-4438-BF5E-272981871086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идея детерминированности педагогики и воспитания</a:t>
          </a:r>
          <a:endParaRPr lang="ru-RU" dirty="0"/>
        </a:p>
      </dgm:t>
    </dgm:pt>
    <dgm:pt modelId="{9A9944A9-EC66-4416-AD7D-204F94C4DB70}" type="parTrans" cxnId="{D5A62D67-B2D6-4A8A-B607-BBDAB20EEC9A}">
      <dgm:prSet/>
      <dgm:spPr/>
      <dgm:t>
        <a:bodyPr/>
        <a:lstStyle/>
        <a:p>
          <a:endParaRPr lang="ru-RU"/>
        </a:p>
      </dgm:t>
    </dgm:pt>
    <dgm:pt modelId="{3EFC87D9-6FE6-416C-944E-07E3313D954C}" type="sibTrans" cxnId="{D5A62D67-B2D6-4A8A-B607-BBDAB20EEC9A}">
      <dgm:prSet/>
      <dgm:spPr/>
      <dgm:t>
        <a:bodyPr/>
        <a:lstStyle/>
        <a:p>
          <a:endParaRPr lang="ru-RU"/>
        </a:p>
      </dgm:t>
    </dgm:pt>
    <dgm:pt modelId="{CBE11F12-EDE8-49DA-B24C-618D08D3517B}" type="pres">
      <dgm:prSet presAssocID="{FF678B31-58F6-4530-A703-5B6F192AB29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9EBC1D-A991-4909-9549-379C1402B73D}" type="pres">
      <dgm:prSet presAssocID="{096896E2-36FC-42AF-8122-A82012D79279}" presName="roof" presStyleLbl="dkBgShp" presStyleIdx="0" presStyleCnt="2"/>
      <dgm:spPr/>
      <dgm:t>
        <a:bodyPr/>
        <a:lstStyle/>
        <a:p>
          <a:endParaRPr lang="ru-RU"/>
        </a:p>
      </dgm:t>
    </dgm:pt>
    <dgm:pt modelId="{D9494CFE-A74A-4586-AAD1-220A2FD17A8C}" type="pres">
      <dgm:prSet presAssocID="{096896E2-36FC-42AF-8122-A82012D79279}" presName="pillars" presStyleCnt="0"/>
      <dgm:spPr/>
    </dgm:pt>
    <dgm:pt modelId="{D74FD3E3-7C1D-452A-848B-4176021842C1}" type="pres">
      <dgm:prSet presAssocID="{096896E2-36FC-42AF-8122-A82012D79279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253B4-53EA-4895-A532-A203DEC2CDDE}" type="pres">
      <dgm:prSet presAssocID="{33E7D4B8-E3EC-4438-BF5E-272981871086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EB41C-CD5F-4948-A687-931367C833C5}" type="pres">
      <dgm:prSet presAssocID="{096896E2-36FC-42AF-8122-A82012D79279}" presName="base" presStyleLbl="dkBgShp" presStyleIdx="1" presStyleCnt="2"/>
      <dgm:spPr/>
    </dgm:pt>
  </dgm:ptLst>
  <dgm:cxnLst>
    <dgm:cxn modelId="{63B8146E-4AF4-43D7-B7DF-4BA37185BA59}" srcId="{FF678B31-58F6-4530-A703-5B6F192AB29E}" destId="{096896E2-36FC-42AF-8122-A82012D79279}" srcOrd="0" destOrd="0" parTransId="{DE17F5D6-DF8B-4D71-AFB6-27013E5EB924}" sibTransId="{3A4A63E0-D1D0-4E51-9F5A-4521233DFA97}"/>
    <dgm:cxn modelId="{78D2BE63-F140-46E8-B304-9522373A7198}" type="presOf" srcId="{33E7D4B8-E3EC-4438-BF5E-272981871086}" destId="{F82253B4-53EA-4895-A532-A203DEC2CDDE}" srcOrd="0" destOrd="0" presId="urn:microsoft.com/office/officeart/2005/8/layout/hList3"/>
    <dgm:cxn modelId="{4D8B4CA5-5B55-42F3-8BD2-E7B2E813341A}" srcId="{096896E2-36FC-42AF-8122-A82012D79279}" destId="{98BDF844-5349-4B6A-BE4F-71E244CC31C8}" srcOrd="0" destOrd="0" parTransId="{09209542-D4D2-4026-A5DD-E0366D2F6143}" sibTransId="{3D3D98C0-00E0-458D-824D-A166890635A2}"/>
    <dgm:cxn modelId="{EF0C8063-2C26-4F0F-BCF4-724F486F2C6A}" type="presOf" srcId="{FF678B31-58F6-4530-A703-5B6F192AB29E}" destId="{CBE11F12-EDE8-49DA-B24C-618D08D3517B}" srcOrd="0" destOrd="0" presId="urn:microsoft.com/office/officeart/2005/8/layout/hList3"/>
    <dgm:cxn modelId="{9A6E74F8-40F5-4137-8183-7B0A6B40583C}" type="presOf" srcId="{096896E2-36FC-42AF-8122-A82012D79279}" destId="{409EBC1D-A991-4909-9549-379C1402B73D}" srcOrd="0" destOrd="0" presId="urn:microsoft.com/office/officeart/2005/8/layout/hList3"/>
    <dgm:cxn modelId="{0F9EEEEB-FFB9-4967-A08A-F4D03CB6176E}" type="presOf" srcId="{98BDF844-5349-4B6A-BE4F-71E244CC31C8}" destId="{D74FD3E3-7C1D-452A-848B-4176021842C1}" srcOrd="0" destOrd="0" presId="urn:microsoft.com/office/officeart/2005/8/layout/hList3"/>
    <dgm:cxn modelId="{D5A62D67-B2D6-4A8A-B607-BBDAB20EEC9A}" srcId="{096896E2-36FC-42AF-8122-A82012D79279}" destId="{33E7D4B8-E3EC-4438-BF5E-272981871086}" srcOrd="1" destOrd="0" parTransId="{9A9944A9-EC66-4416-AD7D-204F94C4DB70}" sibTransId="{3EFC87D9-6FE6-416C-944E-07E3313D954C}"/>
    <dgm:cxn modelId="{57C85313-8CC8-4482-8E07-A5BB7384CEE0}" type="presParOf" srcId="{CBE11F12-EDE8-49DA-B24C-618D08D3517B}" destId="{409EBC1D-A991-4909-9549-379C1402B73D}" srcOrd="0" destOrd="0" presId="urn:microsoft.com/office/officeart/2005/8/layout/hList3"/>
    <dgm:cxn modelId="{5930F291-413B-4BA4-AC0A-7FB83F81B21C}" type="presParOf" srcId="{CBE11F12-EDE8-49DA-B24C-618D08D3517B}" destId="{D9494CFE-A74A-4586-AAD1-220A2FD17A8C}" srcOrd="1" destOrd="0" presId="urn:microsoft.com/office/officeart/2005/8/layout/hList3"/>
    <dgm:cxn modelId="{55EDF41A-279E-47BE-96EF-5C3BD36486D2}" type="presParOf" srcId="{D9494CFE-A74A-4586-AAD1-220A2FD17A8C}" destId="{D74FD3E3-7C1D-452A-848B-4176021842C1}" srcOrd="0" destOrd="0" presId="urn:microsoft.com/office/officeart/2005/8/layout/hList3"/>
    <dgm:cxn modelId="{A8739544-26FD-4733-BA25-7BE075DF8534}" type="presParOf" srcId="{D9494CFE-A74A-4586-AAD1-220A2FD17A8C}" destId="{F82253B4-53EA-4895-A532-A203DEC2CDDE}" srcOrd="1" destOrd="0" presId="urn:microsoft.com/office/officeart/2005/8/layout/hList3"/>
    <dgm:cxn modelId="{421F8D72-F644-4A4A-BDBE-7620B57F4F98}" type="presParOf" srcId="{CBE11F12-EDE8-49DA-B24C-618D08D3517B}" destId="{10AEB41C-CD5F-4948-A687-931367C833C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4CB9C0-5F62-4B16-B9C2-885534DEEB6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BFFCE0-121B-467F-AAD0-7F03E40DCC09}">
      <dgm:prSet phldrT="[Текст]"/>
      <dgm:spPr/>
      <dgm:t>
        <a:bodyPr/>
        <a:lstStyle/>
        <a:p>
          <a:r>
            <a:rPr lang="ru-RU" i="1" dirty="0" smtClean="0"/>
            <a:t>Конкретно-научный</a:t>
          </a:r>
          <a:endParaRPr lang="ru-RU" i="1" dirty="0"/>
        </a:p>
      </dgm:t>
    </dgm:pt>
    <dgm:pt modelId="{71E2CF2E-40AD-40FB-9790-692B3F42B269}" type="parTrans" cxnId="{9CBCF5CE-8044-4AB0-8DFC-83D3676C232B}">
      <dgm:prSet/>
      <dgm:spPr/>
      <dgm:t>
        <a:bodyPr/>
        <a:lstStyle/>
        <a:p>
          <a:endParaRPr lang="ru-RU"/>
        </a:p>
      </dgm:t>
    </dgm:pt>
    <dgm:pt modelId="{0A93EE63-49C0-405B-961E-5EEBE824849B}" type="sibTrans" cxnId="{9CBCF5CE-8044-4AB0-8DFC-83D3676C232B}">
      <dgm:prSet/>
      <dgm:spPr/>
      <dgm:t>
        <a:bodyPr/>
        <a:lstStyle/>
        <a:p>
          <a:endParaRPr lang="ru-RU"/>
        </a:p>
      </dgm:t>
    </dgm:pt>
    <dgm:pt modelId="{B3C2359F-AB61-4922-AC47-C592A487FDBE}">
      <dgm:prSet/>
      <dgm:spPr/>
      <dgm:t>
        <a:bodyPr/>
        <a:lstStyle/>
        <a:p>
          <a:r>
            <a:rPr lang="ru-RU" i="1" dirty="0" smtClean="0"/>
            <a:t>Философский</a:t>
          </a:r>
          <a:endParaRPr lang="ru-RU" dirty="0"/>
        </a:p>
      </dgm:t>
    </dgm:pt>
    <dgm:pt modelId="{9F047CA7-AEF7-4354-848C-5E5ACD87483C}" type="parTrans" cxnId="{361D0175-885A-4018-90B4-61DCADB3019E}">
      <dgm:prSet/>
      <dgm:spPr/>
      <dgm:t>
        <a:bodyPr/>
        <a:lstStyle/>
        <a:p>
          <a:endParaRPr lang="ru-RU"/>
        </a:p>
      </dgm:t>
    </dgm:pt>
    <dgm:pt modelId="{A359E442-55DF-4AAB-BA6A-8800D765F2D8}" type="sibTrans" cxnId="{361D0175-885A-4018-90B4-61DCADB3019E}">
      <dgm:prSet/>
      <dgm:spPr/>
      <dgm:t>
        <a:bodyPr/>
        <a:lstStyle/>
        <a:p>
          <a:endParaRPr lang="ru-RU"/>
        </a:p>
      </dgm:t>
    </dgm:pt>
    <dgm:pt modelId="{64DECBB3-D545-4E35-A6C5-3F663B7A132A}">
      <dgm:prSet/>
      <dgm:spPr/>
      <dgm:t>
        <a:bodyPr/>
        <a:lstStyle/>
        <a:p>
          <a:r>
            <a:rPr lang="ru-RU" i="1" dirty="0" smtClean="0"/>
            <a:t>Общенаучный</a:t>
          </a:r>
          <a:endParaRPr lang="ru-RU" dirty="0"/>
        </a:p>
      </dgm:t>
    </dgm:pt>
    <dgm:pt modelId="{9F63CE66-CF19-4175-AC70-8CFBF171BBA0}" type="parTrans" cxnId="{79EB01CF-7038-4CEC-AA3F-816C0EE30750}">
      <dgm:prSet/>
      <dgm:spPr/>
      <dgm:t>
        <a:bodyPr/>
        <a:lstStyle/>
        <a:p>
          <a:endParaRPr lang="ru-RU"/>
        </a:p>
      </dgm:t>
    </dgm:pt>
    <dgm:pt modelId="{265D6EE2-A42D-4463-A83F-73627C8D3A28}" type="sibTrans" cxnId="{79EB01CF-7038-4CEC-AA3F-816C0EE30750}">
      <dgm:prSet/>
      <dgm:spPr/>
      <dgm:t>
        <a:bodyPr/>
        <a:lstStyle/>
        <a:p>
          <a:endParaRPr lang="ru-RU"/>
        </a:p>
      </dgm:t>
    </dgm:pt>
    <dgm:pt modelId="{DB6D51B7-7264-462B-9FD6-6835A5E66E43}">
      <dgm:prSet/>
      <dgm:spPr/>
      <dgm:t>
        <a:bodyPr/>
        <a:lstStyle/>
        <a:p>
          <a:r>
            <a:rPr lang="ru-RU" i="1" dirty="0" smtClean="0">
              <a:effectLst/>
              <a:latin typeface="Times New Roman"/>
              <a:ea typeface="Calibri"/>
              <a:cs typeface="Times New Roman"/>
            </a:rPr>
            <a:t>Технологический</a:t>
          </a:r>
          <a:endParaRPr lang="ru-RU" dirty="0">
            <a:ea typeface="Calibri"/>
            <a:cs typeface="Times New Roman"/>
          </a:endParaRPr>
        </a:p>
      </dgm:t>
    </dgm:pt>
    <dgm:pt modelId="{BEF19197-FDD0-4B11-ACF9-A91D70E26251}" type="parTrans" cxnId="{E6B5183C-220F-4616-9C45-9CC0309E509B}">
      <dgm:prSet/>
      <dgm:spPr/>
      <dgm:t>
        <a:bodyPr/>
        <a:lstStyle/>
        <a:p>
          <a:endParaRPr lang="ru-RU"/>
        </a:p>
      </dgm:t>
    </dgm:pt>
    <dgm:pt modelId="{579FD7A4-0E37-4940-8AF6-C28B765DF223}" type="sibTrans" cxnId="{E6B5183C-220F-4616-9C45-9CC0309E509B}">
      <dgm:prSet/>
      <dgm:spPr/>
      <dgm:t>
        <a:bodyPr/>
        <a:lstStyle/>
        <a:p>
          <a:endParaRPr lang="ru-RU"/>
        </a:p>
      </dgm:t>
    </dgm:pt>
    <dgm:pt modelId="{0ACC743E-4B97-4FA3-919D-39ABD9E2AB38}" type="pres">
      <dgm:prSet presAssocID="{3A4CB9C0-5F62-4B16-B9C2-885534DEEB6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4BFF8FE-3743-41B9-841D-DAD9E9AB8FF9}" type="pres">
      <dgm:prSet presAssocID="{B3C2359F-AB61-4922-AC47-C592A487FDBE}" presName="composite" presStyleCnt="0"/>
      <dgm:spPr/>
    </dgm:pt>
    <dgm:pt modelId="{8CAD6497-110B-4518-A16C-524D337847DD}" type="pres">
      <dgm:prSet presAssocID="{B3C2359F-AB61-4922-AC47-C592A487FDBE}" presName="bentUpArrow1" presStyleLbl="alignImgPlace1" presStyleIdx="0" presStyleCnt="3"/>
      <dgm:spPr/>
    </dgm:pt>
    <dgm:pt modelId="{6BE20B83-F22A-4F06-9D7C-9FADD7FA6BC0}" type="pres">
      <dgm:prSet presAssocID="{B3C2359F-AB61-4922-AC47-C592A487FDBE}" presName="ParentText" presStyleLbl="node1" presStyleIdx="0" presStyleCnt="4" custScaleX="2319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F4B64-B8DD-4475-872B-C62C44DADBEF}" type="pres">
      <dgm:prSet presAssocID="{B3C2359F-AB61-4922-AC47-C592A487FDBE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D369BF2-25CD-4A1B-B80D-0BD38D49A73F}" type="pres">
      <dgm:prSet presAssocID="{A359E442-55DF-4AAB-BA6A-8800D765F2D8}" presName="sibTrans" presStyleCnt="0"/>
      <dgm:spPr/>
    </dgm:pt>
    <dgm:pt modelId="{B84C46F4-BD7E-4B29-A127-7DBB8C4D1A01}" type="pres">
      <dgm:prSet presAssocID="{64DECBB3-D545-4E35-A6C5-3F663B7A132A}" presName="composite" presStyleCnt="0"/>
      <dgm:spPr/>
    </dgm:pt>
    <dgm:pt modelId="{4EDAF77D-B3F0-4021-ACB4-BFF06D3ADDBE}" type="pres">
      <dgm:prSet presAssocID="{64DECBB3-D545-4E35-A6C5-3F663B7A132A}" presName="bentUpArrow1" presStyleLbl="alignImgPlace1" presStyleIdx="1" presStyleCnt="3"/>
      <dgm:spPr/>
    </dgm:pt>
    <dgm:pt modelId="{5C2F03F0-067E-4694-A389-873961542815}" type="pres">
      <dgm:prSet presAssocID="{64DECBB3-D545-4E35-A6C5-3F663B7A132A}" presName="ParentText" presStyleLbl="node1" presStyleIdx="1" presStyleCnt="4" custScaleX="22954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F0D60-B85F-4728-9243-38D07206EB9B}" type="pres">
      <dgm:prSet presAssocID="{64DECBB3-D545-4E35-A6C5-3F663B7A132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37790EB-845B-4942-9F3A-3037E8413E6B}" type="pres">
      <dgm:prSet presAssocID="{265D6EE2-A42D-4463-A83F-73627C8D3A28}" presName="sibTrans" presStyleCnt="0"/>
      <dgm:spPr/>
    </dgm:pt>
    <dgm:pt modelId="{9B11D2C2-3A99-464E-8101-672CBE03BEB6}" type="pres">
      <dgm:prSet presAssocID="{B9BFFCE0-121B-467F-AAD0-7F03E40DCC09}" presName="composite" presStyleCnt="0"/>
      <dgm:spPr/>
    </dgm:pt>
    <dgm:pt modelId="{DF33C6DF-3144-42EE-9627-961BF02E9304}" type="pres">
      <dgm:prSet presAssocID="{B9BFFCE0-121B-467F-AAD0-7F03E40DCC09}" presName="bentUpArrow1" presStyleLbl="alignImgPlace1" presStyleIdx="2" presStyleCnt="3"/>
      <dgm:spPr/>
    </dgm:pt>
    <dgm:pt modelId="{4172EF31-C3FD-4AE0-AA60-8F01BDA89519}" type="pres">
      <dgm:prSet presAssocID="{B9BFFCE0-121B-467F-AAD0-7F03E40DCC09}" presName="ParentText" presStyleLbl="node1" presStyleIdx="2" presStyleCnt="4" custScaleX="23632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08EB86-B7E0-4B1B-8249-42708313AB05}" type="pres">
      <dgm:prSet presAssocID="{B9BFFCE0-121B-467F-AAD0-7F03E40DCC09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45816-C4C2-4B3C-842D-8F698C125620}" type="pres">
      <dgm:prSet presAssocID="{0A93EE63-49C0-405B-961E-5EEBE824849B}" presName="sibTrans" presStyleCnt="0"/>
      <dgm:spPr/>
    </dgm:pt>
    <dgm:pt modelId="{E56C40FD-2EAC-417C-AD4E-DF2814FA8052}" type="pres">
      <dgm:prSet presAssocID="{DB6D51B7-7264-462B-9FD6-6835A5E66E43}" presName="composite" presStyleCnt="0"/>
      <dgm:spPr/>
    </dgm:pt>
    <dgm:pt modelId="{E6196677-EFA1-45BD-A77C-FCBFE7D4D405}" type="pres">
      <dgm:prSet presAssocID="{DB6D51B7-7264-462B-9FD6-6835A5E66E43}" presName="ParentText" presStyleLbl="node1" presStyleIdx="3" presStyleCnt="4" custScaleX="21430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EB01CF-7038-4CEC-AA3F-816C0EE30750}" srcId="{3A4CB9C0-5F62-4B16-B9C2-885534DEEB66}" destId="{64DECBB3-D545-4E35-A6C5-3F663B7A132A}" srcOrd="1" destOrd="0" parTransId="{9F63CE66-CF19-4175-AC70-8CFBF171BBA0}" sibTransId="{265D6EE2-A42D-4463-A83F-73627C8D3A28}"/>
    <dgm:cxn modelId="{6A85A056-41D6-421E-ABBB-DAEFBB941C29}" type="presOf" srcId="{B3C2359F-AB61-4922-AC47-C592A487FDBE}" destId="{6BE20B83-F22A-4F06-9D7C-9FADD7FA6BC0}" srcOrd="0" destOrd="0" presId="urn:microsoft.com/office/officeart/2005/8/layout/StepDownProcess"/>
    <dgm:cxn modelId="{361D0175-885A-4018-90B4-61DCADB3019E}" srcId="{3A4CB9C0-5F62-4B16-B9C2-885534DEEB66}" destId="{B3C2359F-AB61-4922-AC47-C592A487FDBE}" srcOrd="0" destOrd="0" parTransId="{9F047CA7-AEF7-4354-848C-5E5ACD87483C}" sibTransId="{A359E442-55DF-4AAB-BA6A-8800D765F2D8}"/>
    <dgm:cxn modelId="{E6B5183C-220F-4616-9C45-9CC0309E509B}" srcId="{3A4CB9C0-5F62-4B16-B9C2-885534DEEB66}" destId="{DB6D51B7-7264-462B-9FD6-6835A5E66E43}" srcOrd="3" destOrd="0" parTransId="{BEF19197-FDD0-4B11-ACF9-A91D70E26251}" sibTransId="{579FD7A4-0E37-4940-8AF6-C28B765DF223}"/>
    <dgm:cxn modelId="{39BE5918-F0D7-45CF-B9D9-DC7265F1F0BE}" type="presOf" srcId="{64DECBB3-D545-4E35-A6C5-3F663B7A132A}" destId="{5C2F03F0-067E-4694-A389-873961542815}" srcOrd="0" destOrd="0" presId="urn:microsoft.com/office/officeart/2005/8/layout/StepDownProcess"/>
    <dgm:cxn modelId="{619C522A-A7A7-445C-B1FA-3B10907F1451}" type="presOf" srcId="{DB6D51B7-7264-462B-9FD6-6835A5E66E43}" destId="{E6196677-EFA1-45BD-A77C-FCBFE7D4D405}" srcOrd="0" destOrd="0" presId="urn:microsoft.com/office/officeart/2005/8/layout/StepDownProcess"/>
    <dgm:cxn modelId="{9CBCF5CE-8044-4AB0-8DFC-83D3676C232B}" srcId="{3A4CB9C0-5F62-4B16-B9C2-885534DEEB66}" destId="{B9BFFCE0-121B-467F-AAD0-7F03E40DCC09}" srcOrd="2" destOrd="0" parTransId="{71E2CF2E-40AD-40FB-9790-692B3F42B269}" sibTransId="{0A93EE63-49C0-405B-961E-5EEBE824849B}"/>
    <dgm:cxn modelId="{95F36B2A-62F5-4574-B10B-68233C822D44}" type="presOf" srcId="{3A4CB9C0-5F62-4B16-B9C2-885534DEEB66}" destId="{0ACC743E-4B97-4FA3-919D-39ABD9E2AB38}" srcOrd="0" destOrd="0" presId="urn:microsoft.com/office/officeart/2005/8/layout/StepDownProcess"/>
    <dgm:cxn modelId="{A474DDD2-1CE2-4439-8267-8AEC707E48EC}" type="presOf" srcId="{B9BFFCE0-121B-467F-AAD0-7F03E40DCC09}" destId="{4172EF31-C3FD-4AE0-AA60-8F01BDA89519}" srcOrd="0" destOrd="0" presId="urn:microsoft.com/office/officeart/2005/8/layout/StepDownProcess"/>
    <dgm:cxn modelId="{8F332362-BAD4-4962-A49D-E7ED25417F62}" type="presParOf" srcId="{0ACC743E-4B97-4FA3-919D-39ABD9E2AB38}" destId="{A4BFF8FE-3743-41B9-841D-DAD9E9AB8FF9}" srcOrd="0" destOrd="0" presId="urn:microsoft.com/office/officeart/2005/8/layout/StepDownProcess"/>
    <dgm:cxn modelId="{42F2131A-CC07-47B0-9619-A840C6FA5146}" type="presParOf" srcId="{A4BFF8FE-3743-41B9-841D-DAD9E9AB8FF9}" destId="{8CAD6497-110B-4518-A16C-524D337847DD}" srcOrd="0" destOrd="0" presId="urn:microsoft.com/office/officeart/2005/8/layout/StepDownProcess"/>
    <dgm:cxn modelId="{F5D57ECC-00ED-4936-9D74-8B54FA109349}" type="presParOf" srcId="{A4BFF8FE-3743-41B9-841D-DAD9E9AB8FF9}" destId="{6BE20B83-F22A-4F06-9D7C-9FADD7FA6BC0}" srcOrd="1" destOrd="0" presId="urn:microsoft.com/office/officeart/2005/8/layout/StepDownProcess"/>
    <dgm:cxn modelId="{A8D7F648-0BAD-4EC0-A636-CAD94A4F7EAC}" type="presParOf" srcId="{A4BFF8FE-3743-41B9-841D-DAD9E9AB8FF9}" destId="{98DF4B64-B8DD-4475-872B-C62C44DADBEF}" srcOrd="2" destOrd="0" presId="urn:microsoft.com/office/officeart/2005/8/layout/StepDownProcess"/>
    <dgm:cxn modelId="{4664E2CB-DA8C-42A4-B4DF-CABB5A6015DD}" type="presParOf" srcId="{0ACC743E-4B97-4FA3-919D-39ABD9E2AB38}" destId="{2D369BF2-25CD-4A1B-B80D-0BD38D49A73F}" srcOrd="1" destOrd="0" presId="urn:microsoft.com/office/officeart/2005/8/layout/StepDownProcess"/>
    <dgm:cxn modelId="{60B6DC59-ECD3-408A-85FA-EEFFFA16544E}" type="presParOf" srcId="{0ACC743E-4B97-4FA3-919D-39ABD9E2AB38}" destId="{B84C46F4-BD7E-4B29-A127-7DBB8C4D1A01}" srcOrd="2" destOrd="0" presId="urn:microsoft.com/office/officeart/2005/8/layout/StepDownProcess"/>
    <dgm:cxn modelId="{FD23DB90-BA8C-4828-9314-014DF14BFF21}" type="presParOf" srcId="{B84C46F4-BD7E-4B29-A127-7DBB8C4D1A01}" destId="{4EDAF77D-B3F0-4021-ACB4-BFF06D3ADDBE}" srcOrd="0" destOrd="0" presId="urn:microsoft.com/office/officeart/2005/8/layout/StepDownProcess"/>
    <dgm:cxn modelId="{FDE7E011-39BE-4209-8D15-7E8BDB5116ED}" type="presParOf" srcId="{B84C46F4-BD7E-4B29-A127-7DBB8C4D1A01}" destId="{5C2F03F0-067E-4694-A389-873961542815}" srcOrd="1" destOrd="0" presId="urn:microsoft.com/office/officeart/2005/8/layout/StepDownProcess"/>
    <dgm:cxn modelId="{B882C08F-F663-4761-BB1D-415EC91AA6DF}" type="presParOf" srcId="{B84C46F4-BD7E-4B29-A127-7DBB8C4D1A01}" destId="{E77F0D60-B85F-4728-9243-38D07206EB9B}" srcOrd="2" destOrd="0" presId="urn:microsoft.com/office/officeart/2005/8/layout/StepDownProcess"/>
    <dgm:cxn modelId="{089362DB-6E0F-4FA8-888B-0DB4B5710E9E}" type="presParOf" srcId="{0ACC743E-4B97-4FA3-919D-39ABD9E2AB38}" destId="{037790EB-845B-4942-9F3A-3037E8413E6B}" srcOrd="3" destOrd="0" presId="urn:microsoft.com/office/officeart/2005/8/layout/StepDownProcess"/>
    <dgm:cxn modelId="{281117E0-F417-4089-8769-B0B68A03DFF5}" type="presParOf" srcId="{0ACC743E-4B97-4FA3-919D-39ABD9E2AB38}" destId="{9B11D2C2-3A99-464E-8101-672CBE03BEB6}" srcOrd="4" destOrd="0" presId="urn:microsoft.com/office/officeart/2005/8/layout/StepDownProcess"/>
    <dgm:cxn modelId="{BF8F798A-336B-4B91-8539-B27831653A50}" type="presParOf" srcId="{9B11D2C2-3A99-464E-8101-672CBE03BEB6}" destId="{DF33C6DF-3144-42EE-9627-961BF02E9304}" srcOrd="0" destOrd="0" presId="urn:microsoft.com/office/officeart/2005/8/layout/StepDownProcess"/>
    <dgm:cxn modelId="{AB991D96-FC78-48C1-B296-A5B6BF18C0A7}" type="presParOf" srcId="{9B11D2C2-3A99-464E-8101-672CBE03BEB6}" destId="{4172EF31-C3FD-4AE0-AA60-8F01BDA89519}" srcOrd="1" destOrd="0" presId="urn:microsoft.com/office/officeart/2005/8/layout/StepDownProcess"/>
    <dgm:cxn modelId="{2D3131C6-CCE5-4298-842E-EF356718E353}" type="presParOf" srcId="{9B11D2C2-3A99-464E-8101-672CBE03BEB6}" destId="{7E08EB86-B7E0-4B1B-8249-42708313AB05}" srcOrd="2" destOrd="0" presId="urn:microsoft.com/office/officeart/2005/8/layout/StepDownProcess"/>
    <dgm:cxn modelId="{FB2DEB83-3055-4160-A2F0-75AA1DFA3257}" type="presParOf" srcId="{0ACC743E-4B97-4FA3-919D-39ABD9E2AB38}" destId="{AF345816-C4C2-4B3C-842D-8F698C125620}" srcOrd="5" destOrd="0" presId="urn:microsoft.com/office/officeart/2005/8/layout/StepDownProcess"/>
    <dgm:cxn modelId="{6CCE7577-DD6A-45CA-A568-E6CAC3916B35}" type="presParOf" srcId="{0ACC743E-4B97-4FA3-919D-39ABD9E2AB38}" destId="{E56C40FD-2EAC-417C-AD4E-DF2814FA8052}" srcOrd="6" destOrd="0" presId="urn:microsoft.com/office/officeart/2005/8/layout/StepDownProcess"/>
    <dgm:cxn modelId="{F869ED1A-39E8-470C-A2D8-629E2E4CD806}" type="presParOf" srcId="{E56C40FD-2EAC-417C-AD4E-DF2814FA8052}" destId="{E6196677-EFA1-45BD-A77C-FCBFE7D4D405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AF2AD4-D65A-42D2-AD29-C6BF24E1C33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76237C-E6DF-4048-A728-DA39A47757FC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ПОДХОДЫ:</a:t>
          </a:r>
          <a:endParaRPr lang="ru-RU" dirty="0"/>
        </a:p>
      </dgm:t>
    </dgm:pt>
    <dgm:pt modelId="{45866075-CDE7-44A2-B9E5-40B640EAC0D3}" type="parTrans" cxnId="{B1E1D8D4-E93F-4D45-AB43-555AC319667F}">
      <dgm:prSet/>
      <dgm:spPr/>
      <dgm:t>
        <a:bodyPr/>
        <a:lstStyle/>
        <a:p>
          <a:endParaRPr lang="ru-RU"/>
        </a:p>
      </dgm:t>
    </dgm:pt>
    <dgm:pt modelId="{54A771A4-1F04-4FE2-8DF4-AD530147E3D8}" type="sibTrans" cxnId="{B1E1D8D4-E93F-4D45-AB43-555AC319667F}">
      <dgm:prSet/>
      <dgm:spPr/>
      <dgm:t>
        <a:bodyPr/>
        <a:lstStyle/>
        <a:p>
          <a:endParaRPr lang="ru-RU"/>
        </a:p>
      </dgm:t>
    </dgm:pt>
    <dgm:pt modelId="{D28A590B-61D0-4088-ACF1-C96EEDE0B375}">
      <dgm:prSet/>
      <dgm:spPr/>
      <dgm:t>
        <a:bodyPr/>
        <a:lstStyle/>
        <a:p>
          <a:pPr rtl="0"/>
          <a:r>
            <a:rPr lang="ru-RU" dirty="0" smtClean="0"/>
            <a:t>личностный</a:t>
          </a:r>
          <a:endParaRPr lang="ru-RU" dirty="0"/>
        </a:p>
      </dgm:t>
    </dgm:pt>
    <dgm:pt modelId="{3268B5C2-847B-4588-9A19-1D6ADF7FB728}" type="parTrans" cxnId="{82DB7541-93E7-4B46-93E5-52997D1C276D}">
      <dgm:prSet/>
      <dgm:spPr/>
      <dgm:t>
        <a:bodyPr/>
        <a:lstStyle/>
        <a:p>
          <a:endParaRPr lang="ru-RU"/>
        </a:p>
      </dgm:t>
    </dgm:pt>
    <dgm:pt modelId="{54FD5E18-7957-4653-8335-63CBD7867889}" type="sibTrans" cxnId="{82DB7541-93E7-4B46-93E5-52997D1C276D}">
      <dgm:prSet/>
      <dgm:spPr/>
      <dgm:t>
        <a:bodyPr/>
        <a:lstStyle/>
        <a:p>
          <a:endParaRPr lang="ru-RU"/>
        </a:p>
      </dgm:t>
    </dgm:pt>
    <dgm:pt modelId="{882A869E-68E8-45D4-A109-F76998DEADF6}">
      <dgm:prSet/>
      <dgm:spPr/>
      <dgm:t>
        <a:bodyPr/>
        <a:lstStyle/>
        <a:p>
          <a:pPr rtl="0"/>
          <a:r>
            <a:rPr lang="ru-RU" smtClean="0"/>
            <a:t>деятельностный</a:t>
          </a:r>
          <a:endParaRPr lang="ru-RU"/>
        </a:p>
      </dgm:t>
    </dgm:pt>
    <dgm:pt modelId="{BE285039-1FDF-4B87-AA4C-DAD222FDF6B4}" type="parTrans" cxnId="{97B3C22D-9FEF-4D83-961B-E2E74175D3A3}">
      <dgm:prSet/>
      <dgm:spPr/>
      <dgm:t>
        <a:bodyPr/>
        <a:lstStyle/>
        <a:p>
          <a:endParaRPr lang="ru-RU"/>
        </a:p>
      </dgm:t>
    </dgm:pt>
    <dgm:pt modelId="{FCE6C639-CE2E-4785-8CAD-5BD8EBF208D7}" type="sibTrans" cxnId="{97B3C22D-9FEF-4D83-961B-E2E74175D3A3}">
      <dgm:prSet/>
      <dgm:spPr/>
      <dgm:t>
        <a:bodyPr/>
        <a:lstStyle/>
        <a:p>
          <a:endParaRPr lang="ru-RU"/>
        </a:p>
      </dgm:t>
    </dgm:pt>
    <dgm:pt modelId="{031E5A40-26CE-4373-A481-BE21DB8BC2BE}">
      <dgm:prSet/>
      <dgm:spPr/>
      <dgm:t>
        <a:bodyPr/>
        <a:lstStyle/>
        <a:p>
          <a:pPr rtl="0"/>
          <a:r>
            <a:rPr lang="ru-RU" dirty="0" smtClean="0"/>
            <a:t>полисубъектный (диалогический)</a:t>
          </a:r>
          <a:endParaRPr lang="ru-RU" dirty="0"/>
        </a:p>
      </dgm:t>
    </dgm:pt>
    <dgm:pt modelId="{DA325762-16E0-40BA-BA1C-EFB8F9C238FC}" type="parTrans" cxnId="{1B593EDA-0474-411E-B608-8229848541C5}">
      <dgm:prSet/>
      <dgm:spPr/>
      <dgm:t>
        <a:bodyPr/>
        <a:lstStyle/>
        <a:p>
          <a:endParaRPr lang="ru-RU"/>
        </a:p>
      </dgm:t>
    </dgm:pt>
    <dgm:pt modelId="{C52EB4FC-0FEE-4016-868F-986147BBF9B6}" type="sibTrans" cxnId="{1B593EDA-0474-411E-B608-8229848541C5}">
      <dgm:prSet/>
      <dgm:spPr/>
      <dgm:t>
        <a:bodyPr/>
        <a:lstStyle/>
        <a:p>
          <a:endParaRPr lang="ru-RU"/>
        </a:p>
      </dgm:t>
    </dgm:pt>
    <dgm:pt modelId="{7FEA5A5B-729C-460D-9D00-093F548A50F0}">
      <dgm:prSet/>
      <dgm:spPr/>
      <dgm:t>
        <a:bodyPr/>
        <a:lstStyle/>
        <a:p>
          <a:pPr rtl="0"/>
          <a:r>
            <a:rPr lang="ru-RU" dirty="0" smtClean="0"/>
            <a:t>культурологический</a:t>
          </a:r>
          <a:endParaRPr lang="ru-RU" dirty="0"/>
        </a:p>
      </dgm:t>
    </dgm:pt>
    <dgm:pt modelId="{8CA57AB1-6C6E-48A1-B118-39D95A6FC705}" type="parTrans" cxnId="{BB528CDC-8AE6-42DC-9357-4C8F56B9FAD3}">
      <dgm:prSet/>
      <dgm:spPr/>
      <dgm:t>
        <a:bodyPr/>
        <a:lstStyle/>
        <a:p>
          <a:endParaRPr lang="ru-RU"/>
        </a:p>
      </dgm:t>
    </dgm:pt>
    <dgm:pt modelId="{F0DDA3BA-2C8A-4406-85E6-4132BBCE95CB}" type="sibTrans" cxnId="{BB528CDC-8AE6-42DC-9357-4C8F56B9FAD3}">
      <dgm:prSet/>
      <dgm:spPr/>
      <dgm:t>
        <a:bodyPr/>
        <a:lstStyle/>
        <a:p>
          <a:endParaRPr lang="ru-RU"/>
        </a:p>
      </dgm:t>
    </dgm:pt>
    <dgm:pt modelId="{64B25620-FB8A-42FD-A1A1-DE8D1D6E1B7B}">
      <dgm:prSet/>
      <dgm:spPr/>
      <dgm:t>
        <a:bodyPr/>
        <a:lstStyle/>
        <a:p>
          <a:pPr rtl="0"/>
          <a:r>
            <a:rPr lang="ru-RU" dirty="0" smtClean="0"/>
            <a:t>этнопедагогический</a:t>
          </a:r>
          <a:endParaRPr lang="ru-RU" dirty="0"/>
        </a:p>
      </dgm:t>
    </dgm:pt>
    <dgm:pt modelId="{46BB95D5-2D4C-4E15-8307-B1D3599B797E}" type="parTrans" cxnId="{3830BF29-3D14-46B4-BBB9-8F76CC39C0B9}">
      <dgm:prSet/>
      <dgm:spPr/>
      <dgm:t>
        <a:bodyPr/>
        <a:lstStyle/>
        <a:p>
          <a:endParaRPr lang="ru-RU"/>
        </a:p>
      </dgm:t>
    </dgm:pt>
    <dgm:pt modelId="{0CD357D2-E3B1-466A-9DFF-C7F36B0EEF6B}" type="sibTrans" cxnId="{3830BF29-3D14-46B4-BBB9-8F76CC39C0B9}">
      <dgm:prSet/>
      <dgm:spPr/>
      <dgm:t>
        <a:bodyPr/>
        <a:lstStyle/>
        <a:p>
          <a:endParaRPr lang="ru-RU"/>
        </a:p>
      </dgm:t>
    </dgm:pt>
    <dgm:pt modelId="{4A84F631-C218-4F8E-B823-1F7B4FF2074F}">
      <dgm:prSet/>
      <dgm:spPr/>
      <dgm:t>
        <a:bodyPr/>
        <a:lstStyle/>
        <a:p>
          <a:pPr rtl="0"/>
          <a:r>
            <a:rPr lang="ru-RU" dirty="0" smtClean="0"/>
            <a:t>антропологический </a:t>
          </a:r>
          <a:endParaRPr lang="ru-RU" dirty="0"/>
        </a:p>
      </dgm:t>
    </dgm:pt>
    <dgm:pt modelId="{3944AD82-430E-4EEE-9467-B25C37F86F30}" type="parTrans" cxnId="{1A008836-6C31-4A73-BA57-F7CE3646B0B4}">
      <dgm:prSet/>
      <dgm:spPr/>
      <dgm:t>
        <a:bodyPr/>
        <a:lstStyle/>
        <a:p>
          <a:endParaRPr lang="ru-RU"/>
        </a:p>
      </dgm:t>
    </dgm:pt>
    <dgm:pt modelId="{5D5FE42E-76AB-4F3C-BE32-6F47B8314B7B}" type="sibTrans" cxnId="{1A008836-6C31-4A73-BA57-F7CE3646B0B4}">
      <dgm:prSet/>
      <dgm:spPr/>
      <dgm:t>
        <a:bodyPr/>
        <a:lstStyle/>
        <a:p>
          <a:endParaRPr lang="ru-RU"/>
        </a:p>
      </dgm:t>
    </dgm:pt>
    <dgm:pt modelId="{32BB33C2-C91F-4B7D-9763-D560748965D5}" type="pres">
      <dgm:prSet presAssocID="{65AF2AD4-D65A-42D2-AD29-C6BF24E1C33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F424A7-51DE-43E8-B23A-B9514EE8CDAF}" type="pres">
      <dgm:prSet presAssocID="{4B76237C-E6DF-4048-A728-DA39A47757FC}" presName="parentLin" presStyleCnt="0"/>
      <dgm:spPr/>
    </dgm:pt>
    <dgm:pt modelId="{3BCA83EA-36B7-41AE-9F24-1C88BFDAB94F}" type="pres">
      <dgm:prSet presAssocID="{4B76237C-E6DF-4048-A728-DA39A47757FC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ACEE67-B014-48A3-AC14-0C5962C8BD9F}" type="pres">
      <dgm:prSet presAssocID="{4B76237C-E6DF-4048-A728-DA39A47757F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90AB1-2C9D-4F76-9647-6DBEB736569F}" type="pres">
      <dgm:prSet presAssocID="{4B76237C-E6DF-4048-A728-DA39A47757FC}" presName="negativeSpace" presStyleCnt="0"/>
      <dgm:spPr/>
    </dgm:pt>
    <dgm:pt modelId="{7A12448D-8926-4124-B507-DAE5E29FF5BE}" type="pres">
      <dgm:prSet presAssocID="{4B76237C-E6DF-4048-A728-DA39A47757FC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0DAD0B-785D-45CD-8E47-F7C5692BC7D5}" type="presOf" srcId="{65AF2AD4-D65A-42D2-AD29-C6BF24E1C33D}" destId="{32BB33C2-C91F-4B7D-9763-D560748965D5}" srcOrd="0" destOrd="0" presId="urn:microsoft.com/office/officeart/2005/8/layout/list1"/>
    <dgm:cxn modelId="{1A008836-6C31-4A73-BA57-F7CE3646B0B4}" srcId="{4B76237C-E6DF-4048-A728-DA39A47757FC}" destId="{4A84F631-C218-4F8E-B823-1F7B4FF2074F}" srcOrd="5" destOrd="0" parTransId="{3944AD82-430E-4EEE-9467-B25C37F86F30}" sibTransId="{5D5FE42E-76AB-4F3C-BE32-6F47B8314B7B}"/>
    <dgm:cxn modelId="{3830BF29-3D14-46B4-BBB9-8F76CC39C0B9}" srcId="{4B76237C-E6DF-4048-A728-DA39A47757FC}" destId="{64B25620-FB8A-42FD-A1A1-DE8D1D6E1B7B}" srcOrd="4" destOrd="0" parTransId="{46BB95D5-2D4C-4E15-8307-B1D3599B797E}" sibTransId="{0CD357D2-E3B1-466A-9DFF-C7F36B0EEF6B}"/>
    <dgm:cxn modelId="{82DB7541-93E7-4B46-93E5-52997D1C276D}" srcId="{4B76237C-E6DF-4048-A728-DA39A47757FC}" destId="{D28A590B-61D0-4088-ACF1-C96EEDE0B375}" srcOrd="0" destOrd="0" parTransId="{3268B5C2-847B-4588-9A19-1D6ADF7FB728}" sibTransId="{54FD5E18-7957-4653-8335-63CBD7867889}"/>
    <dgm:cxn modelId="{D21CAEA4-15D5-45EF-B976-3FEF447DEE67}" type="presOf" srcId="{882A869E-68E8-45D4-A109-F76998DEADF6}" destId="{7A12448D-8926-4124-B507-DAE5E29FF5BE}" srcOrd="0" destOrd="1" presId="urn:microsoft.com/office/officeart/2005/8/layout/list1"/>
    <dgm:cxn modelId="{0705A2F6-9CB3-4560-88F1-05B18E7A8AB3}" type="presOf" srcId="{4B76237C-E6DF-4048-A728-DA39A47757FC}" destId="{3BCA83EA-36B7-41AE-9F24-1C88BFDAB94F}" srcOrd="0" destOrd="0" presId="urn:microsoft.com/office/officeart/2005/8/layout/list1"/>
    <dgm:cxn modelId="{FF74483B-9428-4838-8F06-E8FB56ABCF21}" type="presOf" srcId="{64B25620-FB8A-42FD-A1A1-DE8D1D6E1B7B}" destId="{7A12448D-8926-4124-B507-DAE5E29FF5BE}" srcOrd="0" destOrd="4" presId="urn:microsoft.com/office/officeart/2005/8/layout/list1"/>
    <dgm:cxn modelId="{2C73203C-CE3F-43A6-91DB-40EF3F40D52E}" type="presOf" srcId="{031E5A40-26CE-4373-A481-BE21DB8BC2BE}" destId="{7A12448D-8926-4124-B507-DAE5E29FF5BE}" srcOrd="0" destOrd="2" presId="urn:microsoft.com/office/officeart/2005/8/layout/list1"/>
    <dgm:cxn modelId="{BB528CDC-8AE6-42DC-9357-4C8F56B9FAD3}" srcId="{4B76237C-E6DF-4048-A728-DA39A47757FC}" destId="{7FEA5A5B-729C-460D-9D00-093F548A50F0}" srcOrd="3" destOrd="0" parTransId="{8CA57AB1-6C6E-48A1-B118-39D95A6FC705}" sibTransId="{F0DDA3BA-2C8A-4406-85E6-4132BBCE95CB}"/>
    <dgm:cxn modelId="{1B593EDA-0474-411E-B608-8229848541C5}" srcId="{4B76237C-E6DF-4048-A728-DA39A47757FC}" destId="{031E5A40-26CE-4373-A481-BE21DB8BC2BE}" srcOrd="2" destOrd="0" parTransId="{DA325762-16E0-40BA-BA1C-EFB8F9C238FC}" sibTransId="{C52EB4FC-0FEE-4016-868F-986147BBF9B6}"/>
    <dgm:cxn modelId="{B68432BB-55FA-412E-863C-294D7052D676}" type="presOf" srcId="{4B76237C-E6DF-4048-A728-DA39A47757FC}" destId="{83ACEE67-B014-48A3-AC14-0C5962C8BD9F}" srcOrd="1" destOrd="0" presId="urn:microsoft.com/office/officeart/2005/8/layout/list1"/>
    <dgm:cxn modelId="{EE4BB22F-5D4E-4CFB-BECE-F294963E3518}" type="presOf" srcId="{4A84F631-C218-4F8E-B823-1F7B4FF2074F}" destId="{7A12448D-8926-4124-B507-DAE5E29FF5BE}" srcOrd="0" destOrd="5" presId="urn:microsoft.com/office/officeart/2005/8/layout/list1"/>
    <dgm:cxn modelId="{97B3C22D-9FEF-4D83-961B-E2E74175D3A3}" srcId="{4B76237C-E6DF-4048-A728-DA39A47757FC}" destId="{882A869E-68E8-45D4-A109-F76998DEADF6}" srcOrd="1" destOrd="0" parTransId="{BE285039-1FDF-4B87-AA4C-DAD222FDF6B4}" sibTransId="{FCE6C639-CE2E-4785-8CAD-5BD8EBF208D7}"/>
    <dgm:cxn modelId="{9C524E1C-F8E7-4511-B916-6019C858CE84}" type="presOf" srcId="{7FEA5A5B-729C-460D-9D00-093F548A50F0}" destId="{7A12448D-8926-4124-B507-DAE5E29FF5BE}" srcOrd="0" destOrd="3" presId="urn:microsoft.com/office/officeart/2005/8/layout/list1"/>
    <dgm:cxn modelId="{3B90AE69-DC77-43FA-BF47-2600E4DC3E8B}" type="presOf" srcId="{D28A590B-61D0-4088-ACF1-C96EEDE0B375}" destId="{7A12448D-8926-4124-B507-DAE5E29FF5BE}" srcOrd="0" destOrd="0" presId="urn:microsoft.com/office/officeart/2005/8/layout/list1"/>
    <dgm:cxn modelId="{B1E1D8D4-E93F-4D45-AB43-555AC319667F}" srcId="{65AF2AD4-D65A-42D2-AD29-C6BF24E1C33D}" destId="{4B76237C-E6DF-4048-A728-DA39A47757FC}" srcOrd="0" destOrd="0" parTransId="{45866075-CDE7-44A2-B9E5-40B640EAC0D3}" sibTransId="{54A771A4-1F04-4FE2-8DF4-AD530147E3D8}"/>
    <dgm:cxn modelId="{6B202023-5890-4EA8-8D1A-239AEFD55B6F}" type="presParOf" srcId="{32BB33C2-C91F-4B7D-9763-D560748965D5}" destId="{5CF424A7-51DE-43E8-B23A-B9514EE8CDAF}" srcOrd="0" destOrd="0" presId="urn:microsoft.com/office/officeart/2005/8/layout/list1"/>
    <dgm:cxn modelId="{9D2A934B-1C67-4CE5-BC25-26516FDC622D}" type="presParOf" srcId="{5CF424A7-51DE-43E8-B23A-B9514EE8CDAF}" destId="{3BCA83EA-36B7-41AE-9F24-1C88BFDAB94F}" srcOrd="0" destOrd="0" presId="urn:microsoft.com/office/officeart/2005/8/layout/list1"/>
    <dgm:cxn modelId="{4AF1BC96-D3B8-4F23-B266-FAF7ED9A8E2E}" type="presParOf" srcId="{5CF424A7-51DE-43E8-B23A-B9514EE8CDAF}" destId="{83ACEE67-B014-48A3-AC14-0C5962C8BD9F}" srcOrd="1" destOrd="0" presId="urn:microsoft.com/office/officeart/2005/8/layout/list1"/>
    <dgm:cxn modelId="{14AD2006-9DFF-4DE9-8A7C-82ED3520EF7B}" type="presParOf" srcId="{32BB33C2-C91F-4B7D-9763-D560748965D5}" destId="{68D90AB1-2C9D-4F76-9647-6DBEB736569F}" srcOrd="1" destOrd="0" presId="urn:microsoft.com/office/officeart/2005/8/layout/list1"/>
    <dgm:cxn modelId="{5E8CB128-2A1A-4D54-BDF1-15EE64BD30D8}" type="presParOf" srcId="{32BB33C2-C91F-4B7D-9763-D560748965D5}" destId="{7A12448D-8926-4124-B507-DAE5E29FF5B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7B56A3-69E1-4545-A849-43A965D194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DA108B-752C-46D3-8BF2-722CC2C59B17}">
      <dgm:prSet/>
      <dgm:spPr/>
      <dgm:t>
        <a:bodyPr/>
        <a:lstStyle/>
        <a:p>
          <a:pPr rtl="0"/>
          <a:r>
            <a:rPr lang="ru-RU" b="1" dirty="0" smtClean="0"/>
            <a:t>МЕТОДЫ ИССЛЕДОВАНИЯ</a:t>
          </a:r>
          <a:endParaRPr lang="ru-RU" dirty="0"/>
        </a:p>
      </dgm:t>
    </dgm:pt>
    <dgm:pt modelId="{143D73C9-9490-45F5-8E71-4982E4B8D21C}" type="parTrans" cxnId="{09B5C879-13DA-492C-8DC0-AEBCDE82A501}">
      <dgm:prSet/>
      <dgm:spPr/>
      <dgm:t>
        <a:bodyPr/>
        <a:lstStyle/>
        <a:p>
          <a:endParaRPr lang="ru-RU"/>
        </a:p>
      </dgm:t>
    </dgm:pt>
    <dgm:pt modelId="{D7B88BC3-991A-4850-BA1D-6E222C5A8705}" type="sibTrans" cxnId="{09B5C879-13DA-492C-8DC0-AEBCDE82A501}">
      <dgm:prSet/>
      <dgm:spPr/>
      <dgm:t>
        <a:bodyPr/>
        <a:lstStyle/>
        <a:p>
          <a:endParaRPr lang="ru-RU"/>
        </a:p>
      </dgm:t>
    </dgm:pt>
    <dgm:pt modelId="{7B3B041D-FB1C-48EC-A09D-79EC8B027F07}">
      <dgm:prSet/>
      <dgm:spPr/>
      <dgm:t>
        <a:bodyPr/>
        <a:lstStyle/>
        <a:p>
          <a:pPr rtl="0"/>
          <a:r>
            <a:rPr lang="ru-RU" dirty="0" smtClean="0"/>
            <a:t>теоретические – анализ, группировка фактов, систематизация, синтез и др.</a:t>
          </a:r>
          <a:endParaRPr lang="ru-RU" dirty="0"/>
        </a:p>
      </dgm:t>
    </dgm:pt>
    <dgm:pt modelId="{B33481AB-E0D2-4BCB-8E0B-D0CE209B04FA}" type="parTrans" cxnId="{A1CD6673-C08B-4489-B2CF-09F8D673E03A}">
      <dgm:prSet/>
      <dgm:spPr/>
      <dgm:t>
        <a:bodyPr/>
        <a:lstStyle/>
        <a:p>
          <a:endParaRPr lang="ru-RU"/>
        </a:p>
      </dgm:t>
    </dgm:pt>
    <dgm:pt modelId="{C21C8A5E-26CB-4EEF-B40C-A40D253EB61B}" type="sibTrans" cxnId="{A1CD6673-C08B-4489-B2CF-09F8D673E03A}">
      <dgm:prSet/>
      <dgm:spPr/>
      <dgm:t>
        <a:bodyPr/>
        <a:lstStyle/>
        <a:p>
          <a:endParaRPr lang="ru-RU"/>
        </a:p>
      </dgm:t>
    </dgm:pt>
    <dgm:pt modelId="{14624F6D-1342-408F-B2E9-7E8A37B93547}">
      <dgm:prSet/>
      <dgm:spPr/>
      <dgm:t>
        <a:bodyPr/>
        <a:lstStyle/>
        <a:p>
          <a:pPr rtl="0"/>
          <a:r>
            <a:rPr lang="ru-RU" dirty="0" smtClean="0"/>
            <a:t>эмпирические - наблюдение, беседа, интервью, анкетирование, тестирование, социометрия, изучение продуктов деятельности учащихся, педагогической документации и др.</a:t>
          </a:r>
          <a:endParaRPr lang="ru-RU" dirty="0"/>
        </a:p>
      </dgm:t>
    </dgm:pt>
    <dgm:pt modelId="{1CF6C9F2-8527-477F-8A64-465D0CE57CE2}" type="parTrans" cxnId="{375A31B5-58AC-46D0-8D7B-DCC943CAE500}">
      <dgm:prSet/>
      <dgm:spPr/>
      <dgm:t>
        <a:bodyPr/>
        <a:lstStyle/>
        <a:p>
          <a:endParaRPr lang="ru-RU"/>
        </a:p>
      </dgm:t>
    </dgm:pt>
    <dgm:pt modelId="{B83C4774-1761-44FC-8BB0-35C3B62CECBB}" type="sibTrans" cxnId="{375A31B5-58AC-46D0-8D7B-DCC943CAE500}">
      <dgm:prSet/>
      <dgm:spPr/>
      <dgm:t>
        <a:bodyPr/>
        <a:lstStyle/>
        <a:p>
          <a:endParaRPr lang="ru-RU"/>
        </a:p>
      </dgm:t>
    </dgm:pt>
    <dgm:pt modelId="{1E794BA2-9631-411E-8AAE-77C5DC1E9888}" type="pres">
      <dgm:prSet presAssocID="{117B56A3-69E1-4545-A849-43A965D194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DCC2A0-5707-41BA-B686-3E7C091D5745}" type="pres">
      <dgm:prSet presAssocID="{72DA108B-752C-46D3-8BF2-722CC2C59B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F57EC-AA2E-4123-B514-E22F43776452}" type="pres">
      <dgm:prSet presAssocID="{72DA108B-752C-46D3-8BF2-722CC2C59B17}" presName="childText" presStyleLbl="revTx" presStyleIdx="0" presStyleCnt="1" custScaleY="75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114596-25B2-4965-A1B5-67C7652A03A0}" type="presOf" srcId="{72DA108B-752C-46D3-8BF2-722CC2C59B17}" destId="{32DCC2A0-5707-41BA-B686-3E7C091D5745}" srcOrd="0" destOrd="0" presId="urn:microsoft.com/office/officeart/2005/8/layout/vList2"/>
    <dgm:cxn modelId="{EF104FBF-CD74-4E0D-A2E5-135004C4F10D}" type="presOf" srcId="{14624F6D-1342-408F-B2E9-7E8A37B93547}" destId="{17AF57EC-AA2E-4123-B514-E22F43776452}" srcOrd="0" destOrd="1" presId="urn:microsoft.com/office/officeart/2005/8/layout/vList2"/>
    <dgm:cxn modelId="{A1CD6673-C08B-4489-B2CF-09F8D673E03A}" srcId="{72DA108B-752C-46D3-8BF2-722CC2C59B17}" destId="{7B3B041D-FB1C-48EC-A09D-79EC8B027F07}" srcOrd="0" destOrd="0" parTransId="{B33481AB-E0D2-4BCB-8E0B-D0CE209B04FA}" sibTransId="{C21C8A5E-26CB-4EEF-B40C-A40D253EB61B}"/>
    <dgm:cxn modelId="{375A31B5-58AC-46D0-8D7B-DCC943CAE500}" srcId="{72DA108B-752C-46D3-8BF2-722CC2C59B17}" destId="{14624F6D-1342-408F-B2E9-7E8A37B93547}" srcOrd="1" destOrd="0" parTransId="{1CF6C9F2-8527-477F-8A64-465D0CE57CE2}" sibTransId="{B83C4774-1761-44FC-8BB0-35C3B62CECBB}"/>
    <dgm:cxn modelId="{3EC7A3C8-C15B-4021-8C05-077EF50F9848}" type="presOf" srcId="{117B56A3-69E1-4545-A849-43A965D1940D}" destId="{1E794BA2-9631-411E-8AAE-77C5DC1E9888}" srcOrd="0" destOrd="0" presId="urn:microsoft.com/office/officeart/2005/8/layout/vList2"/>
    <dgm:cxn modelId="{09B5C879-13DA-492C-8DC0-AEBCDE82A501}" srcId="{117B56A3-69E1-4545-A849-43A965D1940D}" destId="{72DA108B-752C-46D3-8BF2-722CC2C59B17}" srcOrd="0" destOrd="0" parTransId="{143D73C9-9490-45F5-8E71-4982E4B8D21C}" sibTransId="{D7B88BC3-991A-4850-BA1D-6E222C5A8705}"/>
    <dgm:cxn modelId="{48CA2F4C-343E-44DA-B6A5-EECFCC1566C6}" type="presOf" srcId="{7B3B041D-FB1C-48EC-A09D-79EC8B027F07}" destId="{17AF57EC-AA2E-4123-B514-E22F43776452}" srcOrd="0" destOrd="0" presId="urn:microsoft.com/office/officeart/2005/8/layout/vList2"/>
    <dgm:cxn modelId="{BB20EA54-C322-4303-B29C-9496404F8AAE}" type="presParOf" srcId="{1E794BA2-9631-411E-8AAE-77C5DC1E9888}" destId="{32DCC2A0-5707-41BA-B686-3E7C091D5745}" srcOrd="0" destOrd="0" presId="urn:microsoft.com/office/officeart/2005/8/layout/vList2"/>
    <dgm:cxn modelId="{8D501246-4236-4893-AF4D-A6A82D40ED32}" type="presParOf" srcId="{1E794BA2-9631-411E-8AAE-77C5DC1E9888}" destId="{17AF57EC-AA2E-4123-B514-E22F4377645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E8D767-E564-49CB-8D65-67EB5114B3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DA7A8A-96A0-4B03-8A53-BC1408F26EB7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теоретический - формулировка проблемы, определение цели, объекта, предмета исследования, его задач и гипотез; </a:t>
          </a:r>
          <a:endParaRPr lang="ru-RU" dirty="0"/>
        </a:p>
      </dgm:t>
    </dgm:pt>
    <dgm:pt modelId="{3F758E03-A425-4BEE-AB02-AB323DD38004}" type="parTrans" cxnId="{18902F93-C58F-42CD-BE6B-E58AC7F02413}">
      <dgm:prSet/>
      <dgm:spPr/>
      <dgm:t>
        <a:bodyPr/>
        <a:lstStyle/>
        <a:p>
          <a:endParaRPr lang="ru-RU"/>
        </a:p>
      </dgm:t>
    </dgm:pt>
    <dgm:pt modelId="{6D589283-0CA3-44FB-863C-7193B7401A8D}" type="sibTrans" cxnId="{18902F93-C58F-42CD-BE6B-E58AC7F02413}">
      <dgm:prSet/>
      <dgm:spPr/>
      <dgm:t>
        <a:bodyPr/>
        <a:lstStyle/>
        <a:p>
          <a:endParaRPr lang="ru-RU"/>
        </a:p>
      </dgm:t>
    </dgm:pt>
    <dgm:pt modelId="{7CA70686-179D-4278-9B1C-CDE61D367FDF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методический - разработка методики исследования — его плана, программы, методов обработки полученных результатов; </a:t>
          </a:r>
          <a:endParaRPr lang="ru-RU" dirty="0"/>
        </a:p>
      </dgm:t>
    </dgm:pt>
    <dgm:pt modelId="{A86B7C89-FEF2-4767-AF54-7F190E94C817}" type="parTrans" cxnId="{47D36AFA-8455-47D5-8905-7879BF274503}">
      <dgm:prSet/>
      <dgm:spPr/>
      <dgm:t>
        <a:bodyPr/>
        <a:lstStyle/>
        <a:p>
          <a:endParaRPr lang="ru-RU"/>
        </a:p>
      </dgm:t>
    </dgm:pt>
    <dgm:pt modelId="{18FED57C-E942-4C73-A086-A3003377E620}" type="sibTrans" cxnId="{47D36AFA-8455-47D5-8905-7879BF274503}">
      <dgm:prSet/>
      <dgm:spPr/>
      <dgm:t>
        <a:bodyPr/>
        <a:lstStyle/>
        <a:p>
          <a:endParaRPr lang="ru-RU"/>
        </a:p>
      </dgm:t>
    </dgm:pt>
    <dgm:pt modelId="{09F53025-3CD4-478A-B31B-E3E103C380C3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собственно эксперимент - создание экспериментальных ситуаций, наблюдение, управление и коррекция;</a:t>
          </a:r>
          <a:endParaRPr lang="ru-RU" dirty="0"/>
        </a:p>
      </dgm:t>
    </dgm:pt>
    <dgm:pt modelId="{D1AEC4B0-543E-48D4-8496-4BD2760B7423}" type="parTrans" cxnId="{3775A971-52B8-4602-AA1E-C197270911ED}">
      <dgm:prSet/>
      <dgm:spPr/>
      <dgm:t>
        <a:bodyPr/>
        <a:lstStyle/>
        <a:p>
          <a:endParaRPr lang="ru-RU"/>
        </a:p>
      </dgm:t>
    </dgm:pt>
    <dgm:pt modelId="{9A56BD7A-169B-4B8F-AA93-4D4D725455C8}" type="sibTrans" cxnId="{3775A971-52B8-4602-AA1E-C197270911ED}">
      <dgm:prSet/>
      <dgm:spPr/>
      <dgm:t>
        <a:bodyPr/>
        <a:lstStyle/>
        <a:p>
          <a:endParaRPr lang="ru-RU"/>
        </a:p>
      </dgm:t>
    </dgm:pt>
    <dgm:pt modelId="{70AAB12F-105A-4D7A-A643-B6280D0E14FA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аналитический - количественный и качественный анализ, интерпретация полученных данных, формулирование выводов и практических рекомендаций.</a:t>
          </a:r>
          <a:endParaRPr lang="ru-RU" dirty="0"/>
        </a:p>
      </dgm:t>
    </dgm:pt>
    <dgm:pt modelId="{D2EABDB5-0D6C-437A-9D0F-A20F18E37D45}" type="parTrans" cxnId="{C2CEB30F-33DF-4FD3-915B-5E5EAEC0996D}">
      <dgm:prSet/>
      <dgm:spPr/>
      <dgm:t>
        <a:bodyPr/>
        <a:lstStyle/>
        <a:p>
          <a:endParaRPr lang="ru-RU"/>
        </a:p>
      </dgm:t>
    </dgm:pt>
    <dgm:pt modelId="{F204B4D4-22C6-4179-94BA-1475006D1C47}" type="sibTrans" cxnId="{C2CEB30F-33DF-4FD3-915B-5E5EAEC0996D}">
      <dgm:prSet/>
      <dgm:spPr/>
      <dgm:t>
        <a:bodyPr/>
        <a:lstStyle/>
        <a:p>
          <a:endParaRPr lang="ru-RU"/>
        </a:p>
      </dgm:t>
    </dgm:pt>
    <dgm:pt modelId="{63AFC459-48CB-4C38-8C96-F44A0FBE8D32}" type="pres">
      <dgm:prSet presAssocID="{5AE8D767-E564-49CB-8D65-67EB5114B3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735D9-3DA3-4E38-801E-DD38A86C74D3}" type="pres">
      <dgm:prSet presAssocID="{EEDA7A8A-96A0-4B03-8A53-BC1408F26EB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70A41-8A09-43B8-92CE-0C86023EC721}" type="pres">
      <dgm:prSet presAssocID="{6D589283-0CA3-44FB-863C-7193B7401A8D}" presName="spacer" presStyleCnt="0"/>
      <dgm:spPr/>
    </dgm:pt>
    <dgm:pt modelId="{2178BF38-7753-40E4-9CBD-28B8707A321E}" type="pres">
      <dgm:prSet presAssocID="{7CA70686-179D-4278-9B1C-CDE61D367FD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5EC21F-A32C-4715-97F1-4E6531AB7185}" type="pres">
      <dgm:prSet presAssocID="{18FED57C-E942-4C73-A086-A3003377E620}" presName="spacer" presStyleCnt="0"/>
      <dgm:spPr/>
    </dgm:pt>
    <dgm:pt modelId="{5AC78A1E-7E8C-41FD-9370-AB5BD6C6BC94}" type="pres">
      <dgm:prSet presAssocID="{09F53025-3CD4-478A-B31B-E3E103C380C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03FC4-AFE3-4070-B912-E93780B7897A}" type="pres">
      <dgm:prSet presAssocID="{9A56BD7A-169B-4B8F-AA93-4D4D725455C8}" presName="spacer" presStyleCnt="0"/>
      <dgm:spPr/>
    </dgm:pt>
    <dgm:pt modelId="{0BA5A797-64B1-4BEE-A933-130970937CF9}" type="pres">
      <dgm:prSet presAssocID="{70AAB12F-105A-4D7A-A643-B6280D0E14F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49210B-D25A-4407-814D-C72A1B765971}" type="presOf" srcId="{09F53025-3CD4-478A-B31B-E3E103C380C3}" destId="{5AC78A1E-7E8C-41FD-9370-AB5BD6C6BC94}" srcOrd="0" destOrd="0" presId="urn:microsoft.com/office/officeart/2005/8/layout/vList2"/>
    <dgm:cxn modelId="{4B804FCE-29A7-4B34-B3A4-345469BFD350}" type="presOf" srcId="{70AAB12F-105A-4D7A-A643-B6280D0E14FA}" destId="{0BA5A797-64B1-4BEE-A933-130970937CF9}" srcOrd="0" destOrd="0" presId="urn:microsoft.com/office/officeart/2005/8/layout/vList2"/>
    <dgm:cxn modelId="{C2CEB30F-33DF-4FD3-915B-5E5EAEC0996D}" srcId="{5AE8D767-E564-49CB-8D65-67EB5114B335}" destId="{70AAB12F-105A-4D7A-A643-B6280D0E14FA}" srcOrd="3" destOrd="0" parTransId="{D2EABDB5-0D6C-437A-9D0F-A20F18E37D45}" sibTransId="{F204B4D4-22C6-4179-94BA-1475006D1C47}"/>
    <dgm:cxn modelId="{18902F93-C58F-42CD-BE6B-E58AC7F02413}" srcId="{5AE8D767-E564-49CB-8D65-67EB5114B335}" destId="{EEDA7A8A-96A0-4B03-8A53-BC1408F26EB7}" srcOrd="0" destOrd="0" parTransId="{3F758E03-A425-4BEE-AB02-AB323DD38004}" sibTransId="{6D589283-0CA3-44FB-863C-7193B7401A8D}"/>
    <dgm:cxn modelId="{23A2F583-0D8B-4BAB-A891-8C7A6DE42865}" type="presOf" srcId="{EEDA7A8A-96A0-4B03-8A53-BC1408F26EB7}" destId="{16D735D9-3DA3-4E38-801E-DD38A86C74D3}" srcOrd="0" destOrd="0" presId="urn:microsoft.com/office/officeart/2005/8/layout/vList2"/>
    <dgm:cxn modelId="{47D36AFA-8455-47D5-8905-7879BF274503}" srcId="{5AE8D767-E564-49CB-8D65-67EB5114B335}" destId="{7CA70686-179D-4278-9B1C-CDE61D367FDF}" srcOrd="1" destOrd="0" parTransId="{A86B7C89-FEF2-4767-AF54-7F190E94C817}" sibTransId="{18FED57C-E942-4C73-A086-A3003377E620}"/>
    <dgm:cxn modelId="{EC4AFAAB-088B-499B-97CD-B59061AD6D56}" type="presOf" srcId="{7CA70686-179D-4278-9B1C-CDE61D367FDF}" destId="{2178BF38-7753-40E4-9CBD-28B8707A321E}" srcOrd="0" destOrd="0" presId="urn:microsoft.com/office/officeart/2005/8/layout/vList2"/>
    <dgm:cxn modelId="{3775A971-52B8-4602-AA1E-C197270911ED}" srcId="{5AE8D767-E564-49CB-8D65-67EB5114B335}" destId="{09F53025-3CD4-478A-B31B-E3E103C380C3}" srcOrd="2" destOrd="0" parTransId="{D1AEC4B0-543E-48D4-8496-4BD2760B7423}" sibTransId="{9A56BD7A-169B-4B8F-AA93-4D4D725455C8}"/>
    <dgm:cxn modelId="{79AE3C7A-CD82-460A-A71D-9D2AAFDDBDFE}" type="presOf" srcId="{5AE8D767-E564-49CB-8D65-67EB5114B335}" destId="{63AFC459-48CB-4C38-8C96-F44A0FBE8D32}" srcOrd="0" destOrd="0" presId="urn:microsoft.com/office/officeart/2005/8/layout/vList2"/>
    <dgm:cxn modelId="{B002750C-2800-4ECD-B1CE-0113BD9F4EEB}" type="presParOf" srcId="{63AFC459-48CB-4C38-8C96-F44A0FBE8D32}" destId="{16D735D9-3DA3-4E38-801E-DD38A86C74D3}" srcOrd="0" destOrd="0" presId="urn:microsoft.com/office/officeart/2005/8/layout/vList2"/>
    <dgm:cxn modelId="{C3F39BC4-4F4A-4669-8A57-9BC35A84EE8B}" type="presParOf" srcId="{63AFC459-48CB-4C38-8C96-F44A0FBE8D32}" destId="{57270A41-8A09-43B8-92CE-0C86023EC721}" srcOrd="1" destOrd="0" presId="urn:microsoft.com/office/officeart/2005/8/layout/vList2"/>
    <dgm:cxn modelId="{035E5798-0250-422F-B958-067D44F6B502}" type="presParOf" srcId="{63AFC459-48CB-4C38-8C96-F44A0FBE8D32}" destId="{2178BF38-7753-40E4-9CBD-28B8707A321E}" srcOrd="2" destOrd="0" presId="urn:microsoft.com/office/officeart/2005/8/layout/vList2"/>
    <dgm:cxn modelId="{051ACC2D-C29D-4441-8278-75D327E1302C}" type="presParOf" srcId="{63AFC459-48CB-4C38-8C96-F44A0FBE8D32}" destId="{065EC21F-A32C-4715-97F1-4E6531AB7185}" srcOrd="3" destOrd="0" presId="urn:microsoft.com/office/officeart/2005/8/layout/vList2"/>
    <dgm:cxn modelId="{6F61EFF6-5CCD-4FE2-9A91-6C4099D9D4C6}" type="presParOf" srcId="{63AFC459-48CB-4C38-8C96-F44A0FBE8D32}" destId="{5AC78A1E-7E8C-41FD-9370-AB5BD6C6BC94}" srcOrd="4" destOrd="0" presId="urn:microsoft.com/office/officeart/2005/8/layout/vList2"/>
    <dgm:cxn modelId="{9CEA463D-C626-46F9-ABA5-22508E27C36F}" type="presParOf" srcId="{63AFC459-48CB-4C38-8C96-F44A0FBE8D32}" destId="{8F103FC4-AFE3-4070-B912-E93780B7897A}" srcOrd="5" destOrd="0" presId="urn:microsoft.com/office/officeart/2005/8/layout/vList2"/>
    <dgm:cxn modelId="{6C87C810-1075-470B-93E5-0A0E0B0B4AA6}" type="presParOf" srcId="{63AFC459-48CB-4C38-8C96-F44A0FBE8D32}" destId="{0BA5A797-64B1-4BEE-A933-130970937CF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80131-A3D8-4D15-9D48-EFD4DCF922C9}">
      <dsp:nvSpPr>
        <dsp:cNvPr id="0" name=""/>
        <dsp:cNvSpPr/>
      </dsp:nvSpPr>
      <dsp:spPr>
        <a:xfrm>
          <a:off x="2822731" y="2247900"/>
          <a:ext cx="560356" cy="533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0178" y="0"/>
              </a:lnTo>
              <a:lnTo>
                <a:pt x="280178" y="533876"/>
              </a:lnTo>
              <a:lnTo>
                <a:pt x="560356" y="53387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83560" y="2495488"/>
        <a:ext cx="38698" cy="38698"/>
      </dsp:txXfrm>
    </dsp:sp>
    <dsp:sp modelId="{526DA960-B220-4E40-AD71-D05F9F62903C}">
      <dsp:nvSpPr>
        <dsp:cNvPr id="0" name=""/>
        <dsp:cNvSpPr/>
      </dsp:nvSpPr>
      <dsp:spPr>
        <a:xfrm>
          <a:off x="2822731" y="1714023"/>
          <a:ext cx="560356" cy="533876"/>
        </a:xfrm>
        <a:custGeom>
          <a:avLst/>
          <a:gdLst/>
          <a:ahLst/>
          <a:cxnLst/>
          <a:rect l="0" t="0" r="0" b="0"/>
          <a:pathLst>
            <a:path>
              <a:moveTo>
                <a:pt x="0" y="533876"/>
              </a:moveTo>
              <a:lnTo>
                <a:pt x="280178" y="533876"/>
              </a:lnTo>
              <a:lnTo>
                <a:pt x="280178" y="0"/>
              </a:lnTo>
              <a:lnTo>
                <a:pt x="560356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83560" y="1961612"/>
        <a:ext cx="38698" cy="38698"/>
      </dsp:txXfrm>
    </dsp:sp>
    <dsp:sp modelId="{F4442C2F-29AB-47B0-AA0C-D3BFC7BDE774}">
      <dsp:nvSpPr>
        <dsp:cNvPr id="0" name=""/>
        <dsp:cNvSpPr/>
      </dsp:nvSpPr>
      <dsp:spPr>
        <a:xfrm rot="16200000">
          <a:off x="147730" y="1820799"/>
          <a:ext cx="4495800" cy="854202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/>
            <a:t>ТЕОРИИ</a:t>
          </a:r>
          <a:endParaRPr lang="ru-RU" sz="5600" kern="1200" dirty="0"/>
        </a:p>
      </dsp:txBody>
      <dsp:txXfrm>
        <a:off x="147730" y="1820799"/>
        <a:ext cx="4495800" cy="854202"/>
      </dsp:txXfrm>
    </dsp:sp>
    <dsp:sp modelId="{65451478-71CE-42CA-8774-8B46D3350162}">
      <dsp:nvSpPr>
        <dsp:cNvPr id="0" name=""/>
        <dsp:cNvSpPr/>
      </dsp:nvSpPr>
      <dsp:spPr>
        <a:xfrm>
          <a:off x="3383087" y="1286922"/>
          <a:ext cx="2801782" cy="854202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фундаментальные</a:t>
          </a:r>
          <a:endParaRPr lang="ru-RU" sz="2700" kern="1200" dirty="0"/>
        </a:p>
      </dsp:txBody>
      <dsp:txXfrm>
        <a:off x="3383087" y="1286922"/>
        <a:ext cx="2801782" cy="854202"/>
      </dsp:txXfrm>
    </dsp:sp>
    <dsp:sp modelId="{8986CA42-56D2-48E5-BE33-EA0834506CA2}">
      <dsp:nvSpPr>
        <dsp:cNvPr id="0" name=""/>
        <dsp:cNvSpPr/>
      </dsp:nvSpPr>
      <dsp:spPr>
        <a:xfrm>
          <a:off x="3383087" y="2354675"/>
          <a:ext cx="2801782" cy="854202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прикладные</a:t>
          </a:r>
          <a:endParaRPr lang="ru-RU" sz="2700" kern="1200" dirty="0"/>
        </a:p>
      </dsp:txBody>
      <dsp:txXfrm>
        <a:off x="3383087" y="2354675"/>
        <a:ext cx="2801782" cy="8542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5E6FB-4975-4365-A0FD-70C00ACCCC13}">
      <dsp:nvSpPr>
        <dsp:cNvPr id="0" name=""/>
        <dsp:cNvSpPr/>
      </dsp:nvSpPr>
      <dsp:spPr>
        <a:xfrm>
          <a:off x="4309690" y="2949390"/>
          <a:ext cx="298815" cy="25561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6182"/>
              </a:lnTo>
              <a:lnTo>
                <a:pt x="298815" y="2556182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48346-A064-4A16-A363-9672C58A0424}">
      <dsp:nvSpPr>
        <dsp:cNvPr id="0" name=""/>
        <dsp:cNvSpPr/>
      </dsp:nvSpPr>
      <dsp:spPr>
        <a:xfrm>
          <a:off x="4309690" y="2949390"/>
          <a:ext cx="298815" cy="1116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6027"/>
              </a:lnTo>
              <a:lnTo>
                <a:pt x="298815" y="1116027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6654F-A46C-40DA-88C6-ABC67458F1CF}">
      <dsp:nvSpPr>
        <dsp:cNvPr id="0" name=""/>
        <dsp:cNvSpPr/>
      </dsp:nvSpPr>
      <dsp:spPr>
        <a:xfrm>
          <a:off x="3810283" y="1219738"/>
          <a:ext cx="1473858" cy="511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93"/>
              </a:lnTo>
              <a:lnTo>
                <a:pt x="1473858" y="255793"/>
              </a:lnTo>
              <a:lnTo>
                <a:pt x="1473858" y="51158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7D618-6077-4B17-8CB7-22DB5B94D626}">
      <dsp:nvSpPr>
        <dsp:cNvPr id="0" name=""/>
        <dsp:cNvSpPr/>
      </dsp:nvSpPr>
      <dsp:spPr>
        <a:xfrm>
          <a:off x="1361972" y="2949390"/>
          <a:ext cx="294211" cy="2523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3392"/>
              </a:lnTo>
              <a:lnTo>
                <a:pt x="294211" y="2523392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5156AF-DE0B-4427-9B06-E6ADD86CA137}">
      <dsp:nvSpPr>
        <dsp:cNvPr id="0" name=""/>
        <dsp:cNvSpPr/>
      </dsp:nvSpPr>
      <dsp:spPr>
        <a:xfrm>
          <a:off x="1361972" y="2949390"/>
          <a:ext cx="294211" cy="11253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9"/>
              </a:lnTo>
              <a:lnTo>
                <a:pt x="294211" y="1125309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CF25F3-FC24-44A6-9CF8-1CFBA0CCCCAC}">
      <dsp:nvSpPr>
        <dsp:cNvPr id="0" name=""/>
        <dsp:cNvSpPr/>
      </dsp:nvSpPr>
      <dsp:spPr>
        <a:xfrm>
          <a:off x="2336424" y="1219738"/>
          <a:ext cx="1473858" cy="511587"/>
        </a:xfrm>
        <a:custGeom>
          <a:avLst/>
          <a:gdLst/>
          <a:ahLst/>
          <a:cxnLst/>
          <a:rect l="0" t="0" r="0" b="0"/>
          <a:pathLst>
            <a:path>
              <a:moveTo>
                <a:pt x="1473858" y="0"/>
              </a:moveTo>
              <a:lnTo>
                <a:pt x="1473858" y="255793"/>
              </a:lnTo>
              <a:lnTo>
                <a:pt x="0" y="255793"/>
              </a:lnTo>
              <a:lnTo>
                <a:pt x="0" y="51158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19A1BA-3F01-4909-9101-C699BA9091C1}">
      <dsp:nvSpPr>
        <dsp:cNvPr id="0" name=""/>
        <dsp:cNvSpPr/>
      </dsp:nvSpPr>
      <dsp:spPr>
        <a:xfrm>
          <a:off x="2592218" y="16"/>
          <a:ext cx="2436130" cy="1219721"/>
        </a:xfrm>
        <a:prstGeom prst="rect">
          <a:avLst/>
        </a:prstGeom>
        <a:solidFill>
          <a:schemeClr val="accent2"/>
        </a:solidFill>
        <a:ln w="47625" cap="flat" cmpd="dbl" algn="ctr">
          <a:solidFill>
            <a:schemeClr val="lt1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ПЕДАГОГИЧЕСКИЕ ТЕОРИИ </a:t>
          </a:r>
          <a:endParaRPr lang="ru-RU" sz="2000" kern="1200" dirty="0"/>
        </a:p>
      </dsp:txBody>
      <dsp:txXfrm>
        <a:off x="2592218" y="16"/>
        <a:ext cx="2436130" cy="1219721"/>
      </dsp:txXfrm>
    </dsp:sp>
    <dsp:sp modelId="{28C383E4-6983-4195-8357-5DD106C2815E}">
      <dsp:nvSpPr>
        <dsp:cNvPr id="0" name=""/>
        <dsp:cNvSpPr/>
      </dsp:nvSpPr>
      <dsp:spPr>
        <a:xfrm>
          <a:off x="1118359" y="1731325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ФУНДАМЕНТАЛЬНЫЕ</a:t>
          </a:r>
          <a:endParaRPr lang="ru-RU" sz="2000" kern="1200" dirty="0"/>
        </a:p>
      </dsp:txBody>
      <dsp:txXfrm>
        <a:off x="1118359" y="1731325"/>
        <a:ext cx="2436130" cy="1218065"/>
      </dsp:txXfrm>
    </dsp:sp>
    <dsp:sp modelId="{62B6AE10-B463-4F62-B9D8-3BB9822385EB}">
      <dsp:nvSpPr>
        <dsp:cNvPr id="0" name=""/>
        <dsp:cNvSpPr/>
      </dsp:nvSpPr>
      <dsp:spPr>
        <a:xfrm>
          <a:off x="1656184" y="3465667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ДИДАКТИКА</a:t>
          </a:r>
          <a:endParaRPr lang="ru-RU" sz="2000" kern="1200" dirty="0"/>
        </a:p>
      </dsp:txBody>
      <dsp:txXfrm>
        <a:off x="1656184" y="3465667"/>
        <a:ext cx="2436130" cy="1218065"/>
      </dsp:txXfrm>
    </dsp:sp>
    <dsp:sp modelId="{CF93A4AC-7435-44DD-B428-8A0D584476FC}">
      <dsp:nvSpPr>
        <dsp:cNvPr id="0" name=""/>
        <dsp:cNvSpPr/>
      </dsp:nvSpPr>
      <dsp:spPr>
        <a:xfrm>
          <a:off x="1656184" y="4863750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ВОСПИТАНИЯ</a:t>
          </a:r>
          <a:endParaRPr lang="ru-RU" sz="2000" kern="1200" dirty="0"/>
        </a:p>
      </dsp:txBody>
      <dsp:txXfrm>
        <a:off x="1656184" y="4863750"/>
        <a:ext cx="2436130" cy="1218065"/>
      </dsp:txXfrm>
    </dsp:sp>
    <dsp:sp modelId="{3C7D93D6-4D72-49B7-96A4-98EA4A7FC944}">
      <dsp:nvSpPr>
        <dsp:cNvPr id="0" name=""/>
        <dsp:cNvSpPr/>
      </dsp:nvSpPr>
      <dsp:spPr>
        <a:xfrm>
          <a:off x="4066077" y="1731325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ПРИКЛАДНЫЕ</a:t>
          </a:r>
          <a:endParaRPr lang="ru-RU" sz="2000" kern="1200" dirty="0"/>
        </a:p>
      </dsp:txBody>
      <dsp:txXfrm>
        <a:off x="4066077" y="1731325"/>
        <a:ext cx="2436130" cy="1218065"/>
      </dsp:txXfrm>
    </dsp:sp>
    <dsp:sp modelId="{E0F982E8-18C0-4CCF-9562-6CA15C372939}">
      <dsp:nvSpPr>
        <dsp:cNvPr id="0" name=""/>
        <dsp:cNvSpPr/>
      </dsp:nvSpPr>
      <dsp:spPr>
        <a:xfrm>
          <a:off x="4608506" y="3456385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УРОКА</a:t>
          </a:r>
          <a:endParaRPr lang="ru-RU" sz="2000" kern="1200" dirty="0"/>
        </a:p>
      </dsp:txBody>
      <dsp:txXfrm>
        <a:off x="4608506" y="3456385"/>
        <a:ext cx="2436130" cy="1218065"/>
      </dsp:txXfrm>
    </dsp:sp>
    <dsp:sp modelId="{3E98988A-6D9B-4783-BB80-F4A4430C45D4}">
      <dsp:nvSpPr>
        <dsp:cNvPr id="0" name=""/>
        <dsp:cNvSpPr/>
      </dsp:nvSpPr>
      <dsp:spPr>
        <a:xfrm>
          <a:off x="4608506" y="4896540"/>
          <a:ext cx="2436130" cy="1218065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ВОСПИТАНИЯ ДУХОВНОСТИ</a:t>
          </a:r>
          <a:endParaRPr lang="ru-RU" sz="2000" kern="1200" dirty="0"/>
        </a:p>
      </dsp:txBody>
      <dsp:txXfrm>
        <a:off x="4608506" y="4896540"/>
        <a:ext cx="2436130" cy="12180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EBC1D-A991-4909-9549-379C1402B73D}">
      <dsp:nvSpPr>
        <dsp:cNvPr id="0" name=""/>
        <dsp:cNvSpPr/>
      </dsp:nvSpPr>
      <dsp:spPr>
        <a:xfrm>
          <a:off x="0" y="0"/>
          <a:ext cx="8153400" cy="1348740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>
              <a:solidFill>
                <a:schemeClr val="tx1"/>
              </a:solidFill>
            </a:rPr>
            <a:t>Общая характеристика основных идей</a:t>
          </a:r>
          <a:endParaRPr lang="ru-RU" sz="3700" kern="1200" dirty="0">
            <a:solidFill>
              <a:schemeClr val="tx1"/>
            </a:solidFill>
          </a:endParaRPr>
        </a:p>
      </dsp:txBody>
      <dsp:txXfrm>
        <a:off x="0" y="0"/>
        <a:ext cx="8153400" cy="1348740"/>
      </dsp:txXfrm>
    </dsp:sp>
    <dsp:sp modelId="{D74FD3E3-7C1D-452A-848B-4176021842C1}">
      <dsp:nvSpPr>
        <dsp:cNvPr id="0" name=""/>
        <dsp:cNvSpPr/>
      </dsp:nvSpPr>
      <dsp:spPr>
        <a:xfrm>
          <a:off x="0" y="1348740"/>
          <a:ext cx="4076700" cy="2832354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реальные педагогические явления и сама педагогическая наука - явления объективные</a:t>
          </a:r>
          <a:endParaRPr lang="ru-RU" sz="3100" kern="1200" dirty="0"/>
        </a:p>
      </dsp:txBody>
      <dsp:txXfrm>
        <a:off x="0" y="1348740"/>
        <a:ext cx="4076700" cy="2832354"/>
      </dsp:txXfrm>
    </dsp:sp>
    <dsp:sp modelId="{F82253B4-53EA-4895-A532-A203DEC2CDDE}">
      <dsp:nvSpPr>
        <dsp:cNvPr id="0" name=""/>
        <dsp:cNvSpPr/>
      </dsp:nvSpPr>
      <dsp:spPr>
        <a:xfrm>
          <a:off x="4076700" y="1348740"/>
          <a:ext cx="4076700" cy="2832354"/>
        </a:xfrm>
        <a:prstGeom prst="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идея детерминированности педагогики и воспитания</a:t>
          </a:r>
          <a:endParaRPr lang="ru-RU" sz="3100" kern="1200" dirty="0"/>
        </a:p>
      </dsp:txBody>
      <dsp:txXfrm>
        <a:off x="4076700" y="1348740"/>
        <a:ext cx="4076700" cy="2832354"/>
      </dsp:txXfrm>
    </dsp:sp>
    <dsp:sp modelId="{10AEB41C-CD5F-4948-A687-931367C833C5}">
      <dsp:nvSpPr>
        <dsp:cNvPr id="0" name=""/>
        <dsp:cNvSpPr/>
      </dsp:nvSpPr>
      <dsp:spPr>
        <a:xfrm>
          <a:off x="0" y="4181094"/>
          <a:ext cx="8153400" cy="31470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AD6497-110B-4518-A16C-524D337847DD}">
      <dsp:nvSpPr>
        <dsp:cNvPr id="0" name=""/>
        <dsp:cNvSpPr/>
      </dsp:nvSpPr>
      <dsp:spPr>
        <a:xfrm rot="5400000">
          <a:off x="1210325" y="982652"/>
          <a:ext cx="862982" cy="9824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20B83-F22A-4F06-9D7C-9FADD7FA6BC0}">
      <dsp:nvSpPr>
        <dsp:cNvPr id="0" name=""/>
        <dsp:cNvSpPr/>
      </dsp:nvSpPr>
      <dsp:spPr>
        <a:xfrm>
          <a:off x="23072" y="26019"/>
          <a:ext cx="3369985" cy="101688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/>
            <a:t>Философский</a:t>
          </a:r>
          <a:endParaRPr lang="ru-RU" sz="2700" kern="1200" dirty="0"/>
        </a:p>
      </dsp:txBody>
      <dsp:txXfrm>
        <a:off x="72721" y="75668"/>
        <a:ext cx="3270687" cy="917583"/>
      </dsp:txXfrm>
    </dsp:sp>
    <dsp:sp modelId="{98DF4B64-B8DD-4475-872B-C62C44DADBEF}">
      <dsp:nvSpPr>
        <dsp:cNvPr id="0" name=""/>
        <dsp:cNvSpPr/>
      </dsp:nvSpPr>
      <dsp:spPr>
        <a:xfrm>
          <a:off x="2434442" y="123001"/>
          <a:ext cx="1056595" cy="821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AF77D-B3F0-4021-ACB4-BFF06D3ADDBE}">
      <dsp:nvSpPr>
        <dsp:cNvPr id="0" name=""/>
        <dsp:cNvSpPr/>
      </dsp:nvSpPr>
      <dsp:spPr>
        <a:xfrm rot="5400000">
          <a:off x="2857348" y="2124946"/>
          <a:ext cx="862982" cy="9824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2F03F0-067E-4694-A389-873961542815}">
      <dsp:nvSpPr>
        <dsp:cNvPr id="0" name=""/>
        <dsp:cNvSpPr/>
      </dsp:nvSpPr>
      <dsp:spPr>
        <a:xfrm>
          <a:off x="1687695" y="1168312"/>
          <a:ext cx="3334784" cy="101688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/>
            <a:t>Общенаучный</a:t>
          </a:r>
          <a:endParaRPr lang="ru-RU" sz="2700" kern="1200" dirty="0"/>
        </a:p>
      </dsp:txBody>
      <dsp:txXfrm>
        <a:off x="1737344" y="1217961"/>
        <a:ext cx="3235486" cy="917583"/>
      </dsp:txXfrm>
    </dsp:sp>
    <dsp:sp modelId="{E77F0D60-B85F-4728-9243-38D07206EB9B}">
      <dsp:nvSpPr>
        <dsp:cNvPr id="0" name=""/>
        <dsp:cNvSpPr/>
      </dsp:nvSpPr>
      <dsp:spPr>
        <a:xfrm>
          <a:off x="4081465" y="1265295"/>
          <a:ext cx="1056595" cy="821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3C6DF-3144-42EE-9627-961BF02E9304}">
      <dsp:nvSpPr>
        <dsp:cNvPr id="0" name=""/>
        <dsp:cNvSpPr/>
      </dsp:nvSpPr>
      <dsp:spPr>
        <a:xfrm rot="5400000">
          <a:off x="4571198" y="3267239"/>
          <a:ext cx="862982" cy="9824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2EF31-C3FD-4AE0-AA60-8F01BDA89519}">
      <dsp:nvSpPr>
        <dsp:cNvPr id="0" name=""/>
        <dsp:cNvSpPr/>
      </dsp:nvSpPr>
      <dsp:spPr>
        <a:xfrm>
          <a:off x="3352319" y="2310605"/>
          <a:ext cx="3433238" cy="101688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/>
            <a:t>Конкретно-научный</a:t>
          </a:r>
          <a:endParaRPr lang="ru-RU" sz="2700" i="1" kern="1200" dirty="0"/>
        </a:p>
      </dsp:txBody>
      <dsp:txXfrm>
        <a:off x="3401968" y="2360254"/>
        <a:ext cx="3333940" cy="917583"/>
      </dsp:txXfrm>
    </dsp:sp>
    <dsp:sp modelId="{7E08EB86-B7E0-4B1B-8249-42708313AB05}">
      <dsp:nvSpPr>
        <dsp:cNvPr id="0" name=""/>
        <dsp:cNvSpPr/>
      </dsp:nvSpPr>
      <dsp:spPr>
        <a:xfrm>
          <a:off x="5795315" y="2407588"/>
          <a:ext cx="1056595" cy="821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196677-EFA1-45BD-A77C-FCBFE7D4D405}">
      <dsp:nvSpPr>
        <dsp:cNvPr id="0" name=""/>
        <dsp:cNvSpPr/>
      </dsp:nvSpPr>
      <dsp:spPr>
        <a:xfrm>
          <a:off x="5016942" y="3452899"/>
          <a:ext cx="3113384" cy="101688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>
              <a:effectLst/>
              <a:latin typeface="Times New Roman"/>
              <a:ea typeface="Calibri"/>
              <a:cs typeface="Times New Roman"/>
            </a:rPr>
            <a:t>Технологический</a:t>
          </a:r>
          <a:endParaRPr lang="ru-RU" sz="2700" kern="1200" dirty="0">
            <a:ea typeface="Calibri"/>
            <a:cs typeface="Times New Roman"/>
          </a:endParaRPr>
        </a:p>
      </dsp:txBody>
      <dsp:txXfrm>
        <a:off x="5066591" y="3502548"/>
        <a:ext cx="3014086" cy="9175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2448D-8926-4124-B507-DAE5E29FF5BE}">
      <dsp:nvSpPr>
        <dsp:cNvPr id="0" name=""/>
        <dsp:cNvSpPr/>
      </dsp:nvSpPr>
      <dsp:spPr>
        <a:xfrm>
          <a:off x="0" y="523680"/>
          <a:ext cx="8153400" cy="390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2794" tIns="645668" rIns="632794" bIns="220472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/>
            <a:t>личностный</a:t>
          </a:r>
          <a:endParaRPr lang="ru-RU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smtClean="0"/>
            <a:t>деятельностный</a:t>
          </a:r>
          <a:endParaRPr lang="ru-RU" sz="3100" kern="120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/>
            <a:t>полисубъектный (диалогический)</a:t>
          </a:r>
          <a:endParaRPr lang="ru-RU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/>
            <a:t>культурологический</a:t>
          </a:r>
          <a:endParaRPr lang="ru-RU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/>
            <a:t>этнопедагогический</a:t>
          </a:r>
          <a:endParaRPr lang="ru-RU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/>
            <a:t>антропологический </a:t>
          </a:r>
          <a:endParaRPr lang="ru-RU" sz="3100" kern="1200" dirty="0"/>
        </a:p>
      </dsp:txBody>
      <dsp:txXfrm>
        <a:off x="0" y="523680"/>
        <a:ext cx="8153400" cy="3906000"/>
      </dsp:txXfrm>
    </dsp:sp>
    <dsp:sp modelId="{83ACEE67-B014-48A3-AC14-0C5962C8BD9F}">
      <dsp:nvSpPr>
        <dsp:cNvPr id="0" name=""/>
        <dsp:cNvSpPr/>
      </dsp:nvSpPr>
      <dsp:spPr>
        <a:xfrm>
          <a:off x="407670" y="66119"/>
          <a:ext cx="5707380" cy="915120"/>
        </a:xfrm>
        <a:prstGeom prst="round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ПОДХОДЫ:</a:t>
          </a:r>
          <a:endParaRPr lang="ru-RU" sz="3100" kern="1200" dirty="0"/>
        </a:p>
      </dsp:txBody>
      <dsp:txXfrm>
        <a:off x="452342" y="110791"/>
        <a:ext cx="5618036" cy="8257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DCC2A0-5707-41BA-B686-3E7C091D5745}">
      <dsp:nvSpPr>
        <dsp:cNvPr id="0" name=""/>
        <dsp:cNvSpPr/>
      </dsp:nvSpPr>
      <dsp:spPr>
        <a:xfrm>
          <a:off x="0" y="69979"/>
          <a:ext cx="7776864" cy="1007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МЕТОДЫ ИССЛЕДОВАНИЯ</a:t>
          </a:r>
          <a:endParaRPr lang="ru-RU" sz="3400" kern="1200" dirty="0"/>
        </a:p>
      </dsp:txBody>
      <dsp:txXfrm>
        <a:off x="49176" y="119155"/>
        <a:ext cx="7678512" cy="909018"/>
      </dsp:txXfrm>
    </dsp:sp>
    <dsp:sp modelId="{17AF57EC-AA2E-4123-B514-E22F43776452}">
      <dsp:nvSpPr>
        <dsp:cNvPr id="0" name=""/>
        <dsp:cNvSpPr/>
      </dsp:nvSpPr>
      <dsp:spPr>
        <a:xfrm>
          <a:off x="0" y="1077349"/>
          <a:ext cx="7776864" cy="2610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915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/>
            <a:t>теоретические – анализ, группировка фактов, систематизация, синтез и др.</a:t>
          </a:r>
          <a:endParaRPr lang="ru-RU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/>
            <a:t>эмпирические - наблюдение, беседа, интервью, анкетирование, тестирование, социометрия, изучение продуктов деятельности учащихся, педагогической документации и др.</a:t>
          </a:r>
          <a:endParaRPr lang="ru-RU" sz="2700" kern="1200" dirty="0"/>
        </a:p>
      </dsp:txBody>
      <dsp:txXfrm>
        <a:off x="0" y="1077349"/>
        <a:ext cx="7776864" cy="26105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D735D9-3DA3-4E38-801E-DD38A86C74D3}">
      <dsp:nvSpPr>
        <dsp:cNvPr id="0" name=""/>
        <dsp:cNvSpPr/>
      </dsp:nvSpPr>
      <dsp:spPr>
        <a:xfrm>
          <a:off x="0" y="40076"/>
          <a:ext cx="8153400" cy="1062871"/>
        </a:xfrm>
        <a:prstGeom prst="round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теоретический - формулировка проблемы, определение цели, объекта, предмета исследования, его задач и гипотез; </a:t>
          </a:r>
          <a:endParaRPr lang="ru-RU" sz="1900" kern="1200" dirty="0"/>
        </a:p>
      </dsp:txBody>
      <dsp:txXfrm>
        <a:off x="51885" y="91961"/>
        <a:ext cx="8049630" cy="959101"/>
      </dsp:txXfrm>
    </dsp:sp>
    <dsp:sp modelId="{2178BF38-7753-40E4-9CBD-28B8707A321E}">
      <dsp:nvSpPr>
        <dsp:cNvPr id="0" name=""/>
        <dsp:cNvSpPr/>
      </dsp:nvSpPr>
      <dsp:spPr>
        <a:xfrm>
          <a:off x="0" y="1157668"/>
          <a:ext cx="8153400" cy="1062871"/>
        </a:xfrm>
        <a:prstGeom prst="round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методический - разработка методики исследования — его плана, программы, методов обработки полученных результатов; </a:t>
          </a:r>
          <a:endParaRPr lang="ru-RU" sz="1900" kern="1200" dirty="0"/>
        </a:p>
      </dsp:txBody>
      <dsp:txXfrm>
        <a:off x="51885" y="1209553"/>
        <a:ext cx="8049630" cy="959101"/>
      </dsp:txXfrm>
    </dsp:sp>
    <dsp:sp modelId="{5AC78A1E-7E8C-41FD-9370-AB5BD6C6BC94}">
      <dsp:nvSpPr>
        <dsp:cNvPr id="0" name=""/>
        <dsp:cNvSpPr/>
      </dsp:nvSpPr>
      <dsp:spPr>
        <a:xfrm>
          <a:off x="0" y="2275260"/>
          <a:ext cx="8153400" cy="1062871"/>
        </a:xfrm>
        <a:prstGeom prst="round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собственно эксперимент - создание экспериментальных ситуаций, наблюдение, управление и коррекция;</a:t>
          </a:r>
          <a:endParaRPr lang="ru-RU" sz="1900" kern="1200" dirty="0"/>
        </a:p>
      </dsp:txBody>
      <dsp:txXfrm>
        <a:off x="51885" y="2327145"/>
        <a:ext cx="8049630" cy="959101"/>
      </dsp:txXfrm>
    </dsp:sp>
    <dsp:sp modelId="{0BA5A797-64B1-4BEE-A933-130970937CF9}">
      <dsp:nvSpPr>
        <dsp:cNvPr id="0" name=""/>
        <dsp:cNvSpPr/>
      </dsp:nvSpPr>
      <dsp:spPr>
        <a:xfrm>
          <a:off x="0" y="3392851"/>
          <a:ext cx="8153400" cy="1062871"/>
        </a:xfrm>
        <a:prstGeom prst="roundRect">
          <a:avLst/>
        </a:prstGeom>
        <a:solidFill>
          <a:schemeClr val="accent2">
            <a:tint val="50000"/>
          </a:schemeClr>
        </a:solidFill>
        <a:ln w="10000" cap="flat" cmpd="sng" algn="ctr">
          <a:solidFill>
            <a:schemeClr val="accent2"/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аналитический - количественный и качественный анализ, интерпретация полученных данных, формулирование выводов и практических рекомендаций.</a:t>
          </a:r>
          <a:endParaRPr lang="ru-RU" sz="1900" kern="1200" dirty="0"/>
        </a:p>
      </dsp:txBody>
      <dsp:txXfrm>
        <a:off x="51885" y="3444736"/>
        <a:ext cx="8049630" cy="959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F91E5-0AFD-413A-B4F3-246CCDF38D6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12EC0-125B-4F51-A2C4-ACA915B24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8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3284984"/>
            <a:ext cx="5563344" cy="2582416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МЕТОДОЛОГИЯ и ОРГАНИЗАЦИЯ ПЕДАГОГИЧЕСКИХ ИССЛЕДОВАНИЙ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Т.И. Власова,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доктор педагогических наук, профессор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9" y="358794"/>
            <a:ext cx="2130269" cy="266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58795"/>
            <a:ext cx="4077363" cy="269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3356992"/>
            <a:ext cx="2201813" cy="225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79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/>
              <a:t>ОБЪЕКТ  ПЕДАГОГИКИ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8229600" cy="4569371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образование</a:t>
            </a:r>
            <a:r>
              <a:rPr lang="ru-RU" dirty="0" smtClean="0"/>
              <a:t> </a:t>
            </a:r>
            <a:r>
              <a:rPr lang="ru-RU" b="1" dirty="0" smtClean="0"/>
              <a:t>как</a:t>
            </a:r>
            <a:r>
              <a:rPr lang="ru-RU" dirty="0" smtClean="0"/>
              <a:t> особая, социально и личностно детерминированная, характеризующаяся педагогическим целеполаганием и педагогическим руководством </a:t>
            </a:r>
            <a:r>
              <a:rPr lang="ru-RU" b="1" dirty="0" smtClean="0"/>
              <a:t>деятельность</a:t>
            </a:r>
            <a:r>
              <a:rPr lang="ru-RU" dirty="0" smtClean="0"/>
              <a:t> по приобщению человека к жизни в обществе 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– В.В. Краевский // Общие основы педагогики. – М., 2008. – С. 11.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53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ПРЕДМЕТ ПЕДАГОГИКИ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420888"/>
            <a:ext cx="8229600" cy="29523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система отношений, возникающих в образовательной деятельности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5344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ОСНОВНАЯ ЗАДАЧА  ПЕДАГОГИКИ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916833"/>
            <a:ext cx="7941568" cy="23762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400" dirty="0" smtClean="0"/>
              <a:t>Выявление объективных закономерностей образовательного процесса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360240" y="4732744"/>
            <a:ext cx="7344816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prstClr val="black"/>
                </a:solidFill>
              </a:rPr>
              <a:t>Закономерность – объективно существующие, устойчивые, инвариантные связи, применительно к педагогической деятельности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7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ПОКАЗАТЕЛЬ  ЗАКОНОМЕРНОСТИ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3284984"/>
            <a:ext cx="8229600" cy="1512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ПРИЧИННО - СЛЕДСТВЕННЫЙ ХАРАКТЕР КАКОЙ-ЛИБО СВЯЗИ</a:t>
            </a:r>
            <a:endParaRPr lang="ru-RU" sz="4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04536" y="249062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+mj-lt"/>
                <a:ea typeface="Calibri"/>
              </a:rPr>
              <a:t>УРОВНИ МЕТОДОЛОГИИ ПЕДАГОГИКИ</a:t>
            </a:r>
            <a:endParaRPr lang="ru-RU" b="1" dirty="0">
              <a:latin typeface="+mj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39075689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22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/>
                <a:ea typeface="Calibri"/>
              </a:rPr>
              <a:t>КОНКРЕТНО-НАУЧНЫЙ УРОВЕНЬ 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36659981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372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/>
              <a:t>ТЕХНОЛОГИЧЕСКИЙ  УРОВЕНЬ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1807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/>
                <a:ea typeface="Calibri"/>
              </a:rPr>
              <a:t>методика и технология педагогических исследований</a:t>
            </a:r>
            <a:endParaRPr lang="ru-RU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93042901"/>
              </p:ext>
            </p:extLst>
          </p:nvPr>
        </p:nvGraphicFramePr>
        <p:xfrm>
          <a:off x="755576" y="2996952"/>
          <a:ext cx="7776864" cy="3757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870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indent="450215" algn="ctr">
              <a:lnSpc>
                <a:spcPct val="120000"/>
              </a:lnSpc>
              <a:spcAft>
                <a:spcPts val="0"/>
              </a:spcAft>
              <a:tabLst>
                <a:tab pos="4200525" algn="l"/>
              </a:tabLst>
            </a:pPr>
            <a:r>
              <a:rPr lang="ru-RU" sz="4800" b="1" dirty="0" smtClean="0">
                <a:effectLst/>
                <a:ea typeface="Calibri"/>
                <a:cs typeface="Times New Roman"/>
              </a:rPr>
              <a:t>эксперимент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44825"/>
            <a:ext cx="8229600" cy="38884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 smtClean="0">
                <a:effectLst/>
                <a:latin typeface="+mj-lt"/>
                <a:ea typeface="Calibri"/>
                <a:cs typeface="Times New Roman"/>
              </a:rPr>
              <a:t>цель - изучение причинно-следственных связей в педагогических явлениях, что предполагает опытное моделирование педагогического явления и возможностей воздействия исследователя на педагогическое явление</a:t>
            </a:r>
            <a:r>
              <a:rPr lang="ru-RU" dirty="0" smtClean="0">
                <a:latin typeface="+mj-lt"/>
                <a:ea typeface="Calibri"/>
                <a:cs typeface="Times New Roman"/>
              </a:rPr>
              <a:t/>
            </a:r>
            <a:br>
              <a:rPr lang="ru-RU" dirty="0" smtClean="0">
                <a:latin typeface="+mj-lt"/>
                <a:ea typeface="Calibri"/>
                <a:cs typeface="Times New Roman"/>
              </a:rPr>
            </a:b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896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0401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/>
                <a:ea typeface="Calibri"/>
              </a:rPr>
              <a:t>Виды </a:t>
            </a:r>
            <a:r>
              <a:rPr lang="ru-RU" sz="3600" b="1" dirty="0">
                <a:latin typeface="Times New Roman"/>
                <a:ea typeface="Calibri"/>
              </a:rPr>
              <a:t>научных исследований в образовании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Обзорно-аналитическое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исследование. Предполагает подбор и изучение литературы по проблеме. Основная задача – выделить вопросы, на которые ответы уже найдены, а также вопросы, на которые еще предстоит найти ответы.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Обзорно-критическое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. Оно сродни аналитическому, но носит критический характер.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Теоретическое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. Включает, кроме обзора и критического анализа литературы, собственные теоретические предложения автора, направленные на решение поставленной проблемы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.</a:t>
            </a:r>
            <a:endParaRPr lang="ru-RU" sz="2600" dirty="0">
              <a:ea typeface="Calibri"/>
              <a:cs typeface="Times New Roman"/>
            </a:endParaRP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1202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prstClr val="white"/>
                </a:solidFill>
                <a:latin typeface="Times New Roman"/>
                <a:ea typeface="Calibri"/>
              </a:rPr>
              <a:t>Виды научных исследований в образовании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vl="0" indent="450215" algn="just">
              <a:lnSpc>
                <a:spcPct val="120000"/>
              </a:lnSpc>
              <a:buClr>
                <a:srgbClr val="DD8047"/>
              </a:buClr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Эмпирически-описательное. Здесь опытным путем, с использованием определенных методов сбора и анализа фактов добываются и описываются некоторые новые факты, касающиеся малоизученных объектов или явлений.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indent="450215" algn="just">
              <a:lnSpc>
                <a:spcPct val="120000"/>
              </a:lnSpc>
              <a:buClr>
                <a:srgbClr val="DD8047"/>
              </a:buClr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Эмпирически-объяснительное. Объясняет полученные факты, а не только собирает и описывает их.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indent="450215" algn="just">
              <a:lnSpc>
                <a:spcPct val="120000"/>
              </a:lnSpc>
              <a:buClr>
                <a:srgbClr val="DD8047"/>
              </a:buClr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Методическое. Его цель – разработать, обосновать и проверить на практике какую-либо методику.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indent="450215" algn="just">
              <a:lnSpc>
                <a:spcPct val="120000"/>
              </a:lnSpc>
              <a:buClr>
                <a:srgbClr val="DD8047"/>
              </a:buClr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Экспериментальное. В процессе этого исследования проводится эксперимент.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40009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5618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b="1" smtClean="0"/>
              <a:t>Лекция 3-4 </a:t>
            </a:r>
            <a:r>
              <a:rPr lang="ru-RU" sz="3600" b="1" dirty="0">
                <a:latin typeface="Times New Roman"/>
                <a:ea typeface="Calibri"/>
              </a:rPr>
              <a:t>Методологические основы научного исследования в образовании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916832"/>
            <a:ext cx="8153400" cy="4179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4100" dirty="0">
                <a:latin typeface="Times New Roman"/>
                <a:ea typeface="Calibri"/>
              </a:rPr>
              <a:t>Научное исследование в образовании. Предмет, объект педагогического исследования</a:t>
            </a:r>
            <a:r>
              <a:rPr lang="ru-RU" sz="4100" dirty="0" smtClean="0">
                <a:latin typeface="Times New Roman"/>
                <a:ea typeface="Calibri"/>
              </a:rPr>
              <a:t>.</a:t>
            </a:r>
            <a:endParaRPr lang="ru-RU" sz="4100" dirty="0">
              <a:latin typeface="Times New Roman"/>
              <a:ea typeface="Calibri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4100" dirty="0" smtClean="0">
                <a:latin typeface="Times New Roman"/>
                <a:ea typeface="Calibri"/>
              </a:rPr>
              <a:t>Конкретно-научный </a:t>
            </a:r>
            <a:r>
              <a:rPr lang="ru-RU" sz="4100" dirty="0">
                <a:latin typeface="Times New Roman"/>
                <a:ea typeface="Calibri"/>
              </a:rPr>
              <a:t>и технологический уровни методологии </a:t>
            </a:r>
            <a:r>
              <a:rPr lang="ru-RU" sz="4100" dirty="0" smtClean="0">
                <a:latin typeface="Times New Roman"/>
                <a:ea typeface="Calibri"/>
              </a:rPr>
              <a:t>образования. 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4100" dirty="0" smtClean="0">
                <a:latin typeface="Times New Roman"/>
                <a:ea typeface="Calibri"/>
              </a:rPr>
              <a:t>Виды научных исследований в образовании.</a:t>
            </a:r>
          </a:p>
          <a:p>
            <a:pPr marL="342900" lvl="0" indent="-342900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endParaRPr lang="ru-RU" sz="3800" dirty="0">
              <a:latin typeface="Times New Roman"/>
              <a:ea typeface="Calibri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180340" algn="l"/>
              </a:tabLst>
            </a:pPr>
            <a:r>
              <a:rPr lang="ru-RU" b="1" dirty="0" smtClean="0"/>
              <a:t>		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1674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/>
              <a:t>ЭТАПЫ  ЭКСПЕРИМЕНТА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94271006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775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tvlasova@rambler.ru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533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МЕТОДОЛОГИЯ образования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2564904"/>
            <a:ext cx="2738264" cy="2736304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Борытко</a:t>
            </a:r>
            <a:r>
              <a:rPr lang="ru-RU" sz="2000" dirty="0" smtClean="0"/>
              <a:t>, Н.М., </a:t>
            </a:r>
            <a:r>
              <a:rPr lang="ru-RU" sz="2000" dirty="0" err="1" smtClean="0"/>
              <a:t>Моложавенко</a:t>
            </a:r>
            <a:r>
              <a:rPr lang="ru-RU" sz="2000" dirty="0" smtClean="0"/>
              <a:t>, А.В., </a:t>
            </a:r>
            <a:r>
              <a:rPr lang="ru-RU" sz="2000" dirty="0" err="1" smtClean="0"/>
              <a:t>Соловцова</a:t>
            </a:r>
            <a:r>
              <a:rPr lang="ru-RU" sz="2000" dirty="0" smtClean="0"/>
              <a:t>, И.А. Методология и методы психолого-педагогических исследований.  - М., 2008. – С.57.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563888" y="1752600"/>
            <a:ext cx="5199112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/>
                <a:ea typeface="Times New Roman"/>
              </a:rPr>
              <a:t>это</a:t>
            </a:r>
            <a:r>
              <a:rPr lang="ru-RU" sz="2800" b="1" dirty="0" smtClean="0">
                <a:latin typeface="Times New Roman"/>
                <a:ea typeface="Times New Roman"/>
              </a:rPr>
              <a:t> </a:t>
            </a:r>
            <a:r>
              <a:rPr lang="ru-RU" sz="2800" dirty="0" smtClean="0">
                <a:latin typeface="Times New Roman"/>
                <a:ea typeface="Times New Roman"/>
              </a:rPr>
              <a:t>учение </a:t>
            </a:r>
            <a:r>
              <a:rPr lang="ru-RU" sz="2800" dirty="0">
                <a:latin typeface="Times New Roman"/>
                <a:ea typeface="Times New Roman"/>
              </a:rPr>
              <a:t>о </a:t>
            </a:r>
            <a:r>
              <a:rPr lang="ru-RU" sz="2800" dirty="0" smtClean="0">
                <a:latin typeface="Times New Roman"/>
                <a:ea typeface="Times New Roman"/>
              </a:rPr>
              <a:t>самом педагогическом знании, закономерностях его развития, принципах подхода и способах его добывания, категориальном аппарате, основаниях и структуре педагогической теории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052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effectLst/>
                <a:latin typeface="Times New Roman"/>
                <a:ea typeface="Times New Roman"/>
              </a:rPr>
              <a:t>«педагогическая теория»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</a:rPr>
              <a:t>– </a:t>
            </a:r>
            <a:r>
              <a:rPr lang="ru-RU" dirty="0" smtClean="0">
                <a:ea typeface="Calibri"/>
                <a:cs typeface="Times New Roman"/>
              </a:rPr>
              <a:t>это </a:t>
            </a:r>
            <a:r>
              <a:rPr lang="ru-RU" dirty="0">
                <a:ea typeface="Calibri"/>
                <a:cs typeface="Times New Roman"/>
              </a:rPr>
              <a:t>система знаний, которая </a:t>
            </a:r>
            <a:r>
              <a:rPr lang="ru-RU" b="1" dirty="0">
                <a:ea typeface="Calibri"/>
                <a:cs typeface="Times New Roman"/>
              </a:rPr>
              <a:t>описывает</a:t>
            </a:r>
            <a:r>
              <a:rPr lang="ru-RU" dirty="0">
                <a:ea typeface="Calibri"/>
                <a:cs typeface="Times New Roman"/>
              </a:rPr>
              <a:t> и </a:t>
            </a:r>
            <a:r>
              <a:rPr lang="ru-RU" b="1" dirty="0">
                <a:ea typeface="Calibri"/>
                <a:cs typeface="Times New Roman"/>
              </a:rPr>
              <a:t>объясняет</a:t>
            </a:r>
            <a:r>
              <a:rPr lang="ru-RU" dirty="0">
                <a:ea typeface="Calibri"/>
                <a:cs typeface="Times New Roman"/>
              </a:rPr>
              <a:t> строго вычлененный круг педагогических явлений и которая </a:t>
            </a:r>
            <a:r>
              <a:rPr lang="ru-RU" b="1" dirty="0">
                <a:ea typeface="Calibri"/>
                <a:cs typeface="Times New Roman"/>
              </a:rPr>
              <a:t>предписывает</a:t>
            </a:r>
            <a:r>
              <a:rPr lang="ru-RU" dirty="0">
                <a:ea typeface="Calibri"/>
                <a:cs typeface="Times New Roman"/>
              </a:rPr>
              <a:t>, как правильно </a:t>
            </a:r>
            <a:r>
              <a:rPr lang="ru-RU" dirty="0" smtClean="0">
                <a:ea typeface="Calibri"/>
                <a:cs typeface="Times New Roman"/>
              </a:rPr>
              <a:t>ими управлять</a:t>
            </a:r>
            <a:endParaRPr lang="ru-RU" dirty="0" smtClean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923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1845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Каковы функции педагогической теории?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138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КЛАССИФИКАЦИЯ  ТЕОРИЙ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4238629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940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35871297"/>
              </p:ext>
            </p:extLst>
          </p:nvPr>
        </p:nvGraphicFramePr>
        <p:xfrm>
          <a:off x="467544" y="188640"/>
          <a:ext cx="822960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6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СТРУКТУРА  ТЕОРИИ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ea typeface="Calibri"/>
                <a:cs typeface="Times New Roman"/>
              </a:rPr>
              <a:t>И</a:t>
            </a:r>
            <a:r>
              <a:rPr lang="ru-RU" dirty="0" smtClean="0">
                <a:ea typeface="Calibri"/>
                <a:cs typeface="Times New Roman"/>
              </a:rPr>
              <a:t>деи </a:t>
            </a:r>
            <a:r>
              <a:rPr lang="ru-RU" dirty="0">
                <a:ea typeface="Calibri"/>
                <a:cs typeface="Times New Roman"/>
              </a:rPr>
              <a:t>– исходные положения (связующий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П</a:t>
            </a:r>
            <a:r>
              <a:rPr lang="ru-RU" dirty="0" smtClean="0">
                <a:ea typeface="Calibri"/>
                <a:cs typeface="Times New Roman"/>
              </a:rPr>
              <a:t>онятия </a:t>
            </a:r>
            <a:r>
              <a:rPr lang="ru-RU" dirty="0">
                <a:ea typeface="Calibri"/>
                <a:cs typeface="Times New Roman"/>
              </a:rPr>
              <a:t>(описывающий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З</a:t>
            </a:r>
            <a:r>
              <a:rPr lang="ru-RU" dirty="0" smtClean="0">
                <a:ea typeface="Calibri"/>
                <a:cs typeface="Times New Roman"/>
              </a:rPr>
              <a:t>аконы </a:t>
            </a:r>
            <a:r>
              <a:rPr lang="ru-RU" dirty="0">
                <a:ea typeface="Calibri"/>
                <a:cs typeface="Times New Roman"/>
              </a:rPr>
              <a:t>или закономерности (объясняющий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П</a:t>
            </a:r>
            <a:r>
              <a:rPr lang="ru-RU" dirty="0" smtClean="0">
                <a:ea typeface="Calibri"/>
                <a:cs typeface="Times New Roman"/>
              </a:rPr>
              <a:t>ринципы</a:t>
            </a:r>
            <a:r>
              <a:rPr lang="ru-RU" dirty="0">
                <a:ea typeface="Calibri"/>
                <a:cs typeface="Times New Roman"/>
              </a:rPr>
              <a:t>, правила, рекомендации (предписывающий материал).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6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ОБЩАЯ  ТЕОРИЯ  ПЕДАГОГИКИ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68866624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236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578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Обычная</vt:lpstr>
      <vt:lpstr>МЕТОДОЛОГИЯ и ОРГАНИЗАЦИЯ ПЕДАГОГИЧЕСКИХ ИССЛЕДОВАНИЙ</vt:lpstr>
      <vt:lpstr> Лекция 3-4 Методологические основы научного исследования в образовании </vt:lpstr>
      <vt:lpstr>МЕТОДОЛОГИЯ образования</vt:lpstr>
      <vt:lpstr>«педагогическая теория» </vt:lpstr>
      <vt:lpstr>Каковы функции педагогической теории?</vt:lpstr>
      <vt:lpstr>КЛАССИФИКАЦИЯ  ТЕОРИЙ</vt:lpstr>
      <vt:lpstr>Презентация PowerPoint</vt:lpstr>
      <vt:lpstr>СТРУКТУРА  ТЕОРИИ</vt:lpstr>
      <vt:lpstr>ОБЩАЯ  ТЕОРИЯ  ПЕДАГОГИКИ</vt:lpstr>
      <vt:lpstr>ОБЪЕКТ  ПЕДАГОГИКИ</vt:lpstr>
      <vt:lpstr>ПРЕДМЕТ ПЕДАГОГИКИ</vt:lpstr>
      <vt:lpstr>ОСНОВНАЯ ЗАДАЧА  ПЕДАГОГИКИ</vt:lpstr>
      <vt:lpstr>ПОКАЗАТЕЛЬ  ЗАКОНОМЕРНОСТИ</vt:lpstr>
      <vt:lpstr>УРОВНИ МЕТОДОЛОГИИ ПЕДАГОГИКИ</vt:lpstr>
      <vt:lpstr>КОНКРЕТНО-НАУЧНЫЙ УРОВЕНЬ </vt:lpstr>
      <vt:lpstr>ТЕХНОЛОГИЧЕСКИЙ  УРОВЕНЬ</vt:lpstr>
      <vt:lpstr>эксперимент</vt:lpstr>
      <vt:lpstr>Виды научных исследований в образовании</vt:lpstr>
      <vt:lpstr>Виды научных исследований в образовании</vt:lpstr>
      <vt:lpstr>ЭТАПЫ  ЭКСПЕРИМЕНТА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и ОРГАНИЗАЦИЯ ПЕДАГОГИЧЕСКИХ ИССЛЕДОВАНИЙ</dc:title>
  <dc:creator>Власова Татьяна Ивановна</dc:creator>
  <cp:lastModifiedBy>Власова Татьяна Ивановна</cp:lastModifiedBy>
  <cp:revision>26</cp:revision>
  <dcterms:created xsi:type="dcterms:W3CDTF">2014-03-03T06:18:03Z</dcterms:created>
  <dcterms:modified xsi:type="dcterms:W3CDTF">2015-09-23T11:06:07Z</dcterms:modified>
</cp:coreProperties>
</file>