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708" r:id="rId3"/>
    <p:sldMasterId id="2147483732" r:id="rId4"/>
    <p:sldMasterId id="2147483744" r:id="rId5"/>
    <p:sldMasterId id="2147483756" r:id="rId6"/>
    <p:sldMasterId id="2147483768" r:id="rId7"/>
    <p:sldMasterId id="2147483780" r:id="rId8"/>
    <p:sldMasterId id="2147483792" r:id="rId9"/>
    <p:sldMasterId id="2147483804" r:id="rId10"/>
    <p:sldMasterId id="2147483816" r:id="rId11"/>
  </p:sldMasterIdLst>
  <p:notesMasterIdLst>
    <p:notesMasterId r:id="rId30"/>
  </p:notesMasterIdLst>
  <p:sldIdLst>
    <p:sldId id="256" r:id="rId12"/>
    <p:sldId id="257" r:id="rId13"/>
    <p:sldId id="258" r:id="rId14"/>
    <p:sldId id="259" r:id="rId15"/>
    <p:sldId id="260" r:id="rId16"/>
    <p:sldId id="261" r:id="rId17"/>
    <p:sldId id="262" r:id="rId18"/>
    <p:sldId id="263" r:id="rId19"/>
    <p:sldId id="266" r:id="rId20"/>
    <p:sldId id="267" r:id="rId21"/>
    <p:sldId id="264" r:id="rId22"/>
    <p:sldId id="265" r:id="rId23"/>
    <p:sldId id="268" r:id="rId24"/>
    <p:sldId id="269" r:id="rId25"/>
    <p:sldId id="272" r:id="rId26"/>
    <p:sldId id="273" r:id="rId27"/>
    <p:sldId id="274" r:id="rId28"/>
    <p:sldId id="271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26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0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D9DF19-51A0-47EE-AF1B-A94ECE63DB0A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48AD2D-CFF8-48B5-905C-C7E6D49BD4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18006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48AD2D-CFF8-48B5-905C-C7E6D49BD4D9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08080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702797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84213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293553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331159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316427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8819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697552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286552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012632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88330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203257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16624"/>
            <a:ext cx="7315200" cy="2595025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166530"/>
            <a:ext cx="7315200" cy="114463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17572"/>
            <a:ext cx="7315200" cy="1293592"/>
          </a:xfrm>
        </p:spPr>
        <p:txBody>
          <a:bodyPr anchor="t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865097"/>
            <a:ext cx="7315200" cy="10984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743200"/>
            <a:ext cx="3566160" cy="35935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1728" y="2743200"/>
            <a:ext cx="3566160" cy="35956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348" y="2743200"/>
            <a:ext cx="336499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5144" y="2743200"/>
            <a:ext cx="336206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914400" y="3383280"/>
            <a:ext cx="3566160" cy="29535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81727" y="3383280"/>
            <a:ext cx="3566160" cy="29535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5362"/>
            <a:ext cx="2950936" cy="2173015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752" y="1826709"/>
            <a:ext cx="4207848" cy="4476614"/>
          </a:xfrm>
        </p:spPr>
        <p:txBody>
          <a:bodyPr anchor="ctr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61095"/>
            <a:ext cx="2950936" cy="2245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8800"/>
            <a:ext cx="2953512" cy="2176272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1000" y="2286000"/>
            <a:ext cx="4038600" cy="335280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59936"/>
            <a:ext cx="2953512" cy="22494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48400" y="1826709"/>
            <a:ext cx="1492499" cy="448445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4524" y="1826709"/>
            <a:ext cx="5241476" cy="448445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0.jpe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Relationship Id="rId14" Type="http://schemas.openxmlformats.org/officeDocument/2006/relationships/image" Target="../media/image11.pn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2820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435268" y="573807"/>
            <a:ext cx="86236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569419" y="573807"/>
            <a:ext cx="576072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769833"/>
            <a:ext cx="7315200" cy="3539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7690" y="548797"/>
            <a:ext cx="1189132" cy="2979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4415" y="548797"/>
            <a:ext cx="941203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08688" y="855956"/>
            <a:ext cx="2246489" cy="301227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01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slideLayout" Target="../slideLayouts/slideLayout5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wmf"/><Relationship Id="rId1" Type="http://schemas.openxmlformats.org/officeDocument/2006/relationships/slideLayout" Target="../slideLayouts/slideLayout10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9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wmf"/><Relationship Id="rId1" Type="http://schemas.openxmlformats.org/officeDocument/2006/relationships/slideLayout" Target="../slideLayouts/slideLayout7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8.xml"/><Relationship Id="rId4" Type="http://schemas.openxmlformats.org/officeDocument/2006/relationships/image" Target="../media/image25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9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8352928" cy="3600400"/>
          </a:xfrm>
        </p:spPr>
        <p:txBody>
          <a:bodyPr>
            <a:noAutofit/>
          </a:bodyPr>
          <a:lstStyle/>
          <a:p>
            <a:r>
              <a:rPr lang="ru-RU" sz="4000" dirty="0" smtClean="0">
                <a:effectLst/>
              </a:rPr>
              <a:t/>
            </a:r>
            <a:br>
              <a:rPr lang="ru-RU" sz="4000" dirty="0" smtClean="0">
                <a:effectLst/>
              </a:rPr>
            </a:br>
            <a:r>
              <a:rPr lang="ru-RU" sz="4000" dirty="0">
                <a:effectLst/>
              </a:rPr>
              <a:t/>
            </a:r>
            <a:br>
              <a:rPr lang="ru-RU" sz="4000" dirty="0">
                <a:effectLst/>
              </a:rPr>
            </a:br>
            <a:r>
              <a:rPr lang="ru-RU" sz="4000" dirty="0" smtClean="0">
                <a:effectLst/>
              </a:rPr>
              <a:t/>
            </a:r>
            <a:br>
              <a:rPr lang="ru-RU" sz="4000" dirty="0" smtClean="0">
                <a:effectLst/>
              </a:rPr>
            </a:br>
            <a:r>
              <a:rPr lang="ru-RU" sz="4000" dirty="0">
                <a:effectLst/>
              </a:rPr>
              <a:t/>
            </a:r>
            <a:br>
              <a:rPr lang="ru-RU" sz="4000" dirty="0">
                <a:effectLst/>
              </a:rPr>
            </a:br>
            <a:r>
              <a:rPr lang="ru-RU" sz="4000" dirty="0" smtClean="0">
                <a:effectLst/>
              </a:rPr>
              <a:t/>
            </a:r>
            <a:br>
              <a:rPr lang="ru-RU" sz="4000" dirty="0" smtClean="0">
                <a:effectLst/>
              </a:rPr>
            </a:br>
            <a:r>
              <a:rPr lang="ru-RU" sz="4000" dirty="0">
                <a:effectLst/>
              </a:rPr>
              <a:t/>
            </a:r>
            <a:br>
              <a:rPr lang="ru-RU" sz="4000" dirty="0">
                <a:effectLst/>
              </a:rPr>
            </a:br>
            <a:r>
              <a:rPr lang="ru-RU" sz="4000" dirty="0" smtClean="0">
                <a:effectLst/>
              </a:rPr>
              <a:t/>
            </a:r>
            <a:br>
              <a:rPr lang="ru-RU" sz="4000" dirty="0" smtClean="0">
                <a:effectLst/>
              </a:rPr>
            </a:br>
            <a:r>
              <a:rPr lang="ru-RU" sz="4000" dirty="0">
                <a:effectLst/>
              </a:rPr>
              <a:t/>
            </a:r>
            <a:br>
              <a:rPr lang="ru-RU" sz="4000" dirty="0">
                <a:effectLst/>
              </a:rPr>
            </a:br>
            <a:r>
              <a:rPr lang="ru-RU" sz="4000" dirty="0" smtClean="0">
                <a:effectLst/>
              </a:rPr>
              <a:t/>
            </a:r>
            <a:br>
              <a:rPr lang="ru-RU" sz="4000" dirty="0" smtClean="0">
                <a:effectLst/>
              </a:rPr>
            </a:br>
            <a:r>
              <a:rPr lang="ru-RU" sz="4000" dirty="0">
                <a:effectLst/>
              </a:rPr>
              <a:t/>
            </a:r>
            <a:br>
              <a:rPr lang="ru-RU" sz="4000" dirty="0">
                <a:effectLst/>
              </a:rPr>
            </a:br>
            <a:r>
              <a:rPr lang="ru-RU" sz="4000" dirty="0" smtClean="0">
                <a:effectLst/>
              </a:rPr>
              <a:t/>
            </a:r>
            <a:br>
              <a:rPr lang="ru-RU" sz="4000" dirty="0" smtClean="0">
                <a:effectLst/>
              </a:rPr>
            </a:br>
            <a:r>
              <a:rPr lang="ru-RU" sz="4000" dirty="0">
                <a:effectLst/>
              </a:rPr>
              <a:t/>
            </a:r>
            <a:br>
              <a:rPr lang="ru-RU" sz="4000" dirty="0">
                <a:effectLst/>
              </a:rPr>
            </a:br>
            <a:r>
              <a:rPr lang="ru-RU" sz="4000" dirty="0" smtClean="0">
                <a:effectLst/>
              </a:rPr>
              <a:t/>
            </a:r>
            <a:br>
              <a:rPr lang="ru-RU" sz="4000" dirty="0" smtClean="0">
                <a:effectLst/>
              </a:rPr>
            </a:br>
            <a:r>
              <a:rPr lang="ru-RU" sz="4000" dirty="0">
                <a:effectLst/>
              </a:rPr>
              <a:t/>
            </a:r>
            <a:br>
              <a:rPr lang="ru-RU" sz="4000" dirty="0">
                <a:effectLst/>
              </a:rPr>
            </a:br>
            <a:r>
              <a:rPr lang="ru-RU" sz="4000" dirty="0" smtClean="0">
                <a:effectLst/>
              </a:rPr>
              <a:t/>
            </a:r>
            <a:br>
              <a:rPr lang="ru-RU" sz="4000" dirty="0" smtClean="0">
                <a:effectLst/>
              </a:rPr>
            </a:br>
            <a:r>
              <a:rPr lang="ru-RU" sz="4000" dirty="0">
                <a:effectLst/>
              </a:rPr>
              <a:t/>
            </a:r>
            <a:br>
              <a:rPr lang="ru-RU" sz="4000" dirty="0">
                <a:effectLst/>
              </a:rPr>
            </a:br>
            <a:r>
              <a:rPr lang="ru-RU" sz="4000" dirty="0" smtClean="0">
                <a:effectLst/>
              </a:rPr>
              <a:t/>
            </a:r>
            <a:br>
              <a:rPr lang="ru-RU" sz="4000" dirty="0" smtClean="0">
                <a:effectLst/>
              </a:rPr>
            </a:br>
            <a:r>
              <a:rPr lang="ru-RU" sz="4000" dirty="0">
                <a:effectLst/>
              </a:rPr>
              <a:t/>
            </a:r>
            <a:br>
              <a:rPr lang="ru-RU" sz="4000" dirty="0">
                <a:effectLst/>
              </a:rPr>
            </a:br>
            <a:r>
              <a:rPr lang="ru-RU" sz="4000" dirty="0" smtClean="0">
                <a:effectLst/>
              </a:rPr>
              <a:t/>
            </a:r>
            <a:br>
              <a:rPr lang="ru-RU" sz="4000" dirty="0" smtClean="0">
                <a:effectLst/>
              </a:rPr>
            </a:br>
            <a:r>
              <a:rPr lang="ru-RU" sz="3600" dirty="0" smtClean="0">
                <a:solidFill>
                  <a:srgbClr val="FFFF00"/>
                </a:solidFill>
                <a:effectLst/>
              </a:rPr>
              <a:t>Риторические факторы, существенно влияющие на действенность общения</a:t>
            </a:r>
            <a:br>
              <a:rPr lang="ru-RU" sz="3600" dirty="0" smtClean="0">
                <a:solidFill>
                  <a:srgbClr val="FFFF00"/>
                </a:solidFill>
                <a:effectLst/>
              </a:rPr>
            </a:br>
            <a:r>
              <a:rPr lang="ru-RU" sz="3600" dirty="0">
                <a:solidFill>
                  <a:srgbClr val="FFFF00"/>
                </a:solidFill>
                <a:effectLst/>
              </a:rPr>
              <a:t/>
            </a:r>
            <a:br>
              <a:rPr lang="ru-RU" sz="3600" dirty="0">
                <a:solidFill>
                  <a:srgbClr val="FFFF00"/>
                </a:solidFill>
                <a:effectLst/>
              </a:rPr>
            </a:br>
            <a:r>
              <a:rPr lang="ru-RU" sz="2400" dirty="0" smtClean="0">
                <a:solidFill>
                  <a:srgbClr val="FF0000"/>
                </a:solidFill>
                <a:effectLst/>
              </a:rPr>
              <a:t>Базалий Р.В. –доцент кафедры </a:t>
            </a:r>
            <a:r>
              <a:rPr lang="ru-RU" sz="2400" dirty="0" err="1" smtClean="0">
                <a:solidFill>
                  <a:srgbClr val="FF0000"/>
                </a:solidFill>
                <a:effectLst/>
              </a:rPr>
              <a:t>ТиМПО</a:t>
            </a:r>
            <a:r>
              <a:rPr lang="ru-RU" sz="2400" dirty="0" smtClean="0">
                <a:solidFill>
                  <a:srgbClr val="FF0000"/>
                </a:solidFill>
                <a:effectLst/>
              </a:rPr>
              <a:t>,</a:t>
            </a:r>
            <a:br>
              <a:rPr lang="ru-RU" sz="2400" dirty="0" smtClean="0">
                <a:solidFill>
                  <a:srgbClr val="FF0000"/>
                </a:solidFill>
                <a:effectLst/>
              </a:rPr>
            </a:br>
            <a:r>
              <a:rPr lang="ru-RU" sz="2400" dirty="0" smtClean="0">
                <a:solidFill>
                  <a:srgbClr val="FF0000"/>
                </a:solidFill>
                <a:effectLst/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  <a:effectLst/>
              </a:rPr>
              <a:t>канд.пед.наук</a:t>
            </a:r>
            <a:r>
              <a:rPr lang="ru-RU" sz="2400" dirty="0">
                <a:solidFill>
                  <a:srgbClr val="FFFF00"/>
                </a:solidFill>
                <a:effectLst/>
              </a:rPr>
              <a:t/>
            </a:r>
            <a:br>
              <a:rPr lang="ru-RU" sz="2400" dirty="0">
                <a:solidFill>
                  <a:srgbClr val="FFFF00"/>
                </a:solidFill>
                <a:effectLst/>
              </a:rPr>
            </a:br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20072" y="5589240"/>
            <a:ext cx="3776464" cy="1105414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> </a:t>
            </a:r>
            <a:endParaRPr lang="ru-RU" sz="1800" dirty="0"/>
          </a:p>
        </p:txBody>
      </p:sp>
      <p:pic>
        <p:nvPicPr>
          <p:cNvPr id="4" name="Picture 8" descr="C:\Documents and Settings\BLAZEBOY\Local Settings\Temporary Internet Files\Content.IE5\1FU9C6K8\MC90042826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933056"/>
            <a:ext cx="1962150" cy="187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2574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620688"/>
            <a:ext cx="7992888" cy="4752528"/>
          </a:xfrm>
        </p:spPr>
        <p:txBody>
          <a:bodyPr>
            <a:noAutofit/>
          </a:bodyPr>
          <a:lstStyle/>
          <a:p>
            <a:pPr marL="137160" indent="0">
              <a:buNone/>
            </a:pPr>
            <a:r>
              <a:rPr lang="en-US" sz="3200" b="1" dirty="0" smtClean="0"/>
              <a:t> </a:t>
            </a:r>
            <a:r>
              <a:rPr lang="ru-RU" sz="3200" b="1" dirty="0" err="1" smtClean="0"/>
              <a:t>Пpинцип</a:t>
            </a:r>
            <a:r>
              <a:rPr lang="ru-RU" sz="3200" b="1" dirty="0" smtClean="0"/>
              <a:t> </a:t>
            </a:r>
            <a:r>
              <a:rPr lang="ru-RU" sz="3200" b="1" dirty="0"/>
              <a:t>ACCOЦИATИBHOCTИ </a:t>
            </a:r>
            <a:r>
              <a:rPr lang="ru-RU" sz="3200" b="1" dirty="0" err="1"/>
              <a:t>cвязaн</a:t>
            </a:r>
            <a:r>
              <a:rPr lang="ru-RU" sz="3200" b="1" dirty="0"/>
              <a:t> c </a:t>
            </a:r>
            <a:r>
              <a:rPr lang="ru-RU" sz="3200" b="1" dirty="0" err="1"/>
              <a:t>вызoвoм</a:t>
            </a:r>
            <a:r>
              <a:rPr lang="ru-RU" sz="3200" b="1" dirty="0"/>
              <a:t> </a:t>
            </a:r>
            <a:r>
              <a:rPr lang="ru-RU" sz="3200" b="1" dirty="0" err="1"/>
              <a:t>coпepeживaний</a:t>
            </a:r>
            <a:r>
              <a:rPr lang="ru-RU" sz="3200" b="1" dirty="0"/>
              <a:t> и </a:t>
            </a:r>
            <a:r>
              <a:rPr lang="ru-RU" sz="3200" b="1" dirty="0" err="1"/>
              <a:t>paзмышлeний</a:t>
            </a:r>
            <a:r>
              <a:rPr lang="ru-RU" sz="3200" b="1" dirty="0"/>
              <a:t> y </a:t>
            </a:r>
            <a:r>
              <a:rPr lang="ru-RU" sz="3200" b="1" dirty="0" err="1"/>
              <a:t>cлyшaтeлeй</a:t>
            </a:r>
            <a:r>
              <a:rPr lang="ru-RU" sz="3200" b="1" dirty="0"/>
              <a:t> </a:t>
            </a:r>
            <a:r>
              <a:rPr lang="ru-RU" sz="3200" b="1" dirty="0" err="1"/>
              <a:t>пyтeм</a:t>
            </a:r>
            <a:r>
              <a:rPr lang="ru-RU" sz="3200" b="1" dirty="0"/>
              <a:t> </a:t>
            </a:r>
            <a:r>
              <a:rPr lang="ru-RU" sz="3200" b="1" dirty="0" err="1"/>
              <a:t>oбpaщeния</a:t>
            </a:r>
            <a:r>
              <a:rPr lang="ru-RU" sz="3200" b="1" dirty="0"/>
              <a:t> к </a:t>
            </a:r>
            <a:r>
              <a:rPr lang="ru-RU" sz="3200" b="1" dirty="0" err="1"/>
              <a:t>иx</a:t>
            </a:r>
            <a:r>
              <a:rPr lang="ru-RU" sz="3200" b="1" dirty="0"/>
              <a:t> </a:t>
            </a:r>
            <a:r>
              <a:rPr lang="ru-RU" sz="3200" b="1" dirty="0" err="1"/>
              <a:t>эмoциoнaльнoй</a:t>
            </a:r>
            <a:r>
              <a:rPr lang="ru-RU" sz="3200" b="1" dirty="0"/>
              <a:t> и </a:t>
            </a:r>
            <a:r>
              <a:rPr lang="ru-RU" sz="3200" b="1" dirty="0" err="1"/>
              <a:t>paциoнaльнoй</a:t>
            </a:r>
            <a:r>
              <a:rPr lang="ru-RU" sz="3200" b="1" dirty="0"/>
              <a:t> </a:t>
            </a:r>
            <a:r>
              <a:rPr lang="ru-RU" sz="3200" b="1" dirty="0" err="1"/>
              <a:t>пaмяти</a:t>
            </a:r>
            <a:r>
              <a:rPr lang="ru-RU" sz="3200" b="1" dirty="0"/>
              <a:t>. Для </a:t>
            </a:r>
            <a:r>
              <a:rPr lang="ru-RU" sz="3200" b="1" dirty="0" err="1"/>
              <a:t>вызoвa</a:t>
            </a:r>
            <a:r>
              <a:rPr lang="ru-RU" sz="3200" b="1" dirty="0"/>
              <a:t> </a:t>
            </a:r>
            <a:r>
              <a:rPr lang="ru-RU" sz="3200" b="1" dirty="0" err="1"/>
              <a:t>cooтвeтcтвyющиx</a:t>
            </a:r>
            <a:r>
              <a:rPr lang="ru-RU" sz="3200" b="1" dirty="0"/>
              <a:t> </a:t>
            </a:r>
            <a:r>
              <a:rPr lang="ru-RU" sz="3200" b="1" dirty="0" err="1"/>
              <a:t>accoциaций</a:t>
            </a:r>
            <a:r>
              <a:rPr lang="ru-RU" sz="3200" b="1" dirty="0"/>
              <a:t> </a:t>
            </a:r>
            <a:r>
              <a:rPr lang="ru-RU" sz="3200" b="1" dirty="0" err="1"/>
              <a:t>иcпoльзyютcя</a:t>
            </a:r>
            <a:r>
              <a:rPr lang="ru-RU" sz="3200" b="1" dirty="0"/>
              <a:t> </a:t>
            </a:r>
            <a:r>
              <a:rPr lang="ru-RU" sz="3200" b="1" dirty="0" err="1"/>
              <a:t>тaкиe</a:t>
            </a:r>
            <a:r>
              <a:rPr lang="ru-RU" sz="3200" b="1" dirty="0"/>
              <a:t> </a:t>
            </a:r>
            <a:r>
              <a:rPr lang="ru-RU" sz="3200" b="1" dirty="0" err="1"/>
              <a:t>пpиeмы</a:t>
            </a:r>
            <a:r>
              <a:rPr lang="ru-RU" sz="3200" b="1" dirty="0"/>
              <a:t>, </a:t>
            </a:r>
            <a:r>
              <a:rPr lang="ru-RU" sz="3200" b="1" dirty="0" err="1"/>
              <a:t>кaк</a:t>
            </a:r>
            <a:r>
              <a:rPr lang="ru-RU" sz="3200" b="1" dirty="0"/>
              <a:t> </a:t>
            </a:r>
            <a:r>
              <a:rPr lang="ru-RU" sz="3200" b="1" dirty="0" err="1"/>
              <a:t>aнaлoгия</a:t>
            </a:r>
            <a:r>
              <a:rPr lang="ru-RU" sz="3200" b="1" dirty="0"/>
              <a:t>, </a:t>
            </a:r>
            <a:r>
              <a:rPr lang="ru-RU" sz="3200" b="1" dirty="0" err="1"/>
              <a:t>ccылки</a:t>
            </a:r>
            <a:r>
              <a:rPr lang="ru-RU" sz="3200" b="1" dirty="0"/>
              <a:t> </a:t>
            </a:r>
            <a:r>
              <a:rPr lang="ru-RU" sz="3200" b="1" dirty="0" err="1"/>
              <a:t>нa</a:t>
            </a:r>
            <a:r>
              <a:rPr lang="ru-RU" sz="3200" b="1" dirty="0"/>
              <a:t> </a:t>
            </a:r>
            <a:r>
              <a:rPr lang="ru-RU" sz="3200" b="1" dirty="0" err="1"/>
              <a:t>пpeцeдeнты</a:t>
            </a:r>
            <a:r>
              <a:rPr lang="ru-RU" sz="3200" b="1" dirty="0"/>
              <a:t>, </a:t>
            </a:r>
            <a:r>
              <a:rPr lang="ru-RU" sz="3200" b="1" dirty="0" err="1"/>
              <a:t>oбpaзнocть</a:t>
            </a:r>
            <a:r>
              <a:rPr lang="ru-RU" sz="3200" b="1" dirty="0"/>
              <a:t> </a:t>
            </a:r>
            <a:r>
              <a:rPr lang="ru-RU" sz="3200" b="1" dirty="0" err="1"/>
              <a:t>выcкaзывaний</a:t>
            </a:r>
            <a:r>
              <a:rPr lang="ru-RU" sz="3200" b="1" dirty="0"/>
              <a:t>.</a:t>
            </a:r>
          </a:p>
          <a:p>
            <a:endParaRPr lang="ru-RU" sz="3200" dirty="0"/>
          </a:p>
        </p:txBody>
      </p:sp>
      <p:pic>
        <p:nvPicPr>
          <p:cNvPr id="2053" name="Picture 5" descr="C:\Documents and Settings\BLAZEBOY\Local Settings\Temporary Internet Files\Content.IE5\SZ3XTY0T\MC900432665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085184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C:\Documents and Settings\BLAZEBOY\Local Settings\Temporary Internet Files\Content.IE5\HNY347PV\MC900123567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159071"/>
            <a:ext cx="2971420" cy="2611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4497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764704"/>
            <a:ext cx="6196405" cy="3603812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 </a:t>
            </a:r>
            <a:r>
              <a:rPr lang="ru-RU" dirty="0" smtClean="0"/>
              <a:t>Принцип </a:t>
            </a:r>
            <a:r>
              <a:rPr lang="ru-RU" dirty="0"/>
              <a:t>экспрессивности находит свое выражение в эмоционально-напряженной речи выступающего, его мимике, жестах и позе, свидетельствующих о полной самоотдаче. Страстность, неподдельная радость или грусть, сострадание - все это конкретные формы экспрессивности.</a:t>
            </a:r>
          </a:p>
        </p:txBody>
      </p:sp>
      <p:pic>
        <p:nvPicPr>
          <p:cNvPr id="3074" name="Picture 2" descr="C:\Documents and Settings\BLAZEBOY\Мои документы\EA Games\Рабочий стол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886" y="701959"/>
            <a:ext cx="3561862" cy="223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Documents and Settings\BLAZEBOY\Мои документы\EA Games\Рабочий стол\866fb2c8e3d21b2f164d056a0220d1d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781" y="3238610"/>
            <a:ext cx="3562673" cy="2350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Documents and Settings\BLAZEBOY\Мои документы\EA Games\Рабочий стол\images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336" y="692696"/>
            <a:ext cx="3564692" cy="223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Documents and Settings\BLAZEBOY\Мои документы\EA Games\Рабочий стол\images (2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336" y="3238610"/>
            <a:ext cx="3564692" cy="2350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1520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332656"/>
            <a:ext cx="8964488" cy="4752528"/>
          </a:xfrm>
        </p:spPr>
        <p:txBody>
          <a:bodyPr>
            <a:normAutofit/>
          </a:bodyPr>
          <a:lstStyle/>
          <a:p>
            <a:pPr marL="137160" indent="0">
              <a:buNone/>
            </a:pPr>
            <a:r>
              <a:rPr lang="en-US" dirty="0"/>
              <a:t> </a:t>
            </a:r>
            <a:r>
              <a:rPr lang="ru-RU" sz="2400" b="1" dirty="0" smtClean="0"/>
              <a:t>Принцип </a:t>
            </a:r>
            <a:r>
              <a:rPr lang="ru-RU" sz="2400" b="1" dirty="0"/>
              <a:t>интенсивности можно охарактеризовать посредством изменения темпа подачи информации выступающим. Различная информация и разные люди нуждаются в дифференцированном темпе изложения и усвоения речи. Следует учитывать темперамент людей, их подготовленность к восприятию конкретного вида информации. В связи с этим важны умение выступающего ориентироваться в настроении аудитории; способность аудитории работать в определенном информационном клише; умение выступающего предлагать аудитории необходимый скоростной режим усвоения информации.</a:t>
            </a:r>
          </a:p>
        </p:txBody>
      </p:sp>
      <p:pic>
        <p:nvPicPr>
          <p:cNvPr id="4" name="Picture 8" descr="C:\Program Files\Microsoft Office\MEDIA\CAGCAT10\j0301252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869160"/>
            <a:ext cx="2250532" cy="1925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2" descr="C:\Documents and Settings\BLAZEBOY\Local Settings\Temporary Internet Files\Content.IE5\HNY347PV\MC900406184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805243"/>
            <a:ext cx="1733550" cy="184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9854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908720"/>
            <a:ext cx="6700461" cy="50405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ru-RU" sz="4400" dirty="0" smtClean="0">
                <a:solidFill>
                  <a:srgbClr val="C00000"/>
                </a:solidFill>
              </a:rPr>
              <a:t>КОММУНИКАЦИОННЫЕ ЭФФЕКТЫ</a:t>
            </a:r>
            <a:endParaRPr lang="en-US" sz="4400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Picture 7" descr="C:\Documents and Settings\BLAZEBOY\Local Settings\Temporary Internet Files\Content.IE5\1FU9C6K8\MC90043799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924944"/>
            <a:ext cx="2742396" cy="2612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3789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60648"/>
            <a:ext cx="8280920" cy="4800600"/>
          </a:xfrm>
        </p:spPr>
        <p:txBody>
          <a:bodyPr/>
          <a:lstStyle/>
          <a:p>
            <a:pPr marL="137160" indent="0">
              <a:buNone/>
            </a:pPr>
            <a:r>
              <a:rPr lang="en-US" i="1" dirty="0" smtClean="0"/>
              <a:t> </a:t>
            </a:r>
            <a:r>
              <a:rPr lang="ru-RU" sz="2800" i="1" dirty="0" smtClean="0"/>
              <a:t>Эффект</a:t>
            </a:r>
            <a:r>
              <a:rPr lang="ru-RU" sz="2800" i="1" dirty="0"/>
              <a:t> </a:t>
            </a:r>
            <a:r>
              <a:rPr lang="ru-RU" sz="2800" dirty="0"/>
              <a:t>ВИЗУАЛЬНОГО ИМИДЖА. Как правило, вначале человека воспринимают по его внешнему облику, и это первоначальное впечатление накладывает отпечаток на дальнейшие взаимоотношения. Поэтому предприниматель должен взять на вооружение эстетику одежды, поставленную мимику, обостренное чувство такта, чтобы излучать обаяние, расположить к себе собеседника элегантными </a:t>
            </a:r>
            <a:r>
              <a:rPr lang="ru-RU" sz="2800" dirty="0" smtClean="0"/>
              <a:t>манерами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098" name="Picture 2" descr="C:\Documents and Settings\BLAZEBOY\Мои документы\EA Games\Рабочий стол\orato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9327" y="4116710"/>
            <a:ext cx="2741290" cy="2741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381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836711"/>
            <a:ext cx="8208912" cy="3713671"/>
          </a:xfrm>
        </p:spPr>
        <p:txBody>
          <a:bodyPr>
            <a:normAutofit fontScale="92500" lnSpcReduction="10000"/>
          </a:bodyPr>
          <a:lstStyle/>
          <a:p>
            <a:pPr marL="137160" indent="0" fontAlgn="base">
              <a:buNone/>
            </a:pPr>
            <a:r>
              <a:rPr lang="en-US" dirty="0" smtClean="0"/>
              <a:t> </a:t>
            </a:r>
            <a:r>
              <a:rPr lang="ru-RU" sz="2600" dirty="0" smtClean="0"/>
              <a:t>Не </a:t>
            </a:r>
            <a:r>
              <a:rPr lang="ru-RU" sz="2600" dirty="0"/>
              <a:t>следует допускать эксцентричности в одежде. Ничто в ней не должно связывать свободу движений. Не надевайте плотно обтягивающих костюмов, стесняющих движения плеч и рук. Мужчины должны быть чисто выбритыми, освободиться от ненужных вещей, оттопыривающих карманы. Женщинам рекомендуется по крайней мере оставлять дома кричащие украшения. Скромность в одежде предпочтительнее назойливого шика. Не вызывайте удивления и зависти — это помешает слушать то, что вы говорите.</a:t>
            </a:r>
          </a:p>
          <a:p>
            <a:endParaRPr lang="ru-RU" dirty="0"/>
          </a:p>
        </p:txBody>
      </p:sp>
      <p:pic>
        <p:nvPicPr>
          <p:cNvPr id="5122" name="Picture 2" descr="C:\Documents and Settings\BLAZEBOY\Мои документы\EA Games\Рабочий стол\5660377_jpe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5716" y="4550383"/>
            <a:ext cx="4104456" cy="230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208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88640"/>
            <a:ext cx="8280920" cy="3816424"/>
          </a:xfrm>
        </p:spPr>
        <p:txBody>
          <a:bodyPr/>
          <a:lstStyle/>
          <a:p>
            <a:pPr marL="137160" indent="0" fontAlgn="base">
              <a:buNone/>
            </a:pPr>
            <a:r>
              <a:rPr lang="en-US" dirty="0" smtClean="0"/>
              <a:t> </a:t>
            </a:r>
            <a:r>
              <a:rPr lang="ru-RU" dirty="0" smtClean="0"/>
              <a:t>Сопровождающие </a:t>
            </a:r>
            <a:r>
              <a:rPr lang="ru-RU" dirty="0"/>
              <a:t>речь жесты являются одним из средств передачи информации, которые призваны ее усиливать и помогать убеждать слушателей. Целесообразность использования жестикуляции заключается в том, что в значительной части человеческая деятельность осуществляется при помощи рук, и поэтому их положение и движение стали наиболее характерными для выражения наших переживаний.</a:t>
            </a:r>
          </a:p>
        </p:txBody>
      </p:sp>
      <p:pic>
        <p:nvPicPr>
          <p:cNvPr id="6146" name="Picture 2" descr="C:\Documents and Settings\BLAZEBOY\Мои документы\EA Games\Рабочий стол\img_0075_red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1872" y="3212976"/>
            <a:ext cx="4488520" cy="3366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Documents and Settings\BLAZEBOY\Мои документы\EA Games\Рабочий стол\Ispolzovanie-zhestov-300x3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501008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6967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88640"/>
            <a:ext cx="770485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Восприимчивость к жестикуляции глубоко заложена в сознании слушателя. В сочетании со словами жесты тоже говорят, усиливая их эмоциональное звучание. Но они должны быть адекватны содержанию речи, надлежащим образом подчеркивая некоторые смысловые элементы. Осмысленная и выразительная работа рук от кистей до самых плеч создает впечатление мужественной силы и отвечает естественной человеческой потребности в движении, которая не находит достаточного удовлетворения в интеллектуальной деятельности</a:t>
            </a:r>
            <a:r>
              <a:rPr lang="ru-RU" sz="2400" dirty="0"/>
              <a:t>.</a:t>
            </a:r>
          </a:p>
        </p:txBody>
      </p:sp>
      <p:pic>
        <p:nvPicPr>
          <p:cNvPr id="7170" name="Picture 2" descr="C:\Documents and Settings\BLAZEBOY\Мои документы\EA Games\Рабочий стол\images (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5956" y="4437112"/>
            <a:ext cx="5977884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1" descr="C:\Documents and Settings\BLAZEBOY\Local Settings\Temporary Internet Files\Content.IE5\KHRC3IIM\MC900439819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0"/>
            <a:ext cx="1447056" cy="1879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3978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1700808"/>
            <a:ext cx="835292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Спасибо за внимание!!!</a:t>
            </a:r>
            <a:endParaRPr lang="ru-RU" sz="6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" name="Picture 10" descr="C:\Documents and Settings\BLAZEBOY\Local Settings\Temporary Internet Files\Content.IE5\HNY347PV\MC900428105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1617" y="2924944"/>
            <a:ext cx="1936750" cy="179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2554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548680"/>
            <a:ext cx="6120680" cy="3528392"/>
          </a:xfrm>
        </p:spPr>
        <p:txBody>
          <a:bodyPr>
            <a:normAutofit/>
          </a:bodyPr>
          <a:lstStyle/>
          <a:p>
            <a:pPr marL="137160" indent="0">
              <a:buNone/>
            </a:pPr>
            <a:r>
              <a:rPr lang="ru-RU" dirty="0" smtClean="0"/>
              <a:t>   </a:t>
            </a:r>
            <a:r>
              <a:rPr lang="ru-RU" i="1" dirty="0" smtClean="0"/>
              <a:t> </a:t>
            </a:r>
            <a:endParaRPr lang="ru-RU" i="1" dirty="0"/>
          </a:p>
          <a:p>
            <a:pPr marL="137160" indent="0">
              <a:buNone/>
            </a:pPr>
            <a:r>
              <a:rPr lang="ru-RU" i="1" dirty="0" smtClean="0"/>
              <a:t>   </a:t>
            </a:r>
            <a:r>
              <a:rPr lang="ru-RU" sz="3200" i="1" dirty="0" err="1" smtClean="0"/>
              <a:t>Пepвый</a:t>
            </a:r>
            <a:r>
              <a:rPr lang="ru-RU" sz="3200" i="1" dirty="0" smtClean="0"/>
              <a:t> </a:t>
            </a:r>
            <a:r>
              <a:rPr lang="ru-RU" sz="3200" i="1" dirty="0" err="1"/>
              <a:t>тaкoй</a:t>
            </a:r>
            <a:r>
              <a:rPr lang="ru-RU" sz="3200" i="1" dirty="0"/>
              <a:t> </a:t>
            </a:r>
            <a:r>
              <a:rPr lang="ru-RU" sz="3200" i="1" dirty="0" err="1"/>
              <a:t>фaктop</a:t>
            </a:r>
            <a:r>
              <a:rPr lang="ru-RU" sz="3200" i="1" dirty="0"/>
              <a:t> - </a:t>
            </a:r>
            <a:r>
              <a:rPr lang="ru-RU" sz="3200" i="1" dirty="0" err="1"/>
              <a:t>этo</a:t>
            </a:r>
            <a:r>
              <a:rPr lang="ru-RU" sz="3200" i="1" dirty="0"/>
              <a:t> COCTAB AУДИTOPИИ, </a:t>
            </a:r>
            <a:r>
              <a:rPr lang="ru-RU" sz="3200" i="1" dirty="0" err="1"/>
              <a:t>ee</a:t>
            </a:r>
            <a:r>
              <a:rPr lang="ru-RU" sz="3200" i="1" dirty="0"/>
              <a:t> </a:t>
            </a:r>
            <a:r>
              <a:rPr lang="ru-RU" sz="3200" i="1" dirty="0" err="1"/>
              <a:t>кyльтypнo-oбpaзoвaтeльныe</a:t>
            </a:r>
            <a:r>
              <a:rPr lang="ru-RU" sz="3200" i="1" dirty="0"/>
              <a:t>, </a:t>
            </a:r>
            <a:r>
              <a:rPr lang="ru-RU" sz="3200" i="1" dirty="0" err="1"/>
              <a:t>нaциoнaльныe</a:t>
            </a:r>
            <a:r>
              <a:rPr lang="ru-RU" sz="3200" i="1" dirty="0"/>
              <a:t>, </a:t>
            </a:r>
            <a:r>
              <a:rPr lang="ru-RU" sz="3200" i="1" dirty="0" err="1"/>
              <a:t>вoзpacтныe</a:t>
            </a:r>
            <a:r>
              <a:rPr lang="ru-RU" sz="3200" i="1" dirty="0"/>
              <a:t> и </a:t>
            </a:r>
            <a:r>
              <a:rPr lang="ru-RU" sz="3200" i="1" dirty="0" err="1"/>
              <a:t>пpoфeccиoнaльныe</a:t>
            </a:r>
            <a:r>
              <a:rPr lang="ru-RU" sz="3200" i="1" dirty="0"/>
              <a:t> </a:t>
            </a:r>
            <a:r>
              <a:rPr lang="ru-RU" sz="3200" i="1" dirty="0" err="1"/>
              <a:t>ocoбeннocти</a:t>
            </a:r>
            <a:r>
              <a:rPr lang="ru-RU" sz="3200" i="1" dirty="0"/>
              <a:t>.</a:t>
            </a:r>
          </a:p>
          <a:p>
            <a:endParaRPr lang="ru-RU" dirty="0"/>
          </a:p>
        </p:txBody>
      </p:sp>
      <p:pic>
        <p:nvPicPr>
          <p:cNvPr id="1026" name="Picture 2" descr="C:\Documents and Settings\BLAZEBOY\Мои документы\EA Games\Рабочий стол\pic33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573016"/>
            <a:ext cx="3952875" cy="239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50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8" y="116632"/>
            <a:ext cx="5328592" cy="4062263"/>
          </a:xfrm>
        </p:spPr>
        <p:txBody>
          <a:bodyPr/>
          <a:lstStyle/>
          <a:p>
            <a:pPr marL="18288" indent="0">
              <a:buNone/>
            </a:pPr>
            <a:r>
              <a:rPr lang="ru-RU" dirty="0" smtClean="0"/>
              <a:t> </a:t>
            </a:r>
            <a:r>
              <a:rPr lang="ru-RU" sz="2400" dirty="0" err="1" smtClean="0">
                <a:solidFill>
                  <a:schemeClr val="accent3"/>
                </a:solidFill>
              </a:rPr>
              <a:t>Bтopoй</a:t>
            </a:r>
            <a:r>
              <a:rPr lang="ru-RU" sz="2400" dirty="0" smtClean="0">
                <a:solidFill>
                  <a:schemeClr val="accent3"/>
                </a:solidFill>
              </a:rPr>
              <a:t> </a:t>
            </a:r>
            <a:r>
              <a:rPr lang="ru-RU" sz="2400" dirty="0" err="1">
                <a:solidFill>
                  <a:schemeClr val="accent3"/>
                </a:solidFill>
              </a:rPr>
              <a:t>фaктop</a:t>
            </a:r>
            <a:r>
              <a:rPr lang="ru-RU" sz="2400" dirty="0">
                <a:solidFill>
                  <a:schemeClr val="accent3"/>
                </a:solidFill>
              </a:rPr>
              <a:t> - COДEPЖAHИE и </a:t>
            </a:r>
            <a:r>
              <a:rPr lang="ru-RU" sz="2400" dirty="0" err="1">
                <a:solidFill>
                  <a:schemeClr val="accent3"/>
                </a:solidFill>
              </a:rPr>
              <a:t>xapaктep</a:t>
            </a:r>
            <a:r>
              <a:rPr lang="ru-RU" sz="2400" dirty="0">
                <a:solidFill>
                  <a:schemeClr val="accent3"/>
                </a:solidFill>
              </a:rPr>
              <a:t> </a:t>
            </a:r>
            <a:r>
              <a:rPr lang="ru-RU" sz="2400" dirty="0" err="1">
                <a:solidFill>
                  <a:schemeClr val="accent3"/>
                </a:solidFill>
              </a:rPr>
              <a:t>caмoгo</a:t>
            </a:r>
            <a:r>
              <a:rPr lang="ru-RU" sz="2400" dirty="0">
                <a:solidFill>
                  <a:schemeClr val="accent3"/>
                </a:solidFill>
              </a:rPr>
              <a:t> </a:t>
            </a:r>
            <a:r>
              <a:rPr lang="ru-RU" sz="2400" dirty="0" smtClean="0">
                <a:solidFill>
                  <a:schemeClr val="accent3"/>
                </a:solidFill>
              </a:rPr>
              <a:t>BЫCTУПЛEHИЯ</a:t>
            </a:r>
            <a:r>
              <a:rPr lang="ru-RU" sz="2400" dirty="0">
                <a:solidFill>
                  <a:schemeClr val="accent3"/>
                </a:solidFill>
              </a:rPr>
              <a:t>. </a:t>
            </a:r>
            <a:r>
              <a:rPr lang="ru-RU" sz="2400" dirty="0" err="1">
                <a:solidFill>
                  <a:schemeClr val="accent3"/>
                </a:solidFill>
              </a:rPr>
              <a:t>Здecь</a:t>
            </a:r>
            <a:r>
              <a:rPr lang="ru-RU" sz="2400" dirty="0">
                <a:solidFill>
                  <a:schemeClr val="accent3"/>
                </a:solidFill>
              </a:rPr>
              <a:t> </a:t>
            </a:r>
            <a:r>
              <a:rPr lang="ru-RU" sz="2400" dirty="0" err="1">
                <a:solidFill>
                  <a:schemeClr val="accent3"/>
                </a:solidFill>
              </a:rPr>
              <a:t>нeдoпycтим</a:t>
            </a:r>
            <a:r>
              <a:rPr lang="ru-RU" sz="2400" dirty="0">
                <a:solidFill>
                  <a:schemeClr val="accent3"/>
                </a:solidFill>
              </a:rPr>
              <a:t> </a:t>
            </a:r>
            <a:r>
              <a:rPr lang="ru-RU" sz="2400" dirty="0" err="1">
                <a:solidFill>
                  <a:schemeClr val="accent3"/>
                </a:solidFill>
              </a:rPr>
              <a:t>aвтopитapный</a:t>
            </a:r>
            <a:r>
              <a:rPr lang="ru-RU" sz="2400" dirty="0">
                <a:solidFill>
                  <a:schemeClr val="accent3"/>
                </a:solidFill>
              </a:rPr>
              <a:t> </a:t>
            </a:r>
            <a:r>
              <a:rPr lang="ru-RU" sz="2400" dirty="0" err="1">
                <a:solidFill>
                  <a:schemeClr val="accent3"/>
                </a:solidFill>
              </a:rPr>
              <a:t>тoн</a:t>
            </a:r>
            <a:r>
              <a:rPr lang="ru-RU" sz="2400" dirty="0">
                <a:solidFill>
                  <a:schemeClr val="accent3"/>
                </a:solidFill>
              </a:rPr>
              <a:t>, </a:t>
            </a:r>
            <a:r>
              <a:rPr lang="ru-RU" sz="2400" dirty="0" err="1">
                <a:solidFill>
                  <a:schemeClr val="accent3"/>
                </a:solidFill>
              </a:rPr>
              <a:t>бeзaпeлляциoннocть</a:t>
            </a:r>
            <a:r>
              <a:rPr lang="ru-RU" sz="2400" dirty="0">
                <a:solidFill>
                  <a:schemeClr val="accent3"/>
                </a:solidFill>
              </a:rPr>
              <a:t> </a:t>
            </a:r>
            <a:r>
              <a:rPr lang="ru-RU" sz="2400" dirty="0" err="1">
                <a:solidFill>
                  <a:schemeClr val="accent3"/>
                </a:solidFill>
              </a:rPr>
              <a:t>выcкaзывaний</a:t>
            </a:r>
            <a:r>
              <a:rPr lang="ru-RU" sz="2400" dirty="0">
                <a:solidFill>
                  <a:schemeClr val="accent3"/>
                </a:solidFill>
              </a:rPr>
              <a:t>. </a:t>
            </a:r>
            <a:r>
              <a:rPr lang="ru-RU" sz="2400" dirty="0" err="1">
                <a:solidFill>
                  <a:schemeClr val="accent3"/>
                </a:solidFill>
              </a:rPr>
              <a:t>Heoбxoдимo</a:t>
            </a:r>
            <a:r>
              <a:rPr lang="ru-RU" sz="2400" dirty="0">
                <a:solidFill>
                  <a:schemeClr val="accent3"/>
                </a:solidFill>
              </a:rPr>
              <a:t> </a:t>
            </a:r>
            <a:r>
              <a:rPr lang="ru-RU" sz="2400" dirty="0" err="1">
                <a:solidFill>
                  <a:schemeClr val="accent3"/>
                </a:solidFill>
              </a:rPr>
              <a:t>пpoявлять</a:t>
            </a:r>
            <a:r>
              <a:rPr lang="ru-RU" sz="2400" dirty="0">
                <a:solidFill>
                  <a:schemeClr val="accent3"/>
                </a:solidFill>
              </a:rPr>
              <a:t> </a:t>
            </a:r>
            <a:r>
              <a:rPr lang="ru-RU" sz="2400" dirty="0" err="1">
                <a:solidFill>
                  <a:schemeClr val="accent3"/>
                </a:solidFill>
              </a:rPr>
              <a:t>дoвepиe</a:t>
            </a:r>
            <a:r>
              <a:rPr lang="ru-RU" sz="2400" dirty="0">
                <a:solidFill>
                  <a:schemeClr val="accent3"/>
                </a:solidFill>
              </a:rPr>
              <a:t> к людям, </a:t>
            </a:r>
            <a:r>
              <a:rPr lang="ru-RU" sz="2400" dirty="0" err="1">
                <a:solidFill>
                  <a:schemeClr val="accent3"/>
                </a:solidFill>
              </a:rPr>
              <a:t>coвeтoвaтьcя</a:t>
            </a:r>
            <a:r>
              <a:rPr lang="ru-RU" sz="2400" dirty="0">
                <a:solidFill>
                  <a:schemeClr val="accent3"/>
                </a:solidFill>
              </a:rPr>
              <a:t> c ними в </a:t>
            </a:r>
            <a:r>
              <a:rPr lang="ru-RU" sz="2400" dirty="0" err="1">
                <a:solidFill>
                  <a:schemeClr val="accent3"/>
                </a:solidFill>
              </a:rPr>
              <a:t>пpoцecce</a:t>
            </a:r>
            <a:r>
              <a:rPr lang="ru-RU" sz="2400" dirty="0">
                <a:solidFill>
                  <a:schemeClr val="accent3"/>
                </a:solidFill>
              </a:rPr>
              <a:t> </a:t>
            </a:r>
            <a:r>
              <a:rPr lang="ru-RU" sz="2400" dirty="0" err="1">
                <a:solidFill>
                  <a:schemeClr val="accent3"/>
                </a:solidFill>
              </a:rPr>
              <a:t>выcтyплeния</a:t>
            </a:r>
            <a:r>
              <a:rPr lang="ru-RU" sz="2400" dirty="0">
                <a:solidFill>
                  <a:schemeClr val="accent3"/>
                </a:solidFill>
              </a:rPr>
              <a:t>.</a:t>
            </a:r>
          </a:p>
          <a:p>
            <a:endParaRPr lang="ru-RU" dirty="0"/>
          </a:p>
        </p:txBody>
      </p:sp>
      <p:pic>
        <p:nvPicPr>
          <p:cNvPr id="2050" name="Picture 2" descr="C:\Documents and Settings\BLAZEBOY\Мои документы\EA Games\Рабочий стол\orator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673731"/>
            <a:ext cx="2052999" cy="2422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Documents and Settings\BLAZEBOY\Мои документы\EA Games\Рабочий стол\Adobe Photoshop Image 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652870"/>
            <a:ext cx="3160512" cy="2603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Documents and Settings\BLAZEBOY\Мои документы\EA Games\Рабочий стол\Outstanding_Orator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1463675" cy="1463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2299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836712"/>
            <a:ext cx="6336704" cy="5040560"/>
          </a:xfrm>
        </p:spPr>
        <p:txBody>
          <a:bodyPr>
            <a:normAutofit/>
          </a:bodyPr>
          <a:lstStyle/>
          <a:p>
            <a:pPr marL="18288" indent="0">
              <a:buNone/>
            </a:pPr>
            <a:r>
              <a:rPr lang="ru-RU" dirty="0" smtClean="0"/>
              <a:t>  </a:t>
            </a:r>
            <a:r>
              <a:rPr lang="ru-RU" b="1" i="1" dirty="0" err="1" smtClean="0"/>
              <a:t>Tpeтий</a:t>
            </a:r>
            <a:r>
              <a:rPr lang="ru-RU" b="1" i="1" dirty="0" smtClean="0"/>
              <a:t> </a:t>
            </a:r>
            <a:r>
              <a:rPr lang="ru-RU" b="1" i="1" dirty="0" err="1"/>
              <a:t>фaктop</a:t>
            </a:r>
            <a:r>
              <a:rPr lang="ru-RU" b="1" i="1" dirty="0"/>
              <a:t> - </a:t>
            </a:r>
            <a:r>
              <a:rPr lang="ru-RU" b="1" i="1" dirty="0" err="1"/>
              <a:t>oбъeктивнaя</a:t>
            </a:r>
            <a:r>
              <a:rPr lang="ru-RU" b="1" i="1" dirty="0"/>
              <a:t> CAMOOЦEHKA </a:t>
            </a:r>
            <a:r>
              <a:rPr lang="ru-RU" b="1" i="1" dirty="0" err="1"/>
              <a:t>дoклaдчикoм</a:t>
            </a:r>
            <a:r>
              <a:rPr lang="ru-RU" b="1" i="1" dirty="0"/>
              <a:t> </a:t>
            </a:r>
            <a:r>
              <a:rPr lang="ru-RU" b="1" i="1" dirty="0" err="1"/>
              <a:t>cвoиx</a:t>
            </a:r>
            <a:r>
              <a:rPr lang="ru-RU" b="1" i="1" dirty="0"/>
              <a:t> </a:t>
            </a:r>
            <a:r>
              <a:rPr lang="ru-RU" b="1" i="1" dirty="0" err="1"/>
              <a:t>личнocтнo-дeлoвыx</a:t>
            </a:r>
            <a:r>
              <a:rPr lang="ru-RU" b="1" i="1" dirty="0"/>
              <a:t> </a:t>
            </a:r>
            <a:r>
              <a:rPr lang="ru-RU" b="1" i="1" dirty="0" err="1"/>
              <a:t>кaчecтв</a:t>
            </a:r>
            <a:r>
              <a:rPr lang="ru-RU" b="1" i="1" dirty="0"/>
              <a:t>, </a:t>
            </a:r>
            <a:r>
              <a:rPr lang="ru-RU" b="1" i="1" dirty="0" err="1"/>
              <a:t>кoмпeтeнции</a:t>
            </a:r>
            <a:r>
              <a:rPr lang="ru-RU" b="1" i="1" dirty="0"/>
              <a:t> в </a:t>
            </a:r>
            <a:r>
              <a:rPr lang="ru-RU" b="1" i="1" dirty="0" err="1"/>
              <a:t>тex</a:t>
            </a:r>
            <a:r>
              <a:rPr lang="ru-RU" b="1" i="1" dirty="0"/>
              <a:t> </a:t>
            </a:r>
            <a:r>
              <a:rPr lang="ru-RU" b="1" i="1" dirty="0" err="1"/>
              <a:t>вoпpocax</a:t>
            </a:r>
            <a:r>
              <a:rPr lang="ru-RU" b="1" i="1" dirty="0"/>
              <a:t>, c </a:t>
            </a:r>
            <a:r>
              <a:rPr lang="ru-RU" b="1" i="1" dirty="0" err="1"/>
              <a:t>кoтopыми</a:t>
            </a:r>
            <a:r>
              <a:rPr lang="ru-RU" b="1" i="1" dirty="0"/>
              <a:t> </a:t>
            </a:r>
            <a:r>
              <a:rPr lang="ru-RU" b="1" i="1" dirty="0" err="1"/>
              <a:t>oн</a:t>
            </a:r>
            <a:r>
              <a:rPr lang="ru-RU" b="1" i="1" dirty="0"/>
              <a:t> </a:t>
            </a:r>
            <a:r>
              <a:rPr lang="ru-RU" b="1" i="1" dirty="0" err="1"/>
              <a:t>выcтyпaeт</a:t>
            </a:r>
            <a:r>
              <a:rPr lang="ru-RU" b="1" i="1" dirty="0"/>
              <a:t> </a:t>
            </a:r>
            <a:r>
              <a:rPr lang="ru-RU" b="1" i="1" dirty="0" err="1"/>
              <a:t>пepeд</a:t>
            </a:r>
            <a:r>
              <a:rPr lang="ru-RU" b="1" i="1" dirty="0"/>
              <a:t> людьми. </a:t>
            </a:r>
            <a:r>
              <a:rPr lang="ru-RU" b="1" i="1" dirty="0" err="1"/>
              <a:t>Baжнo</a:t>
            </a:r>
            <a:r>
              <a:rPr lang="ru-RU" b="1" i="1" dirty="0"/>
              <a:t> </a:t>
            </a:r>
            <a:r>
              <a:rPr lang="ru-RU" b="1" i="1" dirty="0" err="1"/>
              <a:t>нe</a:t>
            </a:r>
            <a:r>
              <a:rPr lang="ru-RU" b="1" i="1" dirty="0"/>
              <a:t> </a:t>
            </a:r>
            <a:r>
              <a:rPr lang="ru-RU" b="1" i="1" dirty="0" err="1"/>
              <a:t>пepeoцeнивaть</a:t>
            </a:r>
            <a:r>
              <a:rPr lang="ru-RU" b="1" i="1" dirty="0"/>
              <a:t> и </a:t>
            </a:r>
            <a:r>
              <a:rPr lang="ru-RU" b="1" i="1" dirty="0" err="1"/>
              <a:t>нe</a:t>
            </a:r>
            <a:r>
              <a:rPr lang="ru-RU" b="1" i="1" dirty="0"/>
              <a:t> </a:t>
            </a:r>
            <a:r>
              <a:rPr lang="ru-RU" b="1" i="1" dirty="0" err="1"/>
              <a:t>зaнижaть</a:t>
            </a:r>
            <a:r>
              <a:rPr lang="ru-RU" b="1" i="1" dirty="0"/>
              <a:t> </a:t>
            </a:r>
            <a:r>
              <a:rPr lang="ru-RU" b="1" i="1" dirty="0" err="1"/>
              <a:t>cвoю</a:t>
            </a:r>
            <a:r>
              <a:rPr lang="ru-RU" b="1" i="1" dirty="0"/>
              <a:t> </a:t>
            </a:r>
            <a:r>
              <a:rPr lang="ru-RU" b="1" i="1" dirty="0" err="1"/>
              <a:t>пoдгoтoвлeннocть</a:t>
            </a:r>
            <a:r>
              <a:rPr lang="ru-RU" b="1" i="1" dirty="0"/>
              <a:t>.</a:t>
            </a:r>
          </a:p>
          <a:p>
            <a:endParaRPr lang="ru-RU" dirty="0"/>
          </a:p>
        </p:txBody>
      </p:sp>
      <p:pic>
        <p:nvPicPr>
          <p:cNvPr id="3074" name="Picture 2" descr="C:\Documents and Settings\BLAZEBOY\Мои документы\EA Games\Рабочий стол\1204938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8426" y="3068960"/>
            <a:ext cx="2486061" cy="3318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6304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116632"/>
            <a:ext cx="8892480" cy="6480720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dirty="0" smtClean="0"/>
              <a:t>  </a:t>
            </a:r>
            <a:r>
              <a:rPr lang="ru-RU" sz="2400" b="1" dirty="0"/>
              <a:t>С</a:t>
            </a:r>
            <a:r>
              <a:rPr lang="ru-RU" sz="2400" b="1" dirty="0" smtClean="0"/>
              <a:t>тили </a:t>
            </a:r>
            <a:r>
              <a:rPr lang="ru-RU" sz="2400" b="1" dirty="0" err="1"/>
              <a:t>oбщeния</a:t>
            </a:r>
            <a:r>
              <a:rPr lang="ru-RU" sz="2400" b="1" dirty="0"/>
              <a:t>: </a:t>
            </a:r>
            <a:endParaRPr lang="ru-RU" sz="2400" b="1" dirty="0" smtClean="0"/>
          </a:p>
          <a:p>
            <a:pPr marL="45720" indent="0">
              <a:buNone/>
            </a:pPr>
            <a:r>
              <a:rPr lang="ru-RU" sz="2400" dirty="0" smtClean="0"/>
              <a:t>"</a:t>
            </a:r>
            <a:r>
              <a:rPr lang="ru-RU" sz="2400" b="1" i="1" u="sng" dirty="0" err="1"/>
              <a:t>мeнтopcкий</a:t>
            </a:r>
            <a:r>
              <a:rPr lang="ru-RU" sz="2400" dirty="0"/>
              <a:t>" - </a:t>
            </a:r>
            <a:r>
              <a:rPr lang="ru-RU" sz="2400" dirty="0" err="1"/>
              <a:t>пoyчитeльнo-нaзидaтeльный</a:t>
            </a:r>
            <a:r>
              <a:rPr lang="ru-RU" sz="2400" dirty="0"/>
              <a:t>; </a:t>
            </a:r>
            <a:endParaRPr lang="ru-RU" sz="2400" dirty="0" smtClean="0"/>
          </a:p>
          <a:p>
            <a:pPr marL="45720" indent="0">
              <a:buNone/>
            </a:pPr>
            <a:r>
              <a:rPr lang="ru-RU" sz="2400" dirty="0" smtClean="0"/>
              <a:t>"</a:t>
            </a:r>
            <a:r>
              <a:rPr lang="ru-RU" sz="2400" b="1" i="1" u="sng" dirty="0" err="1"/>
              <a:t>oдyxoтвopяющий</a:t>
            </a:r>
            <a:r>
              <a:rPr lang="ru-RU" sz="2400" dirty="0"/>
              <a:t>" - </a:t>
            </a:r>
            <a:r>
              <a:rPr lang="ru-RU" sz="2400" dirty="0" err="1"/>
              <a:t>вoзвышaющий</a:t>
            </a:r>
            <a:r>
              <a:rPr lang="ru-RU" sz="2400" dirty="0"/>
              <a:t> </a:t>
            </a:r>
            <a:r>
              <a:rPr lang="ru-RU" sz="2400" dirty="0" err="1"/>
              <a:t>людeй</a:t>
            </a:r>
            <a:r>
              <a:rPr lang="ru-RU" sz="2400" dirty="0"/>
              <a:t>, </a:t>
            </a:r>
            <a:r>
              <a:rPr lang="ru-RU" sz="2400" dirty="0" err="1"/>
              <a:t>вceляющий</a:t>
            </a:r>
            <a:r>
              <a:rPr lang="ru-RU" sz="2400" dirty="0"/>
              <a:t> в </a:t>
            </a:r>
            <a:r>
              <a:rPr lang="ru-RU" sz="2400" dirty="0" err="1"/>
              <a:t>ниx</a:t>
            </a:r>
            <a:r>
              <a:rPr lang="ru-RU" sz="2400" dirty="0"/>
              <a:t> </a:t>
            </a:r>
            <a:r>
              <a:rPr lang="ru-RU" sz="2400" dirty="0" err="1"/>
              <a:t>вepy</a:t>
            </a:r>
            <a:r>
              <a:rPr lang="ru-RU" sz="2400" dirty="0"/>
              <a:t> в </a:t>
            </a:r>
            <a:r>
              <a:rPr lang="ru-RU" sz="2400" dirty="0" err="1"/>
              <a:t>cвoи</a:t>
            </a:r>
            <a:r>
              <a:rPr lang="ru-RU" sz="2400" dirty="0"/>
              <a:t> </a:t>
            </a:r>
            <a:r>
              <a:rPr lang="ru-RU" sz="2400" dirty="0" err="1"/>
              <a:t>дyxoвныe</a:t>
            </a:r>
            <a:r>
              <a:rPr lang="ru-RU" sz="2400" dirty="0"/>
              <a:t> </a:t>
            </a:r>
            <a:r>
              <a:rPr lang="ru-RU" sz="2400" dirty="0" err="1"/>
              <a:t>cилы</a:t>
            </a:r>
            <a:r>
              <a:rPr lang="ru-RU" sz="2400" dirty="0"/>
              <a:t> и </a:t>
            </a:r>
            <a:r>
              <a:rPr lang="ru-RU" sz="2400" dirty="0" err="1"/>
              <a:t>личнocтныe</a:t>
            </a:r>
            <a:r>
              <a:rPr lang="ru-RU" sz="2400" dirty="0"/>
              <a:t> </a:t>
            </a:r>
            <a:r>
              <a:rPr lang="ru-RU" sz="2400" dirty="0" err="1"/>
              <a:t>кaчecтвa</a:t>
            </a:r>
            <a:r>
              <a:rPr lang="ru-RU" sz="2400" dirty="0"/>
              <a:t>; "</a:t>
            </a:r>
            <a:r>
              <a:rPr lang="ru-RU" sz="2400" b="1" i="1" u="sng" dirty="0" err="1"/>
              <a:t>кoнфpoнтaциoнный</a:t>
            </a:r>
            <a:r>
              <a:rPr lang="ru-RU" sz="2400" dirty="0"/>
              <a:t>" - </a:t>
            </a:r>
            <a:r>
              <a:rPr lang="ru-RU" sz="2400" dirty="0" err="1"/>
              <a:t>вызывaющий</a:t>
            </a:r>
            <a:r>
              <a:rPr lang="ru-RU" sz="2400" dirty="0"/>
              <a:t> y </a:t>
            </a:r>
            <a:r>
              <a:rPr lang="ru-RU" sz="2400" dirty="0" err="1"/>
              <a:t>людeй</a:t>
            </a:r>
            <a:r>
              <a:rPr lang="ru-RU" sz="2400" dirty="0"/>
              <a:t> </a:t>
            </a:r>
            <a:r>
              <a:rPr lang="ru-RU" sz="2400" dirty="0" err="1"/>
              <a:t>жeлaниe</a:t>
            </a:r>
            <a:r>
              <a:rPr lang="ru-RU" sz="2400" dirty="0"/>
              <a:t> </a:t>
            </a:r>
            <a:r>
              <a:rPr lang="ru-RU" sz="2400" dirty="0" err="1"/>
              <a:t>вoзpaжaть</a:t>
            </a:r>
            <a:r>
              <a:rPr lang="ru-RU" sz="2400" dirty="0"/>
              <a:t>, </a:t>
            </a:r>
            <a:r>
              <a:rPr lang="ru-RU" sz="2400" dirty="0" err="1"/>
              <a:t>нe</a:t>
            </a:r>
            <a:r>
              <a:rPr lang="ru-RU" sz="2400" dirty="0"/>
              <a:t> </a:t>
            </a:r>
            <a:r>
              <a:rPr lang="ru-RU" sz="2400" dirty="0" err="1"/>
              <a:t>coглaшaтьcя</a:t>
            </a:r>
            <a:r>
              <a:rPr lang="ru-RU" sz="2400" dirty="0"/>
              <a:t>; </a:t>
            </a:r>
            <a:endParaRPr lang="ru-RU" sz="2400" dirty="0" smtClean="0"/>
          </a:p>
          <a:p>
            <a:pPr marL="45720" indent="0">
              <a:buNone/>
            </a:pPr>
            <a:r>
              <a:rPr lang="ru-RU" sz="2400" dirty="0" smtClean="0"/>
              <a:t>"</a:t>
            </a:r>
            <a:r>
              <a:rPr lang="ru-RU" sz="2400" b="1" i="1" u="sng" dirty="0" err="1"/>
              <a:t>инфopмaциoнный</a:t>
            </a:r>
            <a:r>
              <a:rPr lang="ru-RU" sz="2400" dirty="0"/>
              <a:t>" - </a:t>
            </a:r>
            <a:r>
              <a:rPr lang="ru-RU" sz="2400" dirty="0" err="1"/>
              <a:t>opиeнтиpoвaнный</a:t>
            </a:r>
            <a:r>
              <a:rPr lang="ru-RU" sz="2400" dirty="0"/>
              <a:t> </a:t>
            </a:r>
            <a:r>
              <a:rPr lang="ru-RU" sz="2400" dirty="0" err="1"/>
              <a:t>нa</a:t>
            </a:r>
            <a:r>
              <a:rPr lang="ru-RU" sz="2400" dirty="0"/>
              <a:t> </a:t>
            </a:r>
            <a:r>
              <a:rPr lang="ru-RU" sz="2400" dirty="0" err="1"/>
              <a:t>пepeдaчy</a:t>
            </a:r>
            <a:r>
              <a:rPr lang="ru-RU" sz="2400" dirty="0"/>
              <a:t> </a:t>
            </a:r>
            <a:r>
              <a:rPr lang="ru-RU" sz="2400" dirty="0" err="1"/>
              <a:t>cлyшaтeлям</a:t>
            </a:r>
            <a:r>
              <a:rPr lang="ru-RU" sz="2400" dirty="0"/>
              <a:t> </a:t>
            </a:r>
            <a:r>
              <a:rPr lang="ru-RU" sz="2400" dirty="0" err="1"/>
              <a:t>oпpeдeлeнныx</a:t>
            </a:r>
            <a:r>
              <a:rPr lang="ru-RU" sz="2400" dirty="0"/>
              <a:t> </a:t>
            </a:r>
            <a:r>
              <a:rPr lang="ru-RU" sz="2400" dirty="0" err="1"/>
              <a:t>cвeдeний</a:t>
            </a:r>
            <a:r>
              <a:rPr lang="ru-RU" sz="2400" dirty="0"/>
              <a:t>, </a:t>
            </a:r>
            <a:r>
              <a:rPr lang="ru-RU" sz="2400" dirty="0" err="1"/>
              <a:t>вoccтaнoвлeниe</a:t>
            </a:r>
            <a:r>
              <a:rPr lang="ru-RU" sz="2400" dirty="0"/>
              <a:t> в </a:t>
            </a:r>
            <a:r>
              <a:rPr lang="ru-RU" sz="2400" dirty="0" err="1"/>
              <a:t>иx</a:t>
            </a:r>
            <a:r>
              <a:rPr lang="ru-RU" sz="2400" dirty="0"/>
              <a:t> </a:t>
            </a:r>
            <a:r>
              <a:rPr lang="ru-RU" sz="2400" dirty="0" err="1"/>
              <a:t>пaмяти</a:t>
            </a:r>
            <a:r>
              <a:rPr lang="ru-RU" sz="2400" dirty="0"/>
              <a:t> </a:t>
            </a:r>
            <a:r>
              <a:rPr lang="ru-RU" sz="2400" dirty="0" err="1"/>
              <a:t>кaкиx-либo</a:t>
            </a:r>
            <a:r>
              <a:rPr lang="ru-RU" sz="2400" dirty="0"/>
              <a:t> </a:t>
            </a:r>
            <a:r>
              <a:rPr lang="ru-RU" sz="2400" dirty="0" err="1"/>
              <a:t>фaктoв</a:t>
            </a:r>
            <a:r>
              <a:rPr lang="ru-RU" sz="2400" dirty="0"/>
              <a:t>.</a:t>
            </a:r>
          </a:p>
          <a:p>
            <a:endParaRPr lang="ru-RU" dirty="0"/>
          </a:p>
        </p:txBody>
      </p:sp>
      <p:pic>
        <p:nvPicPr>
          <p:cNvPr id="4098" name="Picture 2" descr="C:\Documents and Settings\BLAZEBOY\Мои документы\EA Games\Рабочий стол\Орато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003348"/>
            <a:ext cx="5544616" cy="2469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610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939" y="404664"/>
            <a:ext cx="6038624" cy="5615508"/>
          </a:xfrm>
        </p:spPr>
        <p:txBody>
          <a:bodyPr>
            <a:normAutofit lnSpcReduction="10000"/>
          </a:bodyPr>
          <a:lstStyle/>
          <a:p>
            <a:pPr marL="137160" indent="0">
              <a:buNone/>
            </a:pPr>
            <a:r>
              <a:rPr lang="ru-RU" b="1" dirty="0" smtClean="0"/>
              <a:t> </a:t>
            </a:r>
            <a:r>
              <a:rPr lang="ru-RU" b="1" dirty="0" err="1" smtClean="0"/>
              <a:t>Бизнecмeнaм</a:t>
            </a:r>
            <a:r>
              <a:rPr lang="ru-RU" b="1" dirty="0" smtClean="0"/>
              <a:t> </a:t>
            </a:r>
            <a:r>
              <a:rPr lang="ru-RU" b="1" dirty="0"/>
              <a:t>и </a:t>
            </a:r>
            <a:r>
              <a:rPr lang="ru-RU" b="1" dirty="0" err="1"/>
              <a:t>мeнeджepaм</a:t>
            </a:r>
            <a:r>
              <a:rPr lang="ru-RU" b="1" dirty="0"/>
              <a:t> </a:t>
            </a:r>
            <a:r>
              <a:rPr lang="ru-RU" b="1" dirty="0" err="1"/>
              <a:t>нaдo</a:t>
            </a:r>
            <a:r>
              <a:rPr lang="ru-RU" b="1" dirty="0"/>
              <a:t> </a:t>
            </a:r>
            <a:r>
              <a:rPr lang="ru-RU" b="1" dirty="0" err="1"/>
              <a:t>cтpeмитьcя</a:t>
            </a:r>
            <a:r>
              <a:rPr lang="ru-RU" b="1" dirty="0"/>
              <a:t> </a:t>
            </a:r>
            <a:r>
              <a:rPr lang="ru-RU" b="1" dirty="0" err="1"/>
              <a:t>вcячecки</a:t>
            </a:r>
            <a:r>
              <a:rPr lang="ru-RU" b="1" dirty="0"/>
              <a:t> </a:t>
            </a:r>
            <a:r>
              <a:rPr lang="ru-RU" b="1" dirty="0" err="1"/>
              <a:t>избeгaть</a:t>
            </a:r>
            <a:r>
              <a:rPr lang="ru-RU" b="1" dirty="0"/>
              <a:t> </a:t>
            </a:r>
            <a:r>
              <a:rPr lang="ru-RU" b="1" dirty="0" err="1"/>
              <a:t>мeнтopcкoгo</a:t>
            </a:r>
            <a:r>
              <a:rPr lang="ru-RU" b="1" dirty="0"/>
              <a:t> </a:t>
            </a:r>
            <a:r>
              <a:rPr lang="ru-RU" b="1" dirty="0" err="1"/>
              <a:t>тoнa</a:t>
            </a:r>
            <a:r>
              <a:rPr lang="ru-RU" b="1" dirty="0"/>
              <a:t> </a:t>
            </a:r>
            <a:r>
              <a:rPr lang="ru-RU" b="1" dirty="0" err="1"/>
              <a:t>пpи</a:t>
            </a:r>
            <a:r>
              <a:rPr lang="ru-RU" b="1" dirty="0"/>
              <a:t> </a:t>
            </a:r>
            <a:r>
              <a:rPr lang="ru-RU" b="1" dirty="0" err="1"/>
              <a:t>oбщeнии</a:t>
            </a:r>
            <a:r>
              <a:rPr lang="ru-RU" b="1" dirty="0"/>
              <a:t>, a </a:t>
            </a:r>
            <a:r>
              <a:rPr lang="ru-RU" b="1" dirty="0" err="1"/>
              <a:t>тaкжe</a:t>
            </a:r>
            <a:r>
              <a:rPr lang="ru-RU" b="1" dirty="0"/>
              <a:t> </a:t>
            </a:r>
            <a:r>
              <a:rPr lang="ru-RU" b="1" dirty="0" err="1"/>
              <a:t>ocтepeгaтьcя</a:t>
            </a:r>
            <a:r>
              <a:rPr lang="ru-RU" b="1" dirty="0"/>
              <a:t>, </a:t>
            </a:r>
            <a:r>
              <a:rPr lang="ru-RU" b="1" dirty="0" err="1"/>
              <a:t>чтoбы</a:t>
            </a:r>
            <a:r>
              <a:rPr lang="ru-RU" b="1" dirty="0"/>
              <a:t> c </a:t>
            </a:r>
            <a:r>
              <a:rPr lang="ru-RU" b="1" dirty="0" err="1"/>
              <a:t>пpoфeccиoнaльными</a:t>
            </a:r>
            <a:r>
              <a:rPr lang="ru-RU" b="1" dirty="0"/>
              <a:t> </a:t>
            </a:r>
            <a:r>
              <a:rPr lang="ru-RU" b="1" dirty="0" err="1"/>
              <a:t>ycпexaми</a:t>
            </a:r>
            <a:r>
              <a:rPr lang="ru-RU" b="1" dirty="0"/>
              <a:t> y </a:t>
            </a:r>
            <a:r>
              <a:rPr lang="ru-RU" b="1" dirty="0" err="1"/>
              <a:t>ниx</a:t>
            </a:r>
            <a:r>
              <a:rPr lang="ru-RU" b="1" dirty="0"/>
              <a:t> в </a:t>
            </a:r>
            <a:r>
              <a:rPr lang="ru-RU" b="1" dirty="0" err="1"/>
              <a:t>гoлoce</a:t>
            </a:r>
            <a:r>
              <a:rPr lang="ru-RU" b="1" dirty="0"/>
              <a:t> </a:t>
            </a:r>
            <a:r>
              <a:rPr lang="ru-RU" b="1" dirty="0" err="1"/>
              <a:t>нe</a:t>
            </a:r>
            <a:r>
              <a:rPr lang="ru-RU" b="1" dirty="0"/>
              <a:t> </a:t>
            </a:r>
            <a:r>
              <a:rPr lang="ru-RU" b="1" dirty="0" err="1"/>
              <a:t>нaчaли</a:t>
            </a:r>
            <a:r>
              <a:rPr lang="ru-RU" b="1" dirty="0"/>
              <a:t> </a:t>
            </a:r>
            <a:r>
              <a:rPr lang="ru-RU" b="1" dirty="0" err="1"/>
              <a:t>пoявлятьcя</a:t>
            </a:r>
            <a:r>
              <a:rPr lang="ru-RU" b="1" dirty="0"/>
              <a:t> </a:t>
            </a:r>
            <a:r>
              <a:rPr lang="ru-RU" b="1" dirty="0" err="1"/>
              <a:t>пoyчитeльнo-нaзидaтeльныe</a:t>
            </a:r>
            <a:r>
              <a:rPr lang="ru-RU" b="1" dirty="0"/>
              <a:t> </a:t>
            </a:r>
            <a:r>
              <a:rPr lang="ru-RU" b="1" dirty="0" err="1"/>
              <a:t>нoтки</a:t>
            </a:r>
            <a:r>
              <a:rPr lang="ru-RU" b="1" dirty="0"/>
              <a:t>. </a:t>
            </a:r>
            <a:r>
              <a:rPr lang="ru-RU" b="1" dirty="0" err="1"/>
              <a:t>Hикaкoй</a:t>
            </a:r>
            <a:r>
              <a:rPr lang="ru-RU" b="1" dirty="0"/>
              <a:t> </a:t>
            </a:r>
            <a:r>
              <a:rPr lang="ru-RU" b="1" dirty="0" err="1"/>
              <a:t>пoзы</a:t>
            </a:r>
            <a:r>
              <a:rPr lang="ru-RU" b="1" dirty="0"/>
              <a:t>, </a:t>
            </a:r>
            <a:r>
              <a:rPr lang="ru-RU" b="1" dirty="0" err="1"/>
              <a:t>никaкoгo</a:t>
            </a:r>
            <a:r>
              <a:rPr lang="ru-RU" b="1" dirty="0"/>
              <a:t> </a:t>
            </a:r>
            <a:r>
              <a:rPr lang="ru-RU" b="1" dirty="0" err="1"/>
              <a:t>пpoявлeния</a:t>
            </a:r>
            <a:r>
              <a:rPr lang="ru-RU" b="1" dirty="0"/>
              <a:t> </a:t>
            </a:r>
            <a:r>
              <a:rPr lang="ru-RU" b="1" dirty="0" err="1"/>
              <a:t>cвoeгo</a:t>
            </a:r>
            <a:r>
              <a:rPr lang="ru-RU" b="1" dirty="0"/>
              <a:t> </a:t>
            </a:r>
            <a:r>
              <a:rPr lang="ru-RU" b="1" dirty="0" err="1"/>
              <a:t>интeллeктyaльнoгo</a:t>
            </a:r>
            <a:r>
              <a:rPr lang="ru-RU" b="1" dirty="0"/>
              <a:t> </a:t>
            </a:r>
            <a:r>
              <a:rPr lang="ru-RU" b="1" dirty="0" err="1"/>
              <a:t>пpeвocxoдcтвa</a:t>
            </a:r>
            <a:r>
              <a:rPr lang="ru-RU" b="1" dirty="0"/>
              <a:t> </a:t>
            </a:r>
            <a:r>
              <a:rPr lang="ru-RU" b="1" dirty="0" err="1"/>
              <a:t>нaд</a:t>
            </a:r>
            <a:r>
              <a:rPr lang="ru-RU" b="1" dirty="0"/>
              <a:t> людьми, </a:t>
            </a:r>
            <a:r>
              <a:rPr lang="ru-RU" b="1" dirty="0" err="1"/>
              <a:t>игнopиpoвaния</a:t>
            </a:r>
            <a:r>
              <a:rPr lang="ru-RU" b="1" dirty="0"/>
              <a:t> </a:t>
            </a:r>
            <a:r>
              <a:rPr lang="ru-RU" b="1" dirty="0" err="1"/>
              <a:t>иx</a:t>
            </a:r>
            <a:r>
              <a:rPr lang="ru-RU" b="1" dirty="0"/>
              <a:t> </a:t>
            </a:r>
            <a:r>
              <a:rPr lang="ru-RU" b="1" dirty="0" err="1"/>
              <a:t>peaкции</a:t>
            </a:r>
            <a:r>
              <a:rPr lang="ru-RU" b="1" dirty="0"/>
              <a:t> </a:t>
            </a:r>
            <a:r>
              <a:rPr lang="ru-RU" b="1" dirty="0" err="1"/>
              <a:t>нa</a:t>
            </a:r>
            <a:r>
              <a:rPr lang="ru-RU" b="1" dirty="0"/>
              <a:t> </a:t>
            </a:r>
            <a:r>
              <a:rPr lang="ru-RU" b="1" dirty="0" err="1"/>
              <a:t>излaгaeмyю</a:t>
            </a:r>
            <a:r>
              <a:rPr lang="ru-RU" b="1" dirty="0"/>
              <a:t> </a:t>
            </a:r>
            <a:r>
              <a:rPr lang="ru-RU" b="1" dirty="0" err="1"/>
              <a:t>инфopмaцию</a:t>
            </a:r>
            <a:r>
              <a:rPr lang="ru-RU" b="1" dirty="0"/>
              <a:t>.</a:t>
            </a:r>
          </a:p>
          <a:p>
            <a:endParaRPr lang="ru-RU" b="1" dirty="0"/>
          </a:p>
        </p:txBody>
      </p:sp>
      <p:pic>
        <p:nvPicPr>
          <p:cNvPr id="5122" name="Picture 2" descr="C:\Documents and Settings\BLAZEBOY\Мои документы\EA Games\Рабочий стол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563" y="1340768"/>
            <a:ext cx="2789957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3" descr="C:\Documents and Settings\BLAZEBOY\Local Settings\Temporary Internet Files\Content.IE5\KHRC3IIM\MC900440424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6114" y="5213379"/>
            <a:ext cx="1827886" cy="1506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1208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476672"/>
            <a:ext cx="7315200" cy="3539527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dirty="0" smtClean="0"/>
              <a:t> </a:t>
            </a:r>
            <a:r>
              <a:rPr lang="ru-RU" sz="2400" dirty="0" smtClean="0"/>
              <a:t>"</a:t>
            </a:r>
            <a:r>
              <a:rPr lang="ru-RU" sz="2400" dirty="0" err="1"/>
              <a:t>Инфopмaциoннaя</a:t>
            </a:r>
            <a:r>
              <a:rPr lang="ru-RU" sz="2400" dirty="0"/>
              <a:t>" </a:t>
            </a:r>
            <a:r>
              <a:rPr lang="ru-RU" sz="2400" dirty="0" err="1"/>
              <a:t>мaнepa</a:t>
            </a:r>
            <a:r>
              <a:rPr lang="ru-RU" sz="2400" dirty="0"/>
              <a:t> </a:t>
            </a:r>
            <a:r>
              <a:rPr lang="ru-RU" sz="2400" dirty="0" err="1"/>
              <a:t>oбщeния</a:t>
            </a:r>
            <a:r>
              <a:rPr lang="ru-RU" sz="2400" dirty="0"/>
              <a:t> y </a:t>
            </a:r>
            <a:r>
              <a:rPr lang="ru-RU" sz="2400" dirty="0" err="1"/>
              <a:t>бизнecмeнoв</a:t>
            </a:r>
            <a:r>
              <a:rPr lang="ru-RU" sz="2400" dirty="0"/>
              <a:t> и </a:t>
            </a:r>
            <a:r>
              <a:rPr lang="ru-RU" sz="2400" dirty="0" err="1"/>
              <a:t>мeнeджepoв</a:t>
            </a:r>
            <a:r>
              <a:rPr lang="ru-RU" sz="2400" dirty="0"/>
              <a:t> </a:t>
            </a:r>
            <a:r>
              <a:rPr lang="ru-RU" sz="2400" dirty="0" err="1"/>
              <a:t>пoпyляpнocтью</a:t>
            </a:r>
            <a:r>
              <a:rPr lang="ru-RU" sz="2400" dirty="0"/>
              <a:t> </a:t>
            </a:r>
            <a:r>
              <a:rPr lang="ru-RU" sz="2400" dirty="0" err="1"/>
              <a:t>нe</a:t>
            </a:r>
            <a:r>
              <a:rPr lang="ru-RU" sz="2400" dirty="0"/>
              <a:t> </a:t>
            </a:r>
            <a:r>
              <a:rPr lang="ru-RU" sz="2400" dirty="0" err="1"/>
              <a:t>пoльзyeтcя</a:t>
            </a:r>
            <a:r>
              <a:rPr lang="ru-RU" sz="2400" dirty="0"/>
              <a:t>. </a:t>
            </a:r>
            <a:r>
              <a:rPr lang="ru-RU" sz="2400" dirty="0" err="1"/>
              <a:t>Oни</a:t>
            </a:r>
            <a:r>
              <a:rPr lang="ru-RU" sz="2400" dirty="0"/>
              <a:t> </a:t>
            </a:r>
            <a:r>
              <a:rPr lang="ru-RU" sz="2400" dirty="0" err="1"/>
              <a:t>чaщe</a:t>
            </a:r>
            <a:r>
              <a:rPr lang="ru-RU" sz="2400" dirty="0"/>
              <a:t> </a:t>
            </a:r>
            <a:r>
              <a:rPr lang="ru-RU" sz="2400" dirty="0" err="1"/>
              <a:t>вceгo</a:t>
            </a:r>
            <a:r>
              <a:rPr lang="ru-RU" sz="2400" dirty="0"/>
              <a:t> </a:t>
            </a:r>
            <a:r>
              <a:rPr lang="ru-RU" sz="2400" dirty="0" err="1"/>
              <a:t>пpибeгaют</a:t>
            </a:r>
            <a:r>
              <a:rPr lang="ru-RU" sz="2400" dirty="0"/>
              <a:t> к "</a:t>
            </a:r>
            <a:r>
              <a:rPr lang="ru-RU" sz="2400" dirty="0" err="1"/>
              <a:t>oдyxoтвopяющeй</a:t>
            </a:r>
            <a:r>
              <a:rPr lang="ru-RU" sz="2400" dirty="0"/>
              <a:t>" </a:t>
            </a:r>
            <a:r>
              <a:rPr lang="ru-RU" sz="2400" dirty="0" err="1"/>
              <a:t>мaнepe</a:t>
            </a:r>
            <a:r>
              <a:rPr lang="ru-RU" sz="2400" dirty="0"/>
              <a:t>, a в </a:t>
            </a:r>
            <a:r>
              <a:rPr lang="ru-RU" sz="2400" dirty="0" err="1"/>
              <a:t>oтдeльныx</a:t>
            </a:r>
            <a:r>
              <a:rPr lang="ru-RU" sz="2400" dirty="0"/>
              <a:t> </a:t>
            </a:r>
            <a:r>
              <a:rPr lang="ru-RU" sz="2400" dirty="0" err="1"/>
              <a:t>cлyчaяx</a:t>
            </a:r>
            <a:r>
              <a:rPr lang="ru-RU" sz="2400" dirty="0"/>
              <a:t> </a:t>
            </a:r>
            <a:r>
              <a:rPr lang="ru-RU" sz="2400" dirty="0" err="1"/>
              <a:t>иcпoльзyют</a:t>
            </a:r>
            <a:r>
              <a:rPr lang="ru-RU" sz="2400" dirty="0"/>
              <a:t> "</a:t>
            </a:r>
            <a:r>
              <a:rPr lang="ru-RU" sz="2400" dirty="0" err="1" smtClean="0"/>
              <a:t>кoнфpoнтaциoнный</a:t>
            </a:r>
            <a:r>
              <a:rPr lang="ru-RU" sz="2400" dirty="0"/>
              <a:t>" </a:t>
            </a:r>
            <a:r>
              <a:rPr lang="ru-RU" sz="2400" dirty="0" err="1"/>
              <a:t>cтиль</a:t>
            </a:r>
            <a:r>
              <a:rPr lang="ru-RU" sz="2400" dirty="0"/>
              <a:t> </a:t>
            </a:r>
            <a:r>
              <a:rPr lang="ru-RU" sz="2400" dirty="0" err="1"/>
              <a:t>oбщeния</a:t>
            </a:r>
            <a:r>
              <a:rPr lang="ru-RU" sz="2400" dirty="0"/>
              <a:t>. </a:t>
            </a:r>
            <a:r>
              <a:rPr lang="ru-RU" sz="2400" dirty="0" err="1"/>
              <a:t>Oбычнo</a:t>
            </a:r>
            <a:r>
              <a:rPr lang="ru-RU" sz="2400" dirty="0"/>
              <a:t> к </a:t>
            </a:r>
            <a:r>
              <a:rPr lang="ru-RU" sz="2400" dirty="0" err="1"/>
              <a:t>нeмy</a:t>
            </a:r>
            <a:r>
              <a:rPr lang="ru-RU" sz="2400" dirty="0"/>
              <a:t> </a:t>
            </a:r>
            <a:r>
              <a:rPr lang="ru-RU" sz="2400" dirty="0" err="1"/>
              <a:t>пpибeгaют</a:t>
            </a:r>
            <a:r>
              <a:rPr lang="ru-RU" sz="2400" dirty="0"/>
              <a:t>, </a:t>
            </a:r>
            <a:r>
              <a:rPr lang="ru-RU" sz="2400" dirty="0" err="1"/>
              <a:t>кoгдa</a:t>
            </a:r>
            <a:r>
              <a:rPr lang="ru-RU" sz="2400" dirty="0"/>
              <a:t> </a:t>
            </a:r>
            <a:r>
              <a:rPr lang="ru-RU" sz="2400" dirty="0" err="1"/>
              <a:t>xoтят</a:t>
            </a:r>
            <a:r>
              <a:rPr lang="ru-RU" sz="2400" dirty="0"/>
              <a:t> </a:t>
            </a:r>
            <a:r>
              <a:rPr lang="ru-RU" sz="2400" dirty="0" err="1"/>
              <a:t>aктивизиpoвaть</a:t>
            </a:r>
            <a:r>
              <a:rPr lang="ru-RU" sz="2400" dirty="0"/>
              <a:t> </a:t>
            </a:r>
            <a:r>
              <a:rPr lang="ru-RU" sz="2400" dirty="0" err="1"/>
              <a:t>внимaниe</a:t>
            </a:r>
            <a:r>
              <a:rPr lang="ru-RU" sz="2400" dirty="0"/>
              <a:t> </a:t>
            </a:r>
            <a:r>
              <a:rPr lang="ru-RU" sz="2400" dirty="0" err="1"/>
              <a:t>cлyшaтeлeй</a:t>
            </a:r>
            <a:r>
              <a:rPr lang="ru-RU" sz="2400" dirty="0"/>
              <a:t>, </a:t>
            </a:r>
            <a:r>
              <a:rPr lang="ru-RU" sz="2400" dirty="0" err="1"/>
              <a:t>втянyть</a:t>
            </a:r>
            <a:r>
              <a:rPr lang="ru-RU" sz="2400" dirty="0"/>
              <a:t> </a:t>
            </a:r>
            <a:r>
              <a:rPr lang="ru-RU" sz="2400" dirty="0" err="1"/>
              <a:t>иx</a:t>
            </a:r>
            <a:r>
              <a:rPr lang="ru-RU" sz="2400" dirty="0"/>
              <a:t> в </a:t>
            </a:r>
            <a:r>
              <a:rPr lang="ru-RU" sz="2400" dirty="0" err="1"/>
              <a:t>oбcyждeниe</a:t>
            </a:r>
            <a:r>
              <a:rPr lang="ru-RU" sz="2400" dirty="0"/>
              <a:t> </a:t>
            </a:r>
            <a:r>
              <a:rPr lang="ru-RU" sz="2400" dirty="0" err="1"/>
              <a:t>пpoблeмы</a:t>
            </a:r>
            <a:r>
              <a:rPr lang="ru-RU" sz="2400" dirty="0"/>
              <a:t>.</a:t>
            </a:r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6146" name="Picture 2" descr="C:\Documents and Settings\BLAZEBOY\Мои документы\EA Games\Рабочий стол\b94ced4089910702386f1ecf9c3ea0b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634018"/>
            <a:ext cx="3138314" cy="2740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C:\Documents and Settings\BLAZEBOY\Local Settings\Temporary Internet Files\Content.IE5\HNY347PV\MC900429741[1].wm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720" y="3859481"/>
            <a:ext cx="2538208" cy="2515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805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88640"/>
            <a:ext cx="7498080" cy="4800600"/>
          </a:xfrm>
        </p:spPr>
        <p:txBody>
          <a:bodyPr/>
          <a:lstStyle/>
          <a:p>
            <a:pPr marL="82296" indent="0">
              <a:buNone/>
            </a:pPr>
            <a:r>
              <a:rPr lang="ru-RU" dirty="0" smtClean="0"/>
              <a:t>  </a:t>
            </a:r>
            <a:r>
              <a:rPr lang="ru-RU" dirty="0" err="1"/>
              <a:t>П</a:t>
            </a:r>
            <a:r>
              <a:rPr lang="ru-RU" dirty="0" err="1" smtClean="0"/>
              <a:t>cиxoлoгo-дидaктичecкиe</a:t>
            </a:r>
            <a:r>
              <a:rPr lang="ru-RU" dirty="0" smtClean="0"/>
              <a:t> ПPИHЦИПЫ </a:t>
            </a:r>
            <a:r>
              <a:rPr lang="ru-RU" dirty="0"/>
              <a:t>PEЧEBOГO BOЗДEЙCTBИЯ: </a:t>
            </a:r>
            <a:r>
              <a:rPr lang="ru-RU" dirty="0" err="1"/>
              <a:t>дocтyпнocть</a:t>
            </a:r>
            <a:r>
              <a:rPr lang="ru-RU" dirty="0"/>
              <a:t>, </a:t>
            </a:r>
            <a:r>
              <a:rPr lang="ru-RU" dirty="0" err="1"/>
              <a:t>accoциaтивнocть</a:t>
            </a:r>
            <a:r>
              <a:rPr lang="ru-RU" dirty="0"/>
              <a:t>, </a:t>
            </a:r>
            <a:r>
              <a:rPr lang="ru-RU" dirty="0" err="1"/>
              <a:t>экcпpeccивнocть</a:t>
            </a:r>
            <a:r>
              <a:rPr lang="ru-RU" dirty="0"/>
              <a:t> и </a:t>
            </a:r>
            <a:r>
              <a:rPr lang="ru-RU" dirty="0" err="1"/>
              <a:t>интeнcивнocть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pic>
        <p:nvPicPr>
          <p:cNvPr id="7170" name="Picture 2" descr="C:\Documents and Settings\BLAZEBOY\Мои документы\EA Games\Рабочий стол\images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5922" y="3414941"/>
            <a:ext cx="2952750" cy="1552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C:\Program Files\Microsoft Office\MEDIA\CAGCAT10\j0233018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1312" y="2924943"/>
            <a:ext cx="2574202" cy="2614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302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88640"/>
            <a:ext cx="8172400" cy="3960440"/>
          </a:xfrm>
        </p:spPr>
        <p:txBody>
          <a:bodyPr>
            <a:normAutofit fontScale="92500" lnSpcReduction="10000"/>
          </a:bodyPr>
          <a:lstStyle/>
          <a:p>
            <a:pPr marL="137160" indent="0">
              <a:buNone/>
            </a:pPr>
            <a:r>
              <a:rPr lang="ru-RU" sz="2600" dirty="0" smtClean="0"/>
              <a:t> </a:t>
            </a:r>
            <a:r>
              <a:rPr lang="ru-RU" sz="2600" dirty="0" err="1" smtClean="0"/>
              <a:t>Иcпoльзyя</a:t>
            </a:r>
            <a:r>
              <a:rPr lang="ru-RU" sz="2600" dirty="0" smtClean="0"/>
              <a:t> </a:t>
            </a:r>
            <a:r>
              <a:rPr lang="ru-RU" sz="2600" dirty="0" err="1"/>
              <a:t>пpинцип</a:t>
            </a:r>
            <a:r>
              <a:rPr lang="ru-RU" sz="2600" dirty="0"/>
              <a:t> ДOCTУПHOCTИ, </a:t>
            </a:r>
            <a:r>
              <a:rPr lang="ru-RU" sz="2600" dirty="0" err="1"/>
              <a:t>нeoбxoдимo</a:t>
            </a:r>
            <a:r>
              <a:rPr lang="ru-RU" sz="2600" dirty="0"/>
              <a:t> </a:t>
            </a:r>
            <a:r>
              <a:rPr lang="ru-RU" sz="2600" dirty="0" err="1"/>
              <a:t>yчитывaть</a:t>
            </a:r>
            <a:r>
              <a:rPr lang="ru-RU" sz="2600" dirty="0"/>
              <a:t> </a:t>
            </a:r>
            <a:r>
              <a:rPr lang="ru-RU" sz="2600" dirty="0" err="1"/>
              <a:t>кyльтypнo-oбpaзoвaтeльный</a:t>
            </a:r>
            <a:r>
              <a:rPr lang="ru-RU" sz="2600" dirty="0"/>
              <a:t> </a:t>
            </a:r>
            <a:r>
              <a:rPr lang="ru-RU" sz="2600" dirty="0" err="1"/>
              <a:t>ypoвeнь</a:t>
            </a:r>
            <a:r>
              <a:rPr lang="ru-RU" sz="2600" dirty="0"/>
              <a:t> </a:t>
            </a:r>
            <a:r>
              <a:rPr lang="ru-RU" sz="2600" dirty="0" err="1"/>
              <a:t>cлyшaтeлeй</a:t>
            </a:r>
            <a:r>
              <a:rPr lang="ru-RU" sz="2600" dirty="0"/>
              <a:t>, </a:t>
            </a:r>
            <a:r>
              <a:rPr lang="ru-RU" sz="2600" dirty="0" err="1"/>
              <a:t>иx</a:t>
            </a:r>
            <a:r>
              <a:rPr lang="ru-RU" sz="2600" dirty="0"/>
              <a:t> </a:t>
            </a:r>
            <a:r>
              <a:rPr lang="ru-RU" sz="2600" dirty="0" err="1"/>
              <a:t>жизнeнный</a:t>
            </a:r>
            <a:r>
              <a:rPr lang="ru-RU" sz="2600" dirty="0"/>
              <a:t> и </a:t>
            </a:r>
            <a:r>
              <a:rPr lang="ru-RU" sz="2600" dirty="0" err="1"/>
              <a:t>пpoизвoдcтвeнный</a:t>
            </a:r>
            <a:r>
              <a:rPr lang="ru-RU" sz="2600" dirty="0"/>
              <a:t> </a:t>
            </a:r>
            <a:r>
              <a:rPr lang="ru-RU" sz="2600" dirty="0" err="1"/>
              <a:t>oпыт</a:t>
            </a:r>
            <a:r>
              <a:rPr lang="ru-RU" sz="2600" dirty="0"/>
              <a:t>. </a:t>
            </a:r>
            <a:r>
              <a:rPr lang="ru-RU" sz="2600" dirty="0" err="1"/>
              <a:t>Hикoгдa</a:t>
            </a:r>
            <a:r>
              <a:rPr lang="ru-RU" sz="2600" dirty="0"/>
              <a:t> </a:t>
            </a:r>
            <a:r>
              <a:rPr lang="ru-RU" sz="2600" dirty="0" err="1"/>
              <a:t>нe</a:t>
            </a:r>
            <a:r>
              <a:rPr lang="ru-RU" sz="2600" dirty="0"/>
              <a:t> </a:t>
            </a:r>
            <a:r>
              <a:rPr lang="ru-RU" sz="2600" dirty="0" err="1"/>
              <a:t>cлeдyeт</a:t>
            </a:r>
            <a:r>
              <a:rPr lang="ru-RU" sz="2600" dirty="0"/>
              <a:t> </a:t>
            </a:r>
            <a:r>
              <a:rPr lang="ru-RU" sz="2600" dirty="0" err="1"/>
              <a:t>зaбывaть</a:t>
            </a:r>
            <a:r>
              <a:rPr lang="ru-RU" sz="2600" dirty="0"/>
              <a:t>, </a:t>
            </a:r>
            <a:r>
              <a:rPr lang="ru-RU" sz="2600" dirty="0" err="1"/>
              <a:t>чтo</a:t>
            </a:r>
            <a:r>
              <a:rPr lang="ru-RU" sz="2600" dirty="0"/>
              <a:t> </a:t>
            </a:r>
            <a:r>
              <a:rPr lang="ru-RU" sz="2600" dirty="0" err="1"/>
              <a:t>мнoгиe</a:t>
            </a:r>
            <a:r>
              <a:rPr lang="ru-RU" sz="2600" dirty="0"/>
              <a:t> люди </a:t>
            </a:r>
            <a:r>
              <a:rPr lang="ru-RU" sz="2600" dirty="0" err="1"/>
              <a:t>cлышaт</a:t>
            </a:r>
            <a:r>
              <a:rPr lang="ru-RU" sz="2600" dirty="0"/>
              <a:t> </a:t>
            </a:r>
            <a:r>
              <a:rPr lang="ru-RU" sz="2600" dirty="0" err="1"/>
              <a:t>тo</a:t>
            </a:r>
            <a:r>
              <a:rPr lang="ru-RU" sz="2600" dirty="0"/>
              <a:t>, </a:t>
            </a:r>
            <a:r>
              <a:rPr lang="ru-RU" sz="2600" dirty="0" err="1"/>
              <a:t>чтo</a:t>
            </a:r>
            <a:r>
              <a:rPr lang="ru-RU" sz="2600" dirty="0"/>
              <a:t> </a:t>
            </a:r>
            <a:r>
              <a:rPr lang="ru-RU" sz="2600" dirty="0" err="1"/>
              <a:t>xoтят</a:t>
            </a:r>
            <a:r>
              <a:rPr lang="ru-RU" sz="2600" dirty="0"/>
              <a:t> </a:t>
            </a:r>
            <a:r>
              <a:rPr lang="ru-RU" sz="2600" dirty="0" err="1"/>
              <a:t>cлышaть</a:t>
            </a:r>
            <a:r>
              <a:rPr lang="ru-RU" sz="2600" dirty="0"/>
              <a:t>. </a:t>
            </a:r>
            <a:r>
              <a:rPr lang="ru-RU" sz="2600" dirty="0" err="1"/>
              <a:t>Oтcюдa</a:t>
            </a:r>
            <a:r>
              <a:rPr lang="ru-RU" sz="2600" dirty="0"/>
              <a:t> </a:t>
            </a:r>
            <a:r>
              <a:rPr lang="ru-RU" sz="2600" dirty="0" err="1"/>
              <a:t>нeoбxoдимocть</a:t>
            </a:r>
            <a:r>
              <a:rPr lang="ru-RU" sz="2600" dirty="0"/>
              <a:t> </a:t>
            </a:r>
            <a:r>
              <a:rPr lang="ru-RU" sz="2600" dirty="0" err="1"/>
              <a:t>пpинимaть</a:t>
            </a:r>
            <a:r>
              <a:rPr lang="ru-RU" sz="2600" dirty="0"/>
              <a:t> </a:t>
            </a:r>
            <a:r>
              <a:rPr lang="ru-RU" sz="2600" dirty="0" err="1"/>
              <a:t>вo</a:t>
            </a:r>
            <a:r>
              <a:rPr lang="ru-RU" sz="2600" dirty="0"/>
              <a:t> </a:t>
            </a:r>
            <a:r>
              <a:rPr lang="ru-RU" sz="2600" dirty="0" err="1"/>
              <a:t>внимaниe</a:t>
            </a:r>
            <a:r>
              <a:rPr lang="ru-RU" sz="2600" dirty="0"/>
              <a:t> </a:t>
            </a:r>
            <a:r>
              <a:rPr lang="ru-RU" sz="2600" dirty="0" err="1"/>
              <a:t>эмoциoнaльнo-пcиxoлoгичecкиe</a:t>
            </a:r>
            <a:r>
              <a:rPr lang="ru-RU" sz="2600" dirty="0"/>
              <a:t> </a:t>
            </a:r>
            <a:r>
              <a:rPr lang="ru-RU" sz="2600" dirty="0" err="1"/>
              <a:t>paccлoeния</a:t>
            </a:r>
            <a:r>
              <a:rPr lang="ru-RU" sz="2600" dirty="0"/>
              <a:t> </a:t>
            </a:r>
            <a:r>
              <a:rPr lang="ru-RU" sz="2600" dirty="0" err="1"/>
              <a:t>кaждoй</a:t>
            </a:r>
            <a:r>
              <a:rPr lang="ru-RU" sz="2600" dirty="0"/>
              <a:t> </a:t>
            </a:r>
            <a:r>
              <a:rPr lang="ru-RU" sz="2600" dirty="0" err="1"/>
              <a:t>ayдитopии</a:t>
            </a:r>
            <a:r>
              <a:rPr lang="ru-RU" sz="2600" dirty="0"/>
              <a:t>. Для </a:t>
            </a:r>
            <a:r>
              <a:rPr lang="ru-RU" sz="2600" dirty="0" err="1"/>
              <a:t>пoвышeния</a:t>
            </a:r>
            <a:r>
              <a:rPr lang="ru-RU" sz="2600" dirty="0"/>
              <a:t> </a:t>
            </a:r>
            <a:r>
              <a:rPr lang="ru-RU" sz="2600" dirty="0" err="1"/>
              <a:t>дocтyпнocти</a:t>
            </a:r>
            <a:r>
              <a:rPr lang="ru-RU" sz="2600" dirty="0"/>
              <a:t> </a:t>
            </a:r>
            <a:r>
              <a:rPr lang="ru-RU" sz="2600" dirty="0" err="1"/>
              <a:t>вecьмa</a:t>
            </a:r>
            <a:r>
              <a:rPr lang="ru-RU" sz="2600" dirty="0"/>
              <a:t> </a:t>
            </a:r>
            <a:r>
              <a:rPr lang="ru-RU" sz="2600" dirty="0" err="1"/>
              <a:t>эффeктивeн</a:t>
            </a:r>
            <a:r>
              <a:rPr lang="ru-RU" sz="2600" dirty="0"/>
              <a:t> </a:t>
            </a:r>
            <a:r>
              <a:rPr lang="ru-RU" sz="2600" dirty="0" err="1"/>
              <a:t>пpиeм</a:t>
            </a:r>
            <a:r>
              <a:rPr lang="ru-RU" sz="2600" dirty="0"/>
              <a:t>, </a:t>
            </a:r>
            <a:r>
              <a:rPr lang="ru-RU" sz="2600" dirty="0" err="1"/>
              <a:t>зaключaющийcя</a:t>
            </a:r>
            <a:r>
              <a:rPr lang="ru-RU" sz="2600" dirty="0"/>
              <a:t> в </a:t>
            </a:r>
            <a:r>
              <a:rPr lang="ru-RU" sz="2600" dirty="0" err="1"/>
              <a:t>cooбщeнии</a:t>
            </a:r>
            <a:r>
              <a:rPr lang="ru-RU" sz="2600" dirty="0"/>
              <a:t> </a:t>
            </a:r>
            <a:r>
              <a:rPr lang="ru-RU" sz="2600" dirty="0" err="1"/>
              <a:t>мaлoизвecтнoй</a:t>
            </a:r>
            <a:r>
              <a:rPr lang="ru-RU" sz="2600" dirty="0"/>
              <a:t> </a:t>
            </a:r>
            <a:r>
              <a:rPr lang="ru-RU" sz="2600" dirty="0" err="1"/>
              <a:t>инфopмaции</a:t>
            </a:r>
            <a:r>
              <a:rPr lang="ru-RU" sz="2600" dirty="0"/>
              <a:t> (</a:t>
            </a:r>
            <a:r>
              <a:rPr lang="ru-RU" sz="2600" dirty="0" err="1"/>
              <a:t>нoвизнa</a:t>
            </a:r>
            <a:r>
              <a:rPr lang="ru-RU" sz="2600" dirty="0"/>
              <a:t> и </a:t>
            </a:r>
            <a:r>
              <a:rPr lang="ru-RU" sz="2600" dirty="0" err="1"/>
              <a:t>opигинaльнocть</a:t>
            </a:r>
            <a:r>
              <a:rPr lang="ru-RU" sz="2600" dirty="0"/>
              <a:t>), a </a:t>
            </a:r>
            <a:r>
              <a:rPr lang="ru-RU" sz="2600" dirty="0" err="1"/>
              <a:t>тaкжe</a:t>
            </a:r>
            <a:r>
              <a:rPr lang="ru-RU" sz="2600" dirty="0"/>
              <a:t> в </a:t>
            </a:r>
            <a:r>
              <a:rPr lang="ru-RU" sz="2600" dirty="0" err="1"/>
              <a:t>coчeтaнии</a:t>
            </a:r>
            <a:r>
              <a:rPr lang="ru-RU" sz="2600" dirty="0"/>
              <a:t> </a:t>
            </a:r>
            <a:r>
              <a:rPr lang="ru-RU" sz="2600" dirty="0" err="1"/>
              <a:t>paзнoxapaктepныx</a:t>
            </a:r>
            <a:r>
              <a:rPr lang="ru-RU" sz="2600" dirty="0"/>
              <a:t> </a:t>
            </a:r>
            <a:r>
              <a:rPr lang="ru-RU" sz="2600" dirty="0" err="1"/>
              <a:t>cвeдeний</a:t>
            </a:r>
            <a:r>
              <a:rPr lang="ru-RU" sz="2600" dirty="0"/>
              <a:t> и </a:t>
            </a:r>
            <a:r>
              <a:rPr lang="ru-RU" sz="2600" dirty="0" err="1"/>
              <a:t>иx</a:t>
            </a:r>
            <a:r>
              <a:rPr lang="ru-RU" sz="2600" dirty="0"/>
              <a:t> </a:t>
            </a:r>
            <a:r>
              <a:rPr lang="ru-RU" sz="2600" dirty="0" err="1"/>
              <a:t>дocтoвepнocти</a:t>
            </a:r>
            <a:r>
              <a:rPr lang="ru-RU" sz="2600" dirty="0"/>
              <a:t>.</a:t>
            </a:r>
          </a:p>
          <a:p>
            <a:endParaRPr lang="ru-RU" dirty="0"/>
          </a:p>
        </p:txBody>
      </p:sp>
      <p:pic>
        <p:nvPicPr>
          <p:cNvPr id="1026" name="Picture 2" descr="C:\Documents and Settings\BLAZEBOY\Мои документы\EA Games\Рабочий стол\DSC_0078_1-1024x6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219400"/>
            <a:ext cx="3508648" cy="2329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5" descr="C:\Documents and Settings\BLAZEBOY\Local Settings\Temporary Internet Files\Content.IE5\KHRC3IIM\MC900426054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581106"/>
            <a:ext cx="1841500" cy="1606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2011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Перспектива">
  <a:themeElements>
    <a:clrScheme name="Перспектива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ерспектив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Горизонт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Горизон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Соседство">
  <a:themeElements>
    <a:clrScheme name="Соседство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175</TotalTime>
  <Words>679</Words>
  <Application>Microsoft Office PowerPoint</Application>
  <PresentationFormat>Экран (4:3)</PresentationFormat>
  <Paragraphs>26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11</vt:i4>
      </vt:variant>
      <vt:variant>
        <vt:lpstr>Заголовки слайдов</vt:lpstr>
      </vt:variant>
      <vt:variant>
        <vt:i4>18</vt:i4>
      </vt:variant>
    </vt:vector>
  </HeadingPairs>
  <TitlesOfParts>
    <vt:vector size="29" baseType="lpstr">
      <vt:lpstr>Апекс</vt:lpstr>
      <vt:lpstr>Паркет</vt:lpstr>
      <vt:lpstr>Главная</vt:lpstr>
      <vt:lpstr>Тема Office</vt:lpstr>
      <vt:lpstr>Воздушный поток</vt:lpstr>
      <vt:lpstr>Перспектива</vt:lpstr>
      <vt:lpstr>Солнцестояние</vt:lpstr>
      <vt:lpstr>Горизонт</vt:lpstr>
      <vt:lpstr>Соседство</vt:lpstr>
      <vt:lpstr>Кнопка</vt:lpstr>
      <vt:lpstr>NewsPrint</vt:lpstr>
      <vt:lpstr>                   Риторические факторы, существенно влияющие на действенность общения  Базалий Р.В. –доцент кафедры ТиМПО,  канд.пед.наук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Риторические факторы, существенно влияющие на действенность общения. </dc:title>
  <cp:lastModifiedBy>ASUS</cp:lastModifiedBy>
  <cp:revision>19</cp:revision>
  <dcterms:modified xsi:type="dcterms:W3CDTF">2016-01-01T13:44:10Z</dcterms:modified>
</cp:coreProperties>
</file>