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8A5D0D-4D21-4FF1-A34E-CDDA3BD7BC45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C999AA4-0322-4F17-9B37-766A7EC0AED1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80" y="45720"/>
            <a:ext cx="8709600" cy="522810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Психологическая и физическая подготовка к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выступлению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Источники: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200" dirty="0" smtClean="0"/>
              <a:t>http://fd.ru/articles/38022-kak-preodolet-strah-publichnyh-vystupleniy</a:t>
            </a:r>
            <a:endParaRPr lang="ru-RU" sz="2200" dirty="0" smtClean="0"/>
          </a:p>
          <a:p>
            <a:pPr algn="just"/>
            <a:r>
              <a:rPr lang="ru-RU" sz="2200" dirty="0" err="1" smtClean="0"/>
              <a:t>Непряхин</a:t>
            </a:r>
            <a:r>
              <a:rPr lang="ru-RU" sz="2200" dirty="0" smtClean="0"/>
              <a:t> Н.Ю. «Как выступать публично: 50 вопросов и ответов»</a:t>
            </a:r>
          </a:p>
          <a:p>
            <a:pPr algn="just"/>
            <a:r>
              <a:rPr lang="en-US" sz="2200" dirty="0" smtClean="0"/>
              <a:t>http://festival.1september.ru/articles/635887/</a:t>
            </a:r>
            <a:endParaRPr lang="ru-RU" sz="2200" dirty="0" smtClean="0"/>
          </a:p>
          <a:p>
            <a:pPr algn="just"/>
            <a:r>
              <a:rPr lang="ru-RU" sz="2200" dirty="0" err="1" smtClean="0"/>
              <a:t>Отто</a:t>
            </a:r>
            <a:r>
              <a:rPr lang="ru-RU" sz="2200" dirty="0" smtClean="0"/>
              <a:t> Эрнст «Слово предоставлено вам»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3500462" cy="3000396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Довольно часто перед публичными выступлениями люди испытывают: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скованность,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чувство неуверенности,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сильно волнуются,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боятся встречи со слушателями</a:t>
            </a:r>
            <a:endParaRPr lang="ru-RU" dirty="0"/>
          </a:p>
        </p:txBody>
      </p:sp>
      <p:pic>
        <p:nvPicPr>
          <p:cNvPr id="5" name="Рисунок 4" descr="risunok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785794"/>
            <a:ext cx="4714908" cy="36577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7224" y="5143512"/>
            <a:ext cx="77867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/>
              <a:t>Это сказывается и на их физическом состоянии: одних охватывает нервная дрожь, другие краснеют или бледнеют, у третьих начинает дрожать голос.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4786346" cy="5715040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		Испытывать страх перед публичным выступлением – это абсолютно нормальная реакция. Страшно и волнительно лишь в первые мгновения выступления.</a:t>
            </a:r>
          </a:p>
          <a:p>
            <a:pPr algn="just">
              <a:buNone/>
            </a:pPr>
            <a:r>
              <a:rPr lang="ru-RU" dirty="0" smtClean="0"/>
              <a:t>		Уверенность в себе – это не врожденное чувство, его вырабатывают и воспитывают в себе, накапливая опыт.</a:t>
            </a:r>
          </a:p>
          <a:p>
            <a:pPr algn="just"/>
            <a:r>
              <a:rPr lang="ru-RU" dirty="0" smtClean="0"/>
              <a:t>Тренируйтесь перед выступлением. Перед зеркалом, друзьями, перед самим собой.</a:t>
            </a:r>
          </a:p>
          <a:p>
            <a:pPr algn="just"/>
            <a:r>
              <a:rPr lang="ru-RU" dirty="0" smtClean="0"/>
              <a:t>Любой опыт, даже негативный – это хороший урок. Мы учимся на своих ошибках.</a:t>
            </a:r>
          </a:p>
          <a:p>
            <a:pPr algn="just"/>
            <a:r>
              <a:rPr lang="ru-RU" dirty="0" smtClean="0"/>
              <a:t>Делайте позитивную установку. Например, Я – хороший оратор, Я люблю выступать на публике.</a:t>
            </a:r>
          </a:p>
          <a:p>
            <a:pPr algn="just"/>
            <a:endParaRPr lang="ru-RU" dirty="0"/>
          </a:p>
        </p:txBody>
      </p:sp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000108"/>
            <a:ext cx="27146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000108"/>
            <a:ext cx="4543428" cy="532449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Представляйте картинку своего успеха – как вы будете блистать, какое впечатление произведете на публику</a:t>
            </a:r>
          </a:p>
          <a:p>
            <a:pPr algn="just"/>
            <a:r>
              <a:rPr lang="ru-RU" dirty="0" smtClean="0"/>
              <a:t>Чтобы перебороть свои страхи, нужно довести их до абсурда. Что будет, если вы выступите не совсем удачно? Катастрофа? Конец света? </a:t>
            </a:r>
          </a:p>
          <a:p>
            <a:pPr algn="just"/>
            <a:r>
              <a:rPr lang="ru-RU" dirty="0" smtClean="0"/>
              <a:t>Готовьтесь. Чем лучше вы знаете тему, тем увереннее себя чувствуете.</a:t>
            </a:r>
          </a:p>
          <a:p>
            <a:pPr algn="just"/>
            <a:r>
              <a:rPr lang="ru-RU" dirty="0" smtClean="0"/>
              <a:t> Меньше думайте о возможности совершить ошибку. Целиком погрузитесь в исследуемую тематику.</a:t>
            </a:r>
          </a:p>
          <a:p>
            <a:pPr algn="just"/>
            <a:r>
              <a:rPr lang="ru-RU" dirty="0" smtClean="0"/>
              <a:t>Чем больше будете знать свою аудиторию, тем лучше.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14422"/>
            <a:ext cx="389166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4400552" cy="5253054"/>
          </a:xfrm>
        </p:spPr>
        <p:txBody>
          <a:bodyPr>
            <a:normAutofit/>
          </a:bodyPr>
          <a:lstStyle/>
          <a:p>
            <a:pPr algn="just"/>
            <a:r>
              <a:rPr lang="ru-RU" sz="2200" dirty="0" smtClean="0"/>
              <a:t>Во время репетиций перед выступлениями обращайте внимание на жестикуляцию.</a:t>
            </a:r>
          </a:p>
          <a:p>
            <a:pPr algn="just"/>
            <a:r>
              <a:rPr lang="ru-RU" sz="2200" dirty="0" smtClean="0"/>
              <a:t>До выступления установите визуальный контакт с несколькими слушателями, которые вам действительно симпатизируют. Это будет хорошей психологической поддержкой.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429256" y="1142984"/>
            <a:ext cx="3471858" cy="37861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501122" cy="214314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Подберите одежду, в которой вам комфортно, которая поможет произвести приятное впечатление на аудиторию.</a:t>
            </a:r>
          </a:p>
          <a:p>
            <a:pPr algn="just"/>
            <a:r>
              <a:rPr lang="ru-RU" sz="2400" dirty="0" smtClean="0"/>
              <a:t>Хорошо выспитесь и отдохните перед выступлением.</a:t>
            </a:r>
          </a:p>
          <a:p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00232" y="2857496"/>
            <a:ext cx="4572006" cy="3500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/>
              <a:t>Этические требования к оратору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389120"/>
          </a:xfrm>
        </p:spPr>
        <p:txBody>
          <a:bodyPr>
            <a:normAutofit fontScale="85000" lnSpcReduction="10000"/>
          </a:bodyPr>
          <a:lstStyle/>
          <a:p>
            <a:pPr lvl="0" algn="just"/>
            <a:r>
              <a:rPr lang="ru-RU" dirty="0"/>
              <a:t>Правдивость – полнота и </a:t>
            </a:r>
            <a:r>
              <a:rPr lang="ru-RU" dirty="0" err="1"/>
              <a:t>неискаженность</a:t>
            </a:r>
            <a:r>
              <a:rPr lang="ru-RU" dirty="0"/>
              <a:t> информации;</a:t>
            </a:r>
          </a:p>
          <a:p>
            <a:pPr lvl="0" algn="just"/>
            <a:r>
              <a:rPr lang="ru-RU" dirty="0"/>
              <a:t>Понятность – речь доступна адресату;</a:t>
            </a:r>
          </a:p>
          <a:p>
            <a:pPr lvl="0" algn="just"/>
            <a:r>
              <a:rPr lang="ru-RU" dirty="0"/>
              <a:t>Содержательность – количество выраженных мыслей, чувств и стремлений, их значительность и соответствие действительности;</a:t>
            </a:r>
          </a:p>
          <a:p>
            <a:pPr lvl="0" algn="just"/>
            <a:r>
              <a:rPr lang="ru-RU" dirty="0"/>
              <a:t>Информативность – передача основных идей и содержания доклада;</a:t>
            </a:r>
          </a:p>
          <a:p>
            <a:pPr lvl="0" algn="just"/>
            <a:r>
              <a:rPr lang="ru-RU" dirty="0"/>
              <a:t>Целесообразность – использовать в речи только то, что </a:t>
            </a:r>
            <a:r>
              <a:rPr lang="ru-RU" dirty="0" smtClean="0"/>
              <a:t>соответствует </a:t>
            </a:r>
            <a:r>
              <a:rPr lang="ru-RU" dirty="0"/>
              <a:t>цели;</a:t>
            </a:r>
          </a:p>
          <a:p>
            <a:pPr lvl="0" algn="just"/>
            <a:r>
              <a:rPr lang="ru-RU" dirty="0"/>
              <a:t>Краткость – речь не должна отнимать лишнего времени;</a:t>
            </a:r>
          </a:p>
          <a:p>
            <a:pPr lvl="0" algn="just"/>
            <a:r>
              <a:rPr lang="ru-RU" dirty="0"/>
              <a:t>Вежливость – знак уважения партнеров по общению и самоуважения.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03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/>
              <a:t>Речевые требования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389120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ru-RU" dirty="0"/>
              <a:t>Богатство речи – качество, которое свидетельствует об определённом уровне речевого мастерства и об осознанном стремлении разнообразить свою речь использованием различных языков и речевых средств;</a:t>
            </a:r>
          </a:p>
          <a:p>
            <a:pPr lvl="0" algn="just"/>
            <a:r>
              <a:rPr lang="ru-RU" dirty="0"/>
              <a:t>Точность речи – значение слов и словосочетаний, употребленных в речи полностью соотнесены со смысловой и предметной сторонами речи;</a:t>
            </a:r>
          </a:p>
          <a:p>
            <a:pPr lvl="0" algn="just"/>
            <a:r>
              <a:rPr lang="ru-RU" dirty="0"/>
              <a:t>Логичность речи – истинность мысли и логическая правильность рассуждения;</a:t>
            </a:r>
          </a:p>
          <a:p>
            <a:pPr lvl="0" algn="just"/>
            <a:r>
              <a:rPr lang="ru-RU" dirty="0"/>
              <a:t>Выразительность речи – наличие у автора речи своих чувств, мыслей, позиции, своего стиля;</a:t>
            </a:r>
          </a:p>
          <a:p>
            <a:pPr lvl="0" algn="just"/>
            <a:r>
              <a:rPr lang="ru-RU" dirty="0"/>
              <a:t>Правильность речи – отражает уровень знания языка, а также образованности.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335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4071966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/>
              <a:t>	Подготовка к выступлению – очень важное и ответственное дело. Немецкий исследователь </a:t>
            </a:r>
            <a:r>
              <a:rPr lang="ru-RU" sz="2200" dirty="0" err="1" smtClean="0"/>
              <a:t>Отто</a:t>
            </a:r>
            <a:r>
              <a:rPr lang="ru-RU" sz="2200" dirty="0" smtClean="0"/>
              <a:t> Эрнст писал: «Еще ни разу ни один из ораторов не упал в обморок на трибуне, даже если его выступление действительно было ниже всякой критики».</a:t>
            </a:r>
            <a:endParaRPr lang="ru-RU" sz="2200" dirty="0"/>
          </a:p>
        </p:txBody>
      </p:sp>
      <p:pic>
        <p:nvPicPr>
          <p:cNvPr id="4" name="Рисунок 3" descr="357377436-MTIwNjA4NjMzOTY5NDc3MTM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857232"/>
            <a:ext cx="4357694" cy="435769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370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Психологическая и физическая подготовка к выступлению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Этические требования к оратору</vt:lpstr>
      <vt:lpstr>Речевые требования</vt:lpstr>
      <vt:lpstr>Презентация PowerPoint</vt:lpstr>
      <vt:lpstr>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Психологическая и физическая подготовка к выступлению.</dc:title>
  <dc:creator>Пользователь</dc:creator>
  <cp:lastModifiedBy>ASUS</cp:lastModifiedBy>
  <cp:revision>15</cp:revision>
  <dcterms:created xsi:type="dcterms:W3CDTF">2015-12-18T16:46:37Z</dcterms:created>
  <dcterms:modified xsi:type="dcterms:W3CDTF">2016-01-09T10:47:08Z</dcterms:modified>
</cp:coreProperties>
</file>