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5144B6-F2B3-45DF-98F5-AE39E25AE3DC}" type="doc">
      <dgm:prSet loTypeId="urn:microsoft.com/office/officeart/2005/8/layout/hProcess6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A51C3EB-C358-488C-94C0-D2E42FB40AE7}">
      <dgm:prSet phldrT="[Текст]"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r>
            <a:rPr lang="ru-RU" sz="1600" b="1" dirty="0" smtClean="0">
              <a:ln cmpd="tri">
                <a:prstDash val="lgDash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  <a:reflection blurRad="6350" stA="60000" endA="900" endPos="60000" dist="29997" dir="5400000" sy="-100000" algn="bl" rotWithShape="0"/>
              </a:effectLst>
            </a:rPr>
            <a:t>вступление</a:t>
          </a:r>
          <a:endParaRPr lang="ru-RU" sz="1600" b="1" dirty="0">
            <a:ln cmpd="tri">
              <a:prstDash val="lgDash"/>
            </a:ln>
            <a:effectLst>
              <a:innerShdw blurRad="63500" dist="50800" dir="13500000">
                <a:prstClr val="black">
                  <a:alpha val="50000"/>
                </a:prstClr>
              </a:innerShdw>
              <a:reflection blurRad="6350" stA="60000" endA="900" endPos="60000" dist="29997" dir="5400000" sy="-100000" algn="bl" rotWithShape="0"/>
            </a:effectLst>
          </a:endParaRPr>
        </a:p>
      </dgm:t>
    </dgm:pt>
    <dgm:pt modelId="{ECE06E8C-DF97-4A2C-AB23-CB0536E09019}" type="parTrans" cxnId="{5F197E4A-5261-46EA-A84A-254A4FEE6D8D}">
      <dgm:prSet/>
      <dgm:spPr/>
      <dgm:t>
        <a:bodyPr/>
        <a:lstStyle/>
        <a:p>
          <a:endParaRPr lang="ru-RU"/>
        </a:p>
      </dgm:t>
    </dgm:pt>
    <dgm:pt modelId="{B8F2D1FF-96CC-4BD4-A944-C17CE2397397}" type="sibTrans" cxnId="{5F197E4A-5261-46EA-A84A-254A4FEE6D8D}">
      <dgm:prSet/>
      <dgm:spPr/>
      <dgm:t>
        <a:bodyPr/>
        <a:lstStyle/>
        <a:p>
          <a:endParaRPr lang="ru-RU"/>
        </a:p>
      </dgm:t>
    </dgm:pt>
    <dgm:pt modelId="{BE53AB22-1804-41AA-ADEA-0464C438C7BA}">
      <dgm:prSet phldrT="[Текст]" custT="1"/>
      <dgm:spPr/>
      <dgm:t>
        <a:bodyPr/>
        <a:lstStyle/>
        <a:p>
          <a:r>
            <a:rPr lang="ru-RU" sz="1400" b="1" dirty="0" smtClean="0"/>
            <a:t>зачин</a:t>
          </a:r>
          <a:endParaRPr lang="ru-RU" sz="1400" b="1" dirty="0"/>
        </a:p>
      </dgm:t>
    </dgm:pt>
    <dgm:pt modelId="{ECAE9898-242E-44D3-9BB6-58D38FAF16DD}" type="parTrans" cxnId="{2DBCECC4-CB0D-41CE-8EBA-8BC3DD8D2557}">
      <dgm:prSet/>
      <dgm:spPr/>
      <dgm:t>
        <a:bodyPr/>
        <a:lstStyle/>
        <a:p>
          <a:endParaRPr lang="ru-RU"/>
        </a:p>
      </dgm:t>
    </dgm:pt>
    <dgm:pt modelId="{1CBE57A6-DAB5-4100-BF19-1E8B3185732E}" type="sibTrans" cxnId="{2DBCECC4-CB0D-41CE-8EBA-8BC3DD8D2557}">
      <dgm:prSet/>
      <dgm:spPr/>
      <dgm:t>
        <a:bodyPr/>
        <a:lstStyle/>
        <a:p>
          <a:endParaRPr lang="ru-RU"/>
        </a:p>
      </dgm:t>
    </dgm:pt>
    <dgm:pt modelId="{5F306A34-55FA-4952-B1AE-023AEE2F4321}">
      <dgm:prSet phldrT="[Текст]" custT="1"/>
      <dgm:spPr/>
      <dgm:t>
        <a:bodyPr/>
        <a:lstStyle/>
        <a:p>
          <a:r>
            <a:rPr lang="ru-RU" sz="1400" b="1" dirty="0" err="1" smtClean="0"/>
            <a:t>Естесвен-ное</a:t>
          </a:r>
          <a:r>
            <a:rPr lang="ru-RU" sz="1400" b="1" dirty="0" smtClean="0"/>
            <a:t> </a:t>
          </a:r>
          <a:r>
            <a:rPr lang="ru-RU" sz="1400" b="1" dirty="0" smtClean="0"/>
            <a:t>начало</a:t>
          </a:r>
          <a:endParaRPr lang="ru-RU" sz="1400" b="1" dirty="0"/>
        </a:p>
      </dgm:t>
    </dgm:pt>
    <dgm:pt modelId="{F0A85583-281A-4B43-AE3C-974B596AA1EF}" type="parTrans" cxnId="{890805E5-1FF3-434B-A151-40C23135EBDF}">
      <dgm:prSet/>
      <dgm:spPr/>
      <dgm:t>
        <a:bodyPr/>
        <a:lstStyle/>
        <a:p>
          <a:endParaRPr lang="ru-RU"/>
        </a:p>
      </dgm:t>
    </dgm:pt>
    <dgm:pt modelId="{D73FA9A0-6662-4C8C-BEA1-FAD864618057}" type="sibTrans" cxnId="{890805E5-1FF3-434B-A151-40C23135EBDF}">
      <dgm:prSet/>
      <dgm:spPr/>
      <dgm:t>
        <a:bodyPr/>
        <a:lstStyle/>
        <a:p>
          <a:endParaRPr lang="ru-RU"/>
        </a:p>
      </dgm:t>
    </dgm:pt>
    <dgm:pt modelId="{1E9E36AA-BE09-42CA-8C89-9A7AAAFB880F}">
      <dgm:prSet phldrT="[Текст]"/>
      <dgm:spPr/>
      <dgm:t>
        <a:bodyPr/>
        <a:lstStyle/>
        <a:p>
          <a:r>
            <a:rPr lang="ru-RU" b="1" dirty="0" smtClean="0"/>
            <a:t>Главная часть</a:t>
          </a:r>
          <a:endParaRPr lang="ru-RU" b="1" dirty="0"/>
        </a:p>
      </dgm:t>
    </dgm:pt>
    <dgm:pt modelId="{E7588A0F-1E75-4B14-8AE2-1EF3922B2801}" type="parTrans" cxnId="{4B1C4DBC-86D8-40C5-924E-788453727478}">
      <dgm:prSet/>
      <dgm:spPr/>
      <dgm:t>
        <a:bodyPr/>
        <a:lstStyle/>
        <a:p>
          <a:endParaRPr lang="ru-RU"/>
        </a:p>
      </dgm:t>
    </dgm:pt>
    <dgm:pt modelId="{19CF5D3D-084F-46D6-80B7-4AFADB9B217A}" type="sibTrans" cxnId="{4B1C4DBC-86D8-40C5-924E-788453727478}">
      <dgm:prSet/>
      <dgm:spPr/>
      <dgm:t>
        <a:bodyPr/>
        <a:lstStyle/>
        <a:p>
          <a:endParaRPr lang="ru-RU"/>
        </a:p>
      </dgm:t>
    </dgm:pt>
    <dgm:pt modelId="{75520E41-3A57-431B-AC54-AD3B3FF2E4E3}">
      <dgm:prSet phldrT="[Текст]" custT="1"/>
      <dgm:spPr/>
      <dgm:t>
        <a:bodyPr/>
        <a:lstStyle/>
        <a:p>
          <a:r>
            <a:rPr lang="ru-RU" sz="1400" b="1" dirty="0" smtClean="0"/>
            <a:t>Задачи </a:t>
          </a:r>
          <a:endParaRPr lang="ru-RU" sz="1400" b="1" dirty="0"/>
        </a:p>
      </dgm:t>
    </dgm:pt>
    <dgm:pt modelId="{865F406F-81B5-4053-99AF-3ECBA185246E}" type="parTrans" cxnId="{9E3FCBDA-728F-4A07-AB4E-7A3478A8A9D7}">
      <dgm:prSet/>
      <dgm:spPr/>
      <dgm:t>
        <a:bodyPr/>
        <a:lstStyle/>
        <a:p>
          <a:endParaRPr lang="ru-RU"/>
        </a:p>
      </dgm:t>
    </dgm:pt>
    <dgm:pt modelId="{02FD47CA-F4C4-4EF6-B7E9-05AF6F14FE70}" type="sibTrans" cxnId="{9E3FCBDA-728F-4A07-AB4E-7A3478A8A9D7}">
      <dgm:prSet/>
      <dgm:spPr/>
      <dgm:t>
        <a:bodyPr/>
        <a:lstStyle/>
        <a:p>
          <a:endParaRPr lang="ru-RU"/>
        </a:p>
      </dgm:t>
    </dgm:pt>
    <dgm:pt modelId="{85DF77B5-8F5E-4BC5-8B8D-30445D20C285}">
      <dgm:prSet phldrT="[Текст]" custT="1"/>
      <dgm:spPr/>
      <dgm:t>
        <a:bodyPr/>
        <a:lstStyle/>
        <a:p>
          <a:r>
            <a:rPr lang="ru-RU" sz="1400" b="1" dirty="0" smtClean="0"/>
            <a:t>Поддержание внимания </a:t>
          </a:r>
          <a:r>
            <a:rPr lang="ru-RU" sz="1400" b="1" dirty="0" err="1" smtClean="0"/>
            <a:t>слушате</a:t>
          </a:r>
          <a:r>
            <a:rPr lang="ru-RU" sz="1400" b="1" dirty="0" smtClean="0"/>
            <a:t>-лей</a:t>
          </a:r>
          <a:endParaRPr lang="ru-RU" sz="1400" b="1" dirty="0"/>
        </a:p>
      </dgm:t>
    </dgm:pt>
    <dgm:pt modelId="{98FAF131-73D0-45C2-9041-CEEE13A33326}" type="parTrans" cxnId="{9DBFA049-827F-4727-9FEE-379235C0106A}">
      <dgm:prSet/>
      <dgm:spPr/>
      <dgm:t>
        <a:bodyPr/>
        <a:lstStyle/>
        <a:p>
          <a:endParaRPr lang="ru-RU"/>
        </a:p>
      </dgm:t>
    </dgm:pt>
    <dgm:pt modelId="{1A7867A1-3ADF-465A-B73B-511F12488BCD}" type="sibTrans" cxnId="{9DBFA049-827F-4727-9FEE-379235C0106A}">
      <dgm:prSet/>
      <dgm:spPr/>
      <dgm:t>
        <a:bodyPr/>
        <a:lstStyle/>
        <a:p>
          <a:endParaRPr lang="ru-RU"/>
        </a:p>
      </dgm:t>
    </dgm:pt>
    <dgm:pt modelId="{A78037B3-246A-43E2-B054-ED36AC369A34}">
      <dgm:prSet phldrT="[Текст]" custT="1"/>
      <dgm:spPr/>
      <dgm:t>
        <a:bodyPr/>
        <a:lstStyle/>
        <a:p>
          <a:r>
            <a:rPr lang="ru-RU" sz="1400" b="1" dirty="0" smtClean="0"/>
            <a:t>Завершение </a:t>
          </a:r>
          <a:r>
            <a:rPr lang="ru-RU" sz="1400" b="1" dirty="0" smtClean="0"/>
            <a:t>выступ-</a:t>
          </a:r>
          <a:r>
            <a:rPr lang="ru-RU" sz="1400" b="1" dirty="0" err="1" smtClean="0"/>
            <a:t>ления</a:t>
          </a:r>
          <a:r>
            <a:rPr lang="ru-RU" sz="1400" b="1" dirty="0" smtClean="0"/>
            <a:t> </a:t>
          </a:r>
          <a:endParaRPr lang="ru-RU" sz="1400" b="1" dirty="0"/>
        </a:p>
      </dgm:t>
    </dgm:pt>
    <dgm:pt modelId="{8858507F-31B6-4AFB-AE3B-6CED7F1C1FA7}" type="parTrans" cxnId="{13D3E384-A7C3-4FA9-9DD5-B3F857243EC0}">
      <dgm:prSet/>
      <dgm:spPr/>
      <dgm:t>
        <a:bodyPr/>
        <a:lstStyle/>
        <a:p>
          <a:endParaRPr lang="ru-RU"/>
        </a:p>
      </dgm:t>
    </dgm:pt>
    <dgm:pt modelId="{3DCEF64D-5999-4F8E-8F1D-849D4F680BF9}" type="sibTrans" cxnId="{13D3E384-A7C3-4FA9-9DD5-B3F857243EC0}">
      <dgm:prSet/>
      <dgm:spPr/>
      <dgm:t>
        <a:bodyPr/>
        <a:lstStyle/>
        <a:p>
          <a:endParaRPr lang="ru-RU"/>
        </a:p>
      </dgm:t>
    </dgm:pt>
    <dgm:pt modelId="{9ABB6380-720A-4862-B356-A3D949847C97}">
      <dgm:prSet phldrT="[Текст]" custT="1"/>
      <dgm:spPr/>
      <dgm:t>
        <a:bodyPr/>
        <a:lstStyle/>
        <a:p>
          <a:r>
            <a:rPr lang="ru-RU" sz="1600" b="1" dirty="0" smtClean="0"/>
            <a:t>обобщение</a:t>
          </a:r>
          <a:endParaRPr lang="ru-RU" sz="1600" b="1" dirty="0"/>
        </a:p>
      </dgm:t>
    </dgm:pt>
    <dgm:pt modelId="{C8629DC0-C132-432E-BF9C-9F0779848F77}" type="parTrans" cxnId="{10249AD4-3A00-4272-948B-A880113A5DDA}">
      <dgm:prSet/>
      <dgm:spPr/>
      <dgm:t>
        <a:bodyPr/>
        <a:lstStyle/>
        <a:p>
          <a:endParaRPr lang="ru-RU"/>
        </a:p>
      </dgm:t>
    </dgm:pt>
    <dgm:pt modelId="{69B77DE0-DD88-4ED8-8D7E-AC86A34524AA}" type="sibTrans" cxnId="{10249AD4-3A00-4272-948B-A880113A5DDA}">
      <dgm:prSet/>
      <dgm:spPr/>
      <dgm:t>
        <a:bodyPr/>
        <a:lstStyle/>
        <a:p>
          <a:endParaRPr lang="ru-RU"/>
        </a:p>
      </dgm:t>
    </dgm:pt>
    <dgm:pt modelId="{9BA90D5E-41D3-4C1E-A98F-E003D5E2C2A4}">
      <dgm:prSet phldrT="[Текст]" custT="1"/>
      <dgm:spPr/>
      <dgm:t>
        <a:bodyPr/>
        <a:lstStyle/>
        <a:p>
          <a:r>
            <a:rPr lang="ru-RU" sz="1600" b="1" dirty="0" smtClean="0"/>
            <a:t>Концов-ка</a:t>
          </a:r>
          <a:endParaRPr lang="ru-RU" sz="1600" b="1" dirty="0"/>
        </a:p>
      </dgm:t>
    </dgm:pt>
    <dgm:pt modelId="{BBAEA0F3-9A98-4519-B3B2-DFE303D40CF2}" type="parTrans" cxnId="{96526BB1-D52E-4A5D-ABC7-4D62504702E2}">
      <dgm:prSet/>
      <dgm:spPr/>
      <dgm:t>
        <a:bodyPr/>
        <a:lstStyle/>
        <a:p>
          <a:endParaRPr lang="ru-RU"/>
        </a:p>
      </dgm:t>
    </dgm:pt>
    <dgm:pt modelId="{DDE7D8D4-5AB0-47DA-B2B8-79EEDB263329}" type="sibTrans" cxnId="{96526BB1-D52E-4A5D-ABC7-4D62504702E2}">
      <dgm:prSet/>
      <dgm:spPr/>
      <dgm:t>
        <a:bodyPr/>
        <a:lstStyle/>
        <a:p>
          <a:endParaRPr lang="ru-RU"/>
        </a:p>
      </dgm:t>
    </dgm:pt>
    <dgm:pt modelId="{EA390272-7A2E-476B-9DAC-7BF88331A336}" type="pres">
      <dgm:prSet presAssocID="{075144B6-F2B3-45DF-98F5-AE39E25AE3D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CB3C5B-B5C3-4625-B1F9-F5C3163AC8CD}" type="pres">
      <dgm:prSet presAssocID="{5A51C3EB-C358-488C-94C0-D2E42FB40AE7}" presName="compNode" presStyleCnt="0"/>
      <dgm:spPr/>
    </dgm:pt>
    <dgm:pt modelId="{7FA5DE10-0BB0-4992-908E-153A8DF674D7}" type="pres">
      <dgm:prSet presAssocID="{5A51C3EB-C358-488C-94C0-D2E42FB40AE7}" presName="noGeometry" presStyleCnt="0"/>
      <dgm:spPr/>
    </dgm:pt>
    <dgm:pt modelId="{725ED6B0-EFFE-43F7-A3D6-9CC23C6D4624}" type="pres">
      <dgm:prSet presAssocID="{5A51C3EB-C358-488C-94C0-D2E42FB40AE7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0D765C-7779-4781-B38F-47BDCFD5E286}" type="pres">
      <dgm:prSet presAssocID="{5A51C3EB-C358-488C-94C0-D2E42FB40AE7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F2B56CD0-E3D0-454F-8B77-6A6D6EE01D82}" type="pres">
      <dgm:prSet presAssocID="{5A51C3EB-C358-488C-94C0-D2E42FB40AE7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34BFC-DE49-42BD-882B-5C093D9F4D74}" type="pres">
      <dgm:prSet presAssocID="{5A51C3EB-C358-488C-94C0-D2E42FB40AE7}" presName="aSpace" presStyleCnt="0"/>
      <dgm:spPr/>
    </dgm:pt>
    <dgm:pt modelId="{96299A3A-FF3F-4FE2-BBCD-34200BE458C1}" type="pres">
      <dgm:prSet presAssocID="{1E9E36AA-BE09-42CA-8C89-9A7AAAFB880F}" presName="compNode" presStyleCnt="0"/>
      <dgm:spPr/>
    </dgm:pt>
    <dgm:pt modelId="{7E7BD73C-A7B5-4D39-B4BA-535E8880FC7B}" type="pres">
      <dgm:prSet presAssocID="{1E9E36AA-BE09-42CA-8C89-9A7AAAFB880F}" presName="noGeometry" presStyleCnt="0"/>
      <dgm:spPr/>
    </dgm:pt>
    <dgm:pt modelId="{FE146C1D-1C59-478D-96CF-B4A02D5D12A7}" type="pres">
      <dgm:prSet presAssocID="{1E9E36AA-BE09-42CA-8C89-9A7AAAFB880F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EBECF-612B-4482-876D-7B2957632810}" type="pres">
      <dgm:prSet presAssocID="{1E9E36AA-BE09-42CA-8C89-9A7AAAFB880F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BB263DED-FB86-4890-89CD-96E14C425A22}" type="pres">
      <dgm:prSet presAssocID="{1E9E36AA-BE09-42CA-8C89-9A7AAAFB880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773C17-0F8C-4E56-8F38-A0086942EAAE}" type="pres">
      <dgm:prSet presAssocID="{1E9E36AA-BE09-42CA-8C89-9A7AAAFB880F}" presName="aSpace" presStyleCnt="0"/>
      <dgm:spPr/>
    </dgm:pt>
    <dgm:pt modelId="{14A0DFF5-9747-4555-AB75-E1D0579F3DD8}" type="pres">
      <dgm:prSet presAssocID="{A78037B3-246A-43E2-B054-ED36AC369A34}" presName="compNode" presStyleCnt="0"/>
      <dgm:spPr/>
    </dgm:pt>
    <dgm:pt modelId="{3DE4229D-390D-42B6-9094-6A61D4904205}" type="pres">
      <dgm:prSet presAssocID="{A78037B3-246A-43E2-B054-ED36AC369A34}" presName="noGeometry" presStyleCnt="0"/>
      <dgm:spPr/>
    </dgm:pt>
    <dgm:pt modelId="{EB483480-5409-4D62-AFE4-691676E200D7}" type="pres">
      <dgm:prSet presAssocID="{A78037B3-246A-43E2-B054-ED36AC369A34}" presName="childTextVisible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4EE03-4351-4664-BEF1-905D227BC354}" type="pres">
      <dgm:prSet presAssocID="{A78037B3-246A-43E2-B054-ED36AC369A34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13A1B44C-3CA3-4439-A86B-4A6DD1BFB44B}" type="pres">
      <dgm:prSet presAssocID="{A78037B3-246A-43E2-B054-ED36AC369A34}" presName="parentText" presStyleLbl="node1" presStyleIdx="2" presStyleCnt="3" custLinFactNeighborX="-3572" custLinFactNeighborY="-5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7A1867-6724-4AED-B1B2-68C24C5C2FF1}" type="presOf" srcId="{85DF77B5-8F5E-4BC5-8B8D-30445D20C285}" destId="{F70EBECF-612B-4482-876D-7B2957632810}" srcOrd="1" destOrd="1" presId="urn:microsoft.com/office/officeart/2005/8/layout/hProcess6"/>
    <dgm:cxn modelId="{5F197E4A-5261-46EA-A84A-254A4FEE6D8D}" srcId="{075144B6-F2B3-45DF-98F5-AE39E25AE3DC}" destId="{5A51C3EB-C358-488C-94C0-D2E42FB40AE7}" srcOrd="0" destOrd="0" parTransId="{ECE06E8C-DF97-4A2C-AB23-CB0536E09019}" sibTransId="{B8F2D1FF-96CC-4BD4-A944-C17CE2397397}"/>
    <dgm:cxn modelId="{6077B73F-5DD2-4F33-8E09-A8085A9ECA40}" type="presOf" srcId="{85DF77B5-8F5E-4BC5-8B8D-30445D20C285}" destId="{FE146C1D-1C59-478D-96CF-B4A02D5D12A7}" srcOrd="0" destOrd="1" presId="urn:microsoft.com/office/officeart/2005/8/layout/hProcess6"/>
    <dgm:cxn modelId="{63B903C1-BB8E-4092-8D06-F795FF9F25BF}" type="presOf" srcId="{5F306A34-55FA-4952-B1AE-023AEE2F4321}" destId="{880D765C-7779-4781-B38F-47BDCFD5E286}" srcOrd="1" destOrd="1" presId="urn:microsoft.com/office/officeart/2005/8/layout/hProcess6"/>
    <dgm:cxn modelId="{394778D6-3F81-4E67-864D-D9AC92482631}" type="presOf" srcId="{9BA90D5E-41D3-4C1E-A98F-E003D5E2C2A4}" destId="{EB483480-5409-4D62-AFE4-691676E200D7}" srcOrd="0" destOrd="1" presId="urn:microsoft.com/office/officeart/2005/8/layout/hProcess6"/>
    <dgm:cxn modelId="{9DBFA049-827F-4727-9FEE-379235C0106A}" srcId="{1E9E36AA-BE09-42CA-8C89-9A7AAAFB880F}" destId="{85DF77B5-8F5E-4BC5-8B8D-30445D20C285}" srcOrd="1" destOrd="0" parTransId="{98FAF131-73D0-45C2-9041-CEEE13A33326}" sibTransId="{1A7867A1-3ADF-465A-B73B-511F12488BCD}"/>
    <dgm:cxn modelId="{96526BB1-D52E-4A5D-ABC7-4D62504702E2}" srcId="{A78037B3-246A-43E2-B054-ED36AC369A34}" destId="{9BA90D5E-41D3-4C1E-A98F-E003D5E2C2A4}" srcOrd="1" destOrd="0" parTransId="{BBAEA0F3-9A98-4519-B3B2-DFE303D40CF2}" sibTransId="{DDE7D8D4-5AB0-47DA-B2B8-79EEDB263329}"/>
    <dgm:cxn modelId="{DABEFB12-F372-4440-9F5A-737A8D6A5F61}" type="presOf" srcId="{1E9E36AA-BE09-42CA-8C89-9A7AAAFB880F}" destId="{BB263DED-FB86-4890-89CD-96E14C425A22}" srcOrd="0" destOrd="0" presId="urn:microsoft.com/office/officeart/2005/8/layout/hProcess6"/>
    <dgm:cxn modelId="{2DBCECC4-CB0D-41CE-8EBA-8BC3DD8D2557}" srcId="{5A51C3EB-C358-488C-94C0-D2E42FB40AE7}" destId="{BE53AB22-1804-41AA-ADEA-0464C438C7BA}" srcOrd="0" destOrd="0" parTransId="{ECAE9898-242E-44D3-9BB6-58D38FAF16DD}" sibTransId="{1CBE57A6-DAB5-4100-BF19-1E8B3185732E}"/>
    <dgm:cxn modelId="{890805E5-1FF3-434B-A151-40C23135EBDF}" srcId="{5A51C3EB-C358-488C-94C0-D2E42FB40AE7}" destId="{5F306A34-55FA-4952-B1AE-023AEE2F4321}" srcOrd="1" destOrd="0" parTransId="{F0A85583-281A-4B43-AE3C-974B596AA1EF}" sibTransId="{D73FA9A0-6662-4C8C-BEA1-FAD864618057}"/>
    <dgm:cxn modelId="{2A036D05-A264-4FAF-A724-2702CA218B3B}" type="presOf" srcId="{BE53AB22-1804-41AA-ADEA-0464C438C7BA}" destId="{725ED6B0-EFFE-43F7-A3D6-9CC23C6D4624}" srcOrd="0" destOrd="0" presId="urn:microsoft.com/office/officeart/2005/8/layout/hProcess6"/>
    <dgm:cxn modelId="{FA09F21E-C428-4692-8DFD-AA7F2D9C6030}" type="presOf" srcId="{9ABB6380-720A-4862-B356-A3D949847C97}" destId="{EB483480-5409-4D62-AFE4-691676E200D7}" srcOrd="0" destOrd="0" presId="urn:microsoft.com/office/officeart/2005/8/layout/hProcess6"/>
    <dgm:cxn modelId="{6E286778-2202-4F4C-BCD8-457303C135EC}" type="presOf" srcId="{75520E41-3A57-431B-AC54-AD3B3FF2E4E3}" destId="{FE146C1D-1C59-478D-96CF-B4A02D5D12A7}" srcOrd="0" destOrd="0" presId="urn:microsoft.com/office/officeart/2005/8/layout/hProcess6"/>
    <dgm:cxn modelId="{05E9CBC8-E0D8-4E2C-9E9F-478D7B22EA38}" type="presOf" srcId="{A78037B3-246A-43E2-B054-ED36AC369A34}" destId="{13A1B44C-3CA3-4439-A86B-4A6DD1BFB44B}" srcOrd="0" destOrd="0" presId="urn:microsoft.com/office/officeart/2005/8/layout/hProcess6"/>
    <dgm:cxn modelId="{4B1C4DBC-86D8-40C5-924E-788453727478}" srcId="{075144B6-F2B3-45DF-98F5-AE39E25AE3DC}" destId="{1E9E36AA-BE09-42CA-8C89-9A7AAAFB880F}" srcOrd="1" destOrd="0" parTransId="{E7588A0F-1E75-4B14-8AE2-1EF3922B2801}" sibTransId="{19CF5D3D-084F-46D6-80B7-4AFADB9B217A}"/>
    <dgm:cxn modelId="{A1704196-7058-4DDB-925B-ECD85AE4B394}" type="presOf" srcId="{5F306A34-55FA-4952-B1AE-023AEE2F4321}" destId="{725ED6B0-EFFE-43F7-A3D6-9CC23C6D4624}" srcOrd="0" destOrd="1" presId="urn:microsoft.com/office/officeart/2005/8/layout/hProcess6"/>
    <dgm:cxn modelId="{24E4A88A-26FC-4282-B4F6-528796B666AD}" type="presOf" srcId="{75520E41-3A57-431B-AC54-AD3B3FF2E4E3}" destId="{F70EBECF-612B-4482-876D-7B2957632810}" srcOrd="1" destOrd="0" presId="urn:microsoft.com/office/officeart/2005/8/layout/hProcess6"/>
    <dgm:cxn modelId="{9E3FCBDA-728F-4A07-AB4E-7A3478A8A9D7}" srcId="{1E9E36AA-BE09-42CA-8C89-9A7AAAFB880F}" destId="{75520E41-3A57-431B-AC54-AD3B3FF2E4E3}" srcOrd="0" destOrd="0" parTransId="{865F406F-81B5-4053-99AF-3ECBA185246E}" sibTransId="{02FD47CA-F4C4-4EF6-B7E9-05AF6F14FE70}"/>
    <dgm:cxn modelId="{13D3E384-A7C3-4FA9-9DD5-B3F857243EC0}" srcId="{075144B6-F2B3-45DF-98F5-AE39E25AE3DC}" destId="{A78037B3-246A-43E2-B054-ED36AC369A34}" srcOrd="2" destOrd="0" parTransId="{8858507F-31B6-4AFB-AE3B-6CED7F1C1FA7}" sibTransId="{3DCEF64D-5999-4F8E-8F1D-849D4F680BF9}"/>
    <dgm:cxn modelId="{92E37CC9-944D-4E31-9D38-025912A7E5CA}" type="presOf" srcId="{075144B6-F2B3-45DF-98F5-AE39E25AE3DC}" destId="{EA390272-7A2E-476B-9DAC-7BF88331A336}" srcOrd="0" destOrd="0" presId="urn:microsoft.com/office/officeart/2005/8/layout/hProcess6"/>
    <dgm:cxn modelId="{A1617FA1-1E4E-4545-8FFF-4144C6040230}" type="presOf" srcId="{9ABB6380-720A-4862-B356-A3D949847C97}" destId="{EB84EE03-4351-4664-BEF1-905D227BC354}" srcOrd="1" destOrd="0" presId="urn:microsoft.com/office/officeart/2005/8/layout/hProcess6"/>
    <dgm:cxn modelId="{10249AD4-3A00-4272-948B-A880113A5DDA}" srcId="{A78037B3-246A-43E2-B054-ED36AC369A34}" destId="{9ABB6380-720A-4862-B356-A3D949847C97}" srcOrd="0" destOrd="0" parTransId="{C8629DC0-C132-432E-BF9C-9F0779848F77}" sibTransId="{69B77DE0-DD88-4ED8-8D7E-AC86A34524AA}"/>
    <dgm:cxn modelId="{B2931AB1-0A80-438B-9DDD-5D89A2077BBA}" type="presOf" srcId="{5A51C3EB-C358-488C-94C0-D2E42FB40AE7}" destId="{F2B56CD0-E3D0-454F-8B77-6A6D6EE01D82}" srcOrd="0" destOrd="0" presId="urn:microsoft.com/office/officeart/2005/8/layout/hProcess6"/>
    <dgm:cxn modelId="{8B1EDE77-D66F-417F-939E-78FFF042CAC6}" type="presOf" srcId="{9BA90D5E-41D3-4C1E-A98F-E003D5E2C2A4}" destId="{EB84EE03-4351-4664-BEF1-905D227BC354}" srcOrd="1" destOrd="1" presId="urn:microsoft.com/office/officeart/2005/8/layout/hProcess6"/>
    <dgm:cxn modelId="{93F21F3E-3F63-4AF1-9DB4-E92815318902}" type="presOf" srcId="{BE53AB22-1804-41AA-ADEA-0464C438C7BA}" destId="{880D765C-7779-4781-B38F-47BDCFD5E286}" srcOrd="1" destOrd="0" presId="urn:microsoft.com/office/officeart/2005/8/layout/hProcess6"/>
    <dgm:cxn modelId="{21EAA5BC-03B5-4A21-B4F6-B5D6979E189F}" type="presParOf" srcId="{EA390272-7A2E-476B-9DAC-7BF88331A336}" destId="{BECB3C5B-B5C3-4625-B1F9-F5C3163AC8CD}" srcOrd="0" destOrd="0" presId="urn:microsoft.com/office/officeart/2005/8/layout/hProcess6"/>
    <dgm:cxn modelId="{A86392E2-E731-4CCA-9DFB-BF89FF2D947B}" type="presParOf" srcId="{BECB3C5B-B5C3-4625-B1F9-F5C3163AC8CD}" destId="{7FA5DE10-0BB0-4992-908E-153A8DF674D7}" srcOrd="0" destOrd="0" presId="urn:microsoft.com/office/officeart/2005/8/layout/hProcess6"/>
    <dgm:cxn modelId="{C22E4D34-1D51-44AD-BAAA-CE37F6D99305}" type="presParOf" srcId="{BECB3C5B-B5C3-4625-B1F9-F5C3163AC8CD}" destId="{725ED6B0-EFFE-43F7-A3D6-9CC23C6D4624}" srcOrd="1" destOrd="0" presId="urn:microsoft.com/office/officeart/2005/8/layout/hProcess6"/>
    <dgm:cxn modelId="{DD69FF72-72C1-4B9A-9C34-E16469EBF526}" type="presParOf" srcId="{BECB3C5B-B5C3-4625-B1F9-F5C3163AC8CD}" destId="{880D765C-7779-4781-B38F-47BDCFD5E286}" srcOrd="2" destOrd="0" presId="urn:microsoft.com/office/officeart/2005/8/layout/hProcess6"/>
    <dgm:cxn modelId="{B185D711-1A15-495A-9474-617BCC5903AA}" type="presParOf" srcId="{BECB3C5B-B5C3-4625-B1F9-F5C3163AC8CD}" destId="{F2B56CD0-E3D0-454F-8B77-6A6D6EE01D82}" srcOrd="3" destOrd="0" presId="urn:microsoft.com/office/officeart/2005/8/layout/hProcess6"/>
    <dgm:cxn modelId="{6E59C89D-3807-4D2D-B118-4DE4D07C5A82}" type="presParOf" srcId="{EA390272-7A2E-476B-9DAC-7BF88331A336}" destId="{ADC34BFC-DE49-42BD-882B-5C093D9F4D74}" srcOrd="1" destOrd="0" presId="urn:microsoft.com/office/officeart/2005/8/layout/hProcess6"/>
    <dgm:cxn modelId="{4442C64C-C029-46AF-B60F-573E8E1E5655}" type="presParOf" srcId="{EA390272-7A2E-476B-9DAC-7BF88331A336}" destId="{96299A3A-FF3F-4FE2-BBCD-34200BE458C1}" srcOrd="2" destOrd="0" presId="urn:microsoft.com/office/officeart/2005/8/layout/hProcess6"/>
    <dgm:cxn modelId="{8EB3FEAD-6231-414D-B0CD-E073C60D5F71}" type="presParOf" srcId="{96299A3A-FF3F-4FE2-BBCD-34200BE458C1}" destId="{7E7BD73C-A7B5-4D39-B4BA-535E8880FC7B}" srcOrd="0" destOrd="0" presId="urn:microsoft.com/office/officeart/2005/8/layout/hProcess6"/>
    <dgm:cxn modelId="{1267A1C9-74C9-4FB1-8484-EED942AACEB6}" type="presParOf" srcId="{96299A3A-FF3F-4FE2-BBCD-34200BE458C1}" destId="{FE146C1D-1C59-478D-96CF-B4A02D5D12A7}" srcOrd="1" destOrd="0" presId="urn:microsoft.com/office/officeart/2005/8/layout/hProcess6"/>
    <dgm:cxn modelId="{E1417AD6-25A9-4196-A826-806A6DE55D89}" type="presParOf" srcId="{96299A3A-FF3F-4FE2-BBCD-34200BE458C1}" destId="{F70EBECF-612B-4482-876D-7B2957632810}" srcOrd="2" destOrd="0" presId="urn:microsoft.com/office/officeart/2005/8/layout/hProcess6"/>
    <dgm:cxn modelId="{96D1014B-C95A-4793-B6AA-1E67EB21D214}" type="presParOf" srcId="{96299A3A-FF3F-4FE2-BBCD-34200BE458C1}" destId="{BB263DED-FB86-4890-89CD-96E14C425A22}" srcOrd="3" destOrd="0" presId="urn:microsoft.com/office/officeart/2005/8/layout/hProcess6"/>
    <dgm:cxn modelId="{F8414BE8-E09F-4040-BD15-92978CA3B0EA}" type="presParOf" srcId="{EA390272-7A2E-476B-9DAC-7BF88331A336}" destId="{D4773C17-0F8C-4E56-8F38-A0086942EAAE}" srcOrd="3" destOrd="0" presId="urn:microsoft.com/office/officeart/2005/8/layout/hProcess6"/>
    <dgm:cxn modelId="{59B14B90-7162-444D-A05E-7D034B8DFFE3}" type="presParOf" srcId="{EA390272-7A2E-476B-9DAC-7BF88331A336}" destId="{14A0DFF5-9747-4555-AB75-E1D0579F3DD8}" srcOrd="4" destOrd="0" presId="urn:microsoft.com/office/officeart/2005/8/layout/hProcess6"/>
    <dgm:cxn modelId="{4D915979-171A-49BC-B8EE-6C299C954D36}" type="presParOf" srcId="{14A0DFF5-9747-4555-AB75-E1D0579F3DD8}" destId="{3DE4229D-390D-42B6-9094-6A61D4904205}" srcOrd="0" destOrd="0" presId="urn:microsoft.com/office/officeart/2005/8/layout/hProcess6"/>
    <dgm:cxn modelId="{7BE1A2D2-9B06-47BE-9EF3-8CD8D5D637B6}" type="presParOf" srcId="{14A0DFF5-9747-4555-AB75-E1D0579F3DD8}" destId="{EB483480-5409-4D62-AFE4-691676E200D7}" srcOrd="1" destOrd="0" presId="urn:microsoft.com/office/officeart/2005/8/layout/hProcess6"/>
    <dgm:cxn modelId="{1ED7C2D4-C28D-418F-9506-535F2725EBA4}" type="presParOf" srcId="{14A0DFF5-9747-4555-AB75-E1D0579F3DD8}" destId="{EB84EE03-4351-4664-BEF1-905D227BC354}" srcOrd="2" destOrd="0" presId="urn:microsoft.com/office/officeart/2005/8/layout/hProcess6"/>
    <dgm:cxn modelId="{BF162CE6-836B-40A6-B236-5FD491A4BC41}" type="presParOf" srcId="{14A0DFF5-9747-4555-AB75-E1D0579F3DD8}" destId="{13A1B44C-3CA3-4439-A86B-4A6DD1BFB44B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5ED6B0-EFFE-43F7-A3D6-9CC23C6D4624}">
      <dsp:nvSpPr>
        <dsp:cNvPr id="0" name=""/>
        <dsp:cNvSpPr/>
      </dsp:nvSpPr>
      <dsp:spPr>
        <a:xfrm>
          <a:off x="514647" y="1164431"/>
          <a:ext cx="2043112" cy="178593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зачин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err="1" smtClean="0"/>
            <a:t>Естесвен-ное</a:t>
          </a:r>
          <a:r>
            <a:rPr lang="ru-RU" sz="1400" b="1" kern="1200" dirty="0" smtClean="0"/>
            <a:t> </a:t>
          </a:r>
          <a:r>
            <a:rPr lang="ru-RU" sz="1400" b="1" kern="1200" dirty="0" smtClean="0"/>
            <a:t>начало</a:t>
          </a:r>
          <a:endParaRPr lang="ru-RU" sz="1400" b="1" kern="1200" dirty="0"/>
        </a:p>
      </dsp:txBody>
      <dsp:txXfrm>
        <a:off x="1025425" y="1432322"/>
        <a:ext cx="996017" cy="1250155"/>
      </dsp:txXfrm>
    </dsp:sp>
    <dsp:sp modelId="{F2B56CD0-E3D0-454F-8B77-6A6D6EE01D82}">
      <dsp:nvSpPr>
        <dsp:cNvPr id="0" name=""/>
        <dsp:cNvSpPr/>
      </dsp:nvSpPr>
      <dsp:spPr>
        <a:xfrm>
          <a:off x="3869" y="1546621"/>
          <a:ext cx="1021556" cy="10215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 cmpd="tri">
                <a:prstDash val="lgDash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  <a:reflection blurRad="6350" stA="60000" endA="900" endPos="60000" dist="29997" dir="5400000" sy="-100000" algn="bl" rotWithShape="0"/>
              </a:effectLst>
            </a:rPr>
            <a:t>вступление</a:t>
          </a:r>
          <a:endParaRPr lang="ru-RU" sz="1600" b="1" kern="1200" dirty="0">
            <a:ln cmpd="tri">
              <a:prstDash val="lgDash"/>
            </a:ln>
            <a:effectLst>
              <a:innerShdw blurRad="63500" dist="50800" dir="13500000">
                <a:prstClr val="black">
                  <a:alpha val="50000"/>
                </a:prstClr>
              </a:innerShdw>
              <a:reflection blurRad="6350" stA="60000" endA="900" endPos="60000" dist="29997" dir="5400000" sy="-100000" algn="bl" rotWithShape="0"/>
            </a:effectLst>
          </a:endParaRPr>
        </a:p>
      </dsp:txBody>
      <dsp:txXfrm>
        <a:off x="153472" y="1696224"/>
        <a:ext cx="722350" cy="722350"/>
      </dsp:txXfrm>
    </dsp:sp>
    <dsp:sp modelId="{FE146C1D-1C59-478D-96CF-B4A02D5D12A7}">
      <dsp:nvSpPr>
        <dsp:cNvPr id="0" name=""/>
        <dsp:cNvSpPr/>
      </dsp:nvSpPr>
      <dsp:spPr>
        <a:xfrm>
          <a:off x="3196232" y="1164431"/>
          <a:ext cx="2043112" cy="178593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Задачи 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Поддержание внимания </a:t>
          </a:r>
          <a:r>
            <a:rPr lang="ru-RU" sz="1400" b="1" kern="1200" dirty="0" err="1" smtClean="0"/>
            <a:t>слушате</a:t>
          </a:r>
          <a:r>
            <a:rPr lang="ru-RU" sz="1400" b="1" kern="1200" dirty="0" smtClean="0"/>
            <a:t>-лей</a:t>
          </a:r>
          <a:endParaRPr lang="ru-RU" sz="1400" b="1" kern="1200" dirty="0"/>
        </a:p>
      </dsp:txBody>
      <dsp:txXfrm>
        <a:off x="3707010" y="1432322"/>
        <a:ext cx="996017" cy="1250155"/>
      </dsp:txXfrm>
    </dsp:sp>
    <dsp:sp modelId="{BB263DED-FB86-4890-89CD-96E14C425A22}">
      <dsp:nvSpPr>
        <dsp:cNvPr id="0" name=""/>
        <dsp:cNvSpPr/>
      </dsp:nvSpPr>
      <dsp:spPr>
        <a:xfrm>
          <a:off x="2685454" y="1546621"/>
          <a:ext cx="1021556" cy="10215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Главная часть</a:t>
          </a:r>
          <a:endParaRPr lang="ru-RU" sz="1600" b="1" kern="1200" dirty="0"/>
        </a:p>
      </dsp:txBody>
      <dsp:txXfrm>
        <a:off x="2835057" y="1696224"/>
        <a:ext cx="722350" cy="722350"/>
      </dsp:txXfrm>
    </dsp:sp>
    <dsp:sp modelId="{EB483480-5409-4D62-AFE4-691676E200D7}">
      <dsp:nvSpPr>
        <dsp:cNvPr id="0" name=""/>
        <dsp:cNvSpPr/>
      </dsp:nvSpPr>
      <dsp:spPr>
        <a:xfrm>
          <a:off x="5877817" y="1164431"/>
          <a:ext cx="2043112" cy="178593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2032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обобщение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Концов-ка</a:t>
          </a:r>
          <a:endParaRPr lang="ru-RU" sz="1600" b="1" kern="1200" dirty="0"/>
        </a:p>
      </dsp:txBody>
      <dsp:txXfrm>
        <a:off x="6388596" y="1432322"/>
        <a:ext cx="996017" cy="1250155"/>
      </dsp:txXfrm>
    </dsp:sp>
    <dsp:sp modelId="{13A1B44C-3CA3-4439-A86B-4A6DD1BFB44B}">
      <dsp:nvSpPr>
        <dsp:cNvPr id="0" name=""/>
        <dsp:cNvSpPr/>
      </dsp:nvSpPr>
      <dsp:spPr>
        <a:xfrm>
          <a:off x="5330549" y="1540768"/>
          <a:ext cx="1021556" cy="10215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Завершение </a:t>
          </a:r>
          <a:r>
            <a:rPr lang="ru-RU" sz="1400" b="1" kern="1200" dirty="0" smtClean="0"/>
            <a:t>выступ-</a:t>
          </a:r>
          <a:r>
            <a:rPr lang="ru-RU" sz="1400" b="1" kern="1200" dirty="0" err="1" smtClean="0"/>
            <a:t>ления</a:t>
          </a:r>
          <a:r>
            <a:rPr lang="ru-RU" sz="1400" b="1" kern="1200" dirty="0" smtClean="0"/>
            <a:t> </a:t>
          </a:r>
          <a:endParaRPr lang="ru-RU" sz="1400" b="1" kern="1200" dirty="0"/>
        </a:p>
      </dsp:txBody>
      <dsp:txXfrm>
        <a:off x="5480152" y="1690371"/>
        <a:ext cx="722350" cy="722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3242E234-332C-4FD3-9A30-56F26820B960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AF830DCC-D4CD-4CD6-8516-6FCCA3D822D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</a:t>
            </a:r>
            <a:r>
              <a:rPr lang="ru-RU" sz="2800" b="1" dirty="0" smtClean="0"/>
              <a:t>Базалий Р.В. –доцент кафедры </a:t>
            </a:r>
            <a:r>
              <a:rPr lang="ru-RU" sz="2800" b="1" dirty="0" err="1" smtClean="0"/>
              <a:t>ТиМПО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канд.пед.наук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dirty="0" smtClean="0"/>
              <a:t>Индивидуально –речевой стиль оратора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3553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128792" cy="108012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содержательные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" r="799"/>
          <a:stretch>
            <a:fillRect/>
          </a:stretch>
        </p:blipFill>
        <p:spPr>
          <a:xfrm>
            <a:off x="5652120" y="1484784"/>
            <a:ext cx="3170843" cy="3221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124744"/>
            <a:ext cx="8136904" cy="5616624"/>
          </a:xfrm>
        </p:spPr>
        <p:txBody>
          <a:bodyPr>
            <a:noAutofit/>
          </a:bodyPr>
          <a:lstStyle/>
          <a:p>
            <a:r>
              <a:rPr lang="ru-RU" sz="2400" dirty="0" smtClean="0"/>
              <a:t>                                                              </a:t>
            </a: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Иллюстрации</a:t>
            </a:r>
            <a:endParaRPr lang="ru-RU" sz="2400" b="1" dirty="0"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Истории</a:t>
            </a:r>
            <a:endParaRPr lang="ru-RU" sz="2400" b="1" dirty="0"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Цитаты</a:t>
            </a:r>
            <a:endParaRPr lang="ru-RU" sz="2400" b="1" dirty="0"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Дополнительная </a:t>
            </a:r>
            <a:r>
              <a:rPr lang="ru-RU" sz="2400" b="1" dirty="0">
                <a:solidFill>
                  <a:schemeClr val="bg1"/>
                </a:solidFill>
                <a:ea typeface="Times New Roman"/>
                <a:cs typeface="Calibri"/>
              </a:rPr>
              <a:t>информация</a:t>
            </a:r>
            <a:endParaRPr lang="ru-RU" sz="24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Сравнения</a:t>
            </a:r>
            <a:endParaRPr lang="ru-RU" sz="2400" b="1" dirty="0"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Образы</a:t>
            </a:r>
            <a:endParaRPr lang="ru-RU" sz="2400" b="1" dirty="0"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Замечания оценочного характера, затрагивающие систему ценностей или интересы слушателей</a:t>
            </a:r>
            <a:endParaRPr lang="ru-RU" sz="2400" b="1" dirty="0">
              <a:ea typeface="Calibri"/>
              <a:cs typeface="Times New Roman"/>
            </a:endParaRPr>
          </a:p>
          <a:p>
            <a:pPr marL="742950" lvl="1" indent="-285750" algn="just">
              <a:spcAft>
                <a:spcPts val="375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400" b="1" dirty="0">
                <a:ea typeface="Times New Roman"/>
                <a:cs typeface="Calibri"/>
              </a:rPr>
              <a:t>Обращение к личному опыту оратора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818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5472608" cy="792088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языковые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2" b="11482"/>
          <a:stretch>
            <a:fillRect/>
          </a:stretch>
        </p:blipFill>
        <p:spPr>
          <a:xfrm>
            <a:off x="5940152" y="764704"/>
            <a:ext cx="2905523" cy="4365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772816"/>
            <a:ext cx="6012160" cy="4752528"/>
          </a:xfrm>
        </p:spPr>
        <p:txBody>
          <a:bodyPr>
            <a:noAutofit/>
          </a:bodyPr>
          <a:lstStyle/>
          <a:p>
            <a:pPr marL="742950" lvl="1" indent="-285750" algn="just">
              <a:lnSpc>
                <a:spcPct val="150000"/>
              </a:lnSpc>
              <a:spcAft>
                <a:spcPts val="375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800" b="1" dirty="0">
                <a:solidFill>
                  <a:schemeClr val="bg1"/>
                </a:solidFill>
                <a:ea typeface="Times New Roman"/>
                <a:cs typeface="Calibri"/>
              </a:rPr>
              <a:t>К рациональной сфере (термины, научная лексика)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375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800" b="1" dirty="0">
                <a:solidFill>
                  <a:schemeClr val="bg1"/>
                </a:solidFill>
                <a:ea typeface="Times New Roman"/>
                <a:cs typeface="Calibri"/>
              </a:rPr>
              <a:t>К эмоциональной сфере (изобразительность, словесная наглядность, яркость)</a:t>
            </a:r>
            <a:endParaRPr lang="ru-RU" sz="2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4643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476672"/>
            <a:ext cx="7850832" cy="57606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структурные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4" b="2154"/>
          <a:stretch>
            <a:fillRect/>
          </a:stretch>
        </p:blipFill>
        <p:spPr>
          <a:xfrm>
            <a:off x="5118970" y="1916832"/>
            <a:ext cx="2958230" cy="3005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108520" y="1052736"/>
            <a:ext cx="5400600" cy="5328592"/>
          </a:xfrm>
        </p:spPr>
        <p:txBody>
          <a:bodyPr>
            <a:noAutofit/>
          </a:bodyPr>
          <a:lstStyle/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 err="1">
                <a:ea typeface="Times New Roman"/>
                <a:cs typeface="Calibri"/>
              </a:rPr>
              <a:t>Апеллятивные</a:t>
            </a:r>
            <a:r>
              <a:rPr lang="ru-RU" sz="2000" b="1" dirty="0">
                <a:ea typeface="Times New Roman"/>
                <a:cs typeface="Calibri"/>
              </a:rPr>
              <a:t> и риторические вопросы</a:t>
            </a:r>
            <a:endParaRPr lang="ru-RU" sz="2000" b="1" dirty="0">
              <a:ea typeface="Calibri"/>
              <a:cs typeface="Times New Roman"/>
            </a:endParaRPr>
          </a:p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>
                <a:ea typeface="Times New Roman"/>
                <a:cs typeface="Calibri"/>
              </a:rPr>
              <a:t>Обращение к аудитории</a:t>
            </a:r>
            <a:endParaRPr lang="ru-RU" sz="2000" b="1" dirty="0">
              <a:ea typeface="Calibri"/>
              <a:cs typeface="Times New Roman"/>
            </a:endParaRPr>
          </a:p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>
                <a:ea typeface="Times New Roman"/>
                <a:cs typeface="Calibri"/>
              </a:rPr>
              <a:t>Неожиданные перерывы для дополнительной информации с последующим возвратом к недоговоренному</a:t>
            </a:r>
            <a:endParaRPr lang="ru-RU" sz="2000" b="1" dirty="0">
              <a:ea typeface="Calibri"/>
              <a:cs typeface="Times New Roman"/>
            </a:endParaRPr>
          </a:p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>
                <a:ea typeface="Times New Roman"/>
                <a:cs typeface="Calibri"/>
              </a:rPr>
              <a:t>Чередование элементов рационального («холодные тона», «идея») и эмоционального («горячие тона», «образ»)</a:t>
            </a:r>
            <a:endParaRPr lang="ru-RU" sz="2000" b="1" dirty="0">
              <a:ea typeface="Calibri"/>
              <a:cs typeface="Times New Roman"/>
            </a:endParaRPr>
          </a:p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>
                <a:ea typeface="Times New Roman"/>
                <a:cs typeface="Calibri"/>
              </a:rPr>
              <a:t>Повторения</a:t>
            </a:r>
            <a:endParaRPr lang="ru-RU" sz="2000" b="1" dirty="0">
              <a:ea typeface="Calibri"/>
              <a:cs typeface="Times New Roman"/>
            </a:endParaRPr>
          </a:p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>
                <a:ea typeface="Times New Roman"/>
                <a:cs typeface="Calibri"/>
              </a:rPr>
              <a:t>Структурную форму диалога</a:t>
            </a:r>
            <a:endParaRPr lang="ru-RU" sz="2000" b="1" dirty="0">
              <a:ea typeface="Calibri"/>
              <a:cs typeface="Times New Roman"/>
            </a:endParaRPr>
          </a:p>
          <a:p>
            <a:pPr marL="742950" lvl="1" indent="-285750"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2000" b="1" dirty="0">
                <a:ea typeface="Times New Roman"/>
                <a:cs typeface="Calibri"/>
              </a:rPr>
              <a:t>Создание проблемных </a:t>
            </a:r>
            <a:r>
              <a:rPr lang="ru-RU" sz="2000" b="1" dirty="0" smtClean="0">
                <a:ea typeface="Times New Roman"/>
                <a:cs typeface="Calibri"/>
              </a:rPr>
              <a:t>ситуаций</a:t>
            </a:r>
            <a:endParaRPr lang="ru-RU" sz="2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90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6624736" cy="86409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наглядные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4" t="-1870" r="-2156" b="1870"/>
          <a:stretch/>
        </p:blipFill>
        <p:spPr>
          <a:xfrm>
            <a:off x="5630746" y="1268760"/>
            <a:ext cx="3501030" cy="355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764704"/>
            <a:ext cx="7128792" cy="5760640"/>
          </a:xfrm>
        </p:spPr>
        <p:txBody>
          <a:bodyPr>
            <a:normAutofit fontScale="25000" lnSpcReduction="20000"/>
          </a:bodyPr>
          <a:lstStyle/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 smtClean="0">
                <a:ea typeface="Times New Roman"/>
                <a:cs typeface="Calibri"/>
              </a:rPr>
              <a:t>Таблицы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>
                <a:ea typeface="Times New Roman"/>
                <a:cs typeface="Calibri"/>
              </a:rPr>
              <a:t>Диаграммы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>
                <a:ea typeface="Times New Roman"/>
                <a:cs typeface="Calibri"/>
              </a:rPr>
              <a:t>Схемы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>
                <a:ea typeface="Times New Roman"/>
                <a:cs typeface="Calibri"/>
              </a:rPr>
              <a:t>Репродукции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>
                <a:ea typeface="Times New Roman"/>
                <a:cs typeface="Calibri"/>
              </a:rPr>
              <a:t>Реальные предметы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>
                <a:ea typeface="Times New Roman"/>
                <a:cs typeface="Calibri"/>
              </a:rPr>
              <a:t>Кинофильмы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>
                <a:ea typeface="Times New Roman"/>
                <a:cs typeface="Calibri"/>
              </a:rPr>
              <a:t>Видеофильмы</a:t>
            </a:r>
            <a:endParaRPr lang="ru-RU" sz="9600" b="1" dirty="0">
              <a:ea typeface="Calibri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1000"/>
              </a:spcAft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ru-RU" sz="9600" b="1" dirty="0" smtClean="0">
                <a:ea typeface="Times New Roman"/>
                <a:cs typeface="Calibri"/>
              </a:rPr>
              <a:t>Презентации</a:t>
            </a:r>
            <a:endParaRPr lang="ru-RU" sz="96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39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/>
              <a:t>Перед подготовкой выступления обратите внимание на :  </a:t>
            </a:r>
            <a:r>
              <a:rPr lang="ru-RU" sz="2800" b="1" i="1" dirty="0" smtClean="0">
                <a:solidFill>
                  <a:srgbClr val="FF0000"/>
                </a:solidFill>
                <a:latin typeface="Segoe UI Semibold" pitchFamily="34" charset="0"/>
              </a:rPr>
              <a:t>тембр</a:t>
            </a:r>
            <a:r>
              <a:rPr lang="ru-RU" sz="2800" b="1" i="1" dirty="0" smtClean="0">
                <a:latin typeface="Segoe UI Semibold" pitchFamily="34" charset="0"/>
              </a:rPr>
              <a:t> ,</a:t>
            </a:r>
            <a:r>
              <a:rPr lang="ru-RU" sz="2800" b="1" i="1" dirty="0" smtClean="0">
                <a:solidFill>
                  <a:srgbClr val="FF0000"/>
                </a:solidFill>
                <a:latin typeface="Segoe UI Semibold" pitchFamily="34" charset="0"/>
              </a:rPr>
              <a:t>темп речи </a:t>
            </a:r>
            <a:r>
              <a:rPr lang="ru-RU" sz="2800" b="1" i="1" dirty="0" smtClean="0">
                <a:latin typeface="Segoe UI Semibold" pitchFamily="34" charset="0"/>
              </a:rPr>
              <a:t>, </a:t>
            </a:r>
            <a:r>
              <a:rPr lang="ru-RU" sz="2800" b="1" i="1" dirty="0" smtClean="0">
                <a:solidFill>
                  <a:srgbClr val="FF0000"/>
                </a:solidFill>
                <a:latin typeface="Segoe UI Semibold" pitchFamily="34" charset="0"/>
              </a:rPr>
              <a:t>жесты</a:t>
            </a:r>
            <a:r>
              <a:rPr lang="ru-RU" sz="2800" b="1" i="1" dirty="0" smtClean="0">
                <a:latin typeface="Segoe UI Semibold" pitchFamily="34" charset="0"/>
              </a:rPr>
              <a:t>   и </a:t>
            </a:r>
            <a:r>
              <a:rPr lang="ru-RU" sz="2800" b="1" i="1" dirty="0" smtClean="0">
                <a:solidFill>
                  <a:srgbClr val="FF0000"/>
                </a:solidFill>
                <a:latin typeface="Segoe UI Semibold" pitchFamily="34" charset="0"/>
              </a:rPr>
              <a:t>позу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35361048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346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265030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Times New Roman"/>
              </a:rPr>
              <a:t>«Ещё до того как мы начали говорить, нас одобряют или порицают» </a:t>
            </a:r>
            <a:b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Times New Roman"/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Times New Roman"/>
              </a:rPr>
              <a:t>Д. Карнеги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996952"/>
            <a:ext cx="2520280" cy="28093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1582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96808" cy="2736304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CC6600"/>
                </a:solidFill>
                <a:ea typeface="Times New Roman"/>
                <a:cs typeface="Calibri"/>
              </a:rPr>
              <a:t>«Если вы замечаете, что внимание аудитории падает, заведите дискуссию» </a:t>
            </a:r>
            <a:br>
              <a:rPr lang="ru-RU" sz="3600" b="1" dirty="0">
                <a:solidFill>
                  <a:srgbClr val="CC6600"/>
                </a:solidFill>
                <a:ea typeface="Times New Roman"/>
                <a:cs typeface="Calibri"/>
              </a:rPr>
            </a:br>
            <a:r>
              <a:rPr lang="ru-RU" sz="3600" b="1" dirty="0" smtClean="0">
                <a:solidFill>
                  <a:srgbClr val="CC6600"/>
                </a:solidFill>
                <a:ea typeface="Times New Roman"/>
                <a:cs typeface="Calibri"/>
              </a:rPr>
              <a:t> </a:t>
            </a:r>
            <a:r>
              <a:rPr lang="ru-RU" sz="3600" b="1" dirty="0" err="1">
                <a:solidFill>
                  <a:srgbClr val="CC6600"/>
                </a:solidFill>
                <a:ea typeface="Times New Roman"/>
                <a:cs typeface="Calibri"/>
              </a:rPr>
              <a:t>К</a:t>
            </a:r>
            <a:r>
              <a:rPr lang="ru-RU" sz="3600" b="1" dirty="0" err="1" smtClean="0">
                <a:solidFill>
                  <a:srgbClr val="CC6600"/>
                </a:solidFill>
                <a:ea typeface="Times New Roman"/>
                <a:cs typeface="Calibri"/>
              </a:rPr>
              <a:t>.Эрнст</a:t>
            </a:r>
            <a:r>
              <a:rPr lang="ru-RU" sz="3600" b="1" dirty="0">
                <a:ea typeface="Calibri"/>
                <a:cs typeface="Times New Roman"/>
              </a:rPr>
              <a:t/>
            </a:r>
            <a:br>
              <a:rPr lang="ru-RU" sz="3600" b="1" dirty="0">
                <a:ea typeface="Calibri"/>
                <a:cs typeface="Times New Roman"/>
              </a:rPr>
            </a:b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510416"/>
            <a:ext cx="3417675" cy="2619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955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636912"/>
            <a:ext cx="7924800" cy="1143000"/>
          </a:xfrm>
        </p:spPr>
        <p:txBody>
          <a:bodyPr/>
          <a:lstStyle/>
          <a:p>
            <a:r>
              <a:rPr lang="ru-RU" sz="4400" dirty="0" smtClean="0">
                <a:solidFill>
                  <a:srgbClr val="00B050"/>
                </a:solidFill>
              </a:rPr>
              <a:t>                          спасибо</a:t>
            </a:r>
            <a:br>
              <a:rPr lang="ru-RU" sz="4400" dirty="0" smtClean="0">
                <a:solidFill>
                  <a:srgbClr val="00B050"/>
                </a:solidFill>
              </a:rPr>
            </a:br>
            <a:r>
              <a:rPr lang="ru-RU" sz="4400" dirty="0" smtClean="0">
                <a:solidFill>
                  <a:srgbClr val="00B050"/>
                </a:solidFill>
              </a:rPr>
              <a:t>                    за внимание </a:t>
            </a:r>
            <a:r>
              <a:rPr lang="ru-RU" sz="4400" dirty="0" smtClean="0">
                <a:solidFill>
                  <a:srgbClr val="FFFF00"/>
                </a:solidFill>
              </a:rPr>
              <a:t>!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8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581128"/>
            <a:ext cx="1584176" cy="19802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221088"/>
            <a:ext cx="1978282" cy="23402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712968" cy="3312368"/>
          </a:xfrm>
        </p:spPr>
        <p:txBody>
          <a:bodyPr/>
          <a:lstStyle/>
          <a:p>
            <a:r>
              <a:rPr lang="ru-RU" sz="2800" b="1" dirty="0">
                <a:latin typeface="+mn-lt"/>
              </a:rPr>
              <a:t>оратор 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smtClean="0">
                <a:latin typeface="+mn-lt"/>
              </a:rPr>
              <a:t> -   1</a:t>
            </a:r>
            <a:r>
              <a:rPr lang="ru-RU" sz="2800" dirty="0">
                <a:latin typeface="+mn-lt"/>
              </a:rPr>
              <a:t>) Тот, кто профессионально занимается искусством красноречия (у античных </a:t>
            </a:r>
            <a:r>
              <a:rPr lang="ru-RU" sz="2800" dirty="0" smtClean="0">
                <a:latin typeface="+mn-lt"/>
              </a:rPr>
              <a:t>народов) ; 2</a:t>
            </a:r>
            <a:r>
              <a:rPr lang="ru-RU" sz="2800" dirty="0">
                <a:latin typeface="+mn-lt"/>
              </a:rPr>
              <a:t>) </a:t>
            </a:r>
            <a:r>
              <a:rPr lang="ru-RU" sz="2800" dirty="0" smtClean="0">
                <a:latin typeface="+mn-lt"/>
              </a:rPr>
              <a:t>А) </a:t>
            </a:r>
            <a:r>
              <a:rPr lang="ru-RU" sz="2800" dirty="0">
                <a:latin typeface="+mn-lt"/>
              </a:rPr>
              <a:t>Тот, кто произносит речь, выступает в собрании. б) Тот, кто публично провозглашает какие-л. мысли, идеи; глашатай чего-л. 3) </a:t>
            </a:r>
            <a:r>
              <a:rPr lang="ru-RU" sz="2800" dirty="0" smtClean="0">
                <a:latin typeface="+mn-lt"/>
              </a:rPr>
              <a:t>Тот</a:t>
            </a:r>
            <a:r>
              <a:rPr lang="ru-RU" sz="2800" dirty="0">
                <a:latin typeface="+mn-lt"/>
              </a:rPr>
              <a:t>, кто обладает даром произносить речи.</a:t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38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/>
              <a:t>Навыки и качества ,определяющие речевой стиль оратора: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 Чувство перспективы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Страстность</a:t>
            </a:r>
          </a:p>
          <a:p>
            <a:r>
              <a:rPr lang="ru-RU" sz="2800" dirty="0" smtClean="0"/>
              <a:t>    Убедительность </a:t>
            </a:r>
          </a:p>
          <a:p>
            <a:r>
              <a:rPr lang="ru-RU" sz="2800" dirty="0" smtClean="0"/>
              <a:t>    Настойчивость </a:t>
            </a:r>
          </a:p>
          <a:p>
            <a:r>
              <a:rPr lang="ru-RU" sz="2800" dirty="0" smtClean="0"/>
              <a:t>    Терпение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176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268760"/>
            <a:ext cx="3759415" cy="36541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3979912" cy="1097280"/>
          </a:xfrm>
        </p:spPr>
        <p:txBody>
          <a:bodyPr/>
          <a:lstStyle/>
          <a:p>
            <a:pPr algn="ctr"/>
            <a:r>
              <a:rPr lang="ru-RU" sz="5400" dirty="0" smtClean="0">
                <a:latin typeface="+mn-lt"/>
              </a:rPr>
              <a:t>   </a:t>
            </a:r>
            <a:r>
              <a:rPr lang="ru-RU" sz="3600" dirty="0" smtClean="0">
                <a:latin typeface="+mn-lt"/>
              </a:rPr>
              <a:t>Чувство перспективы</a:t>
            </a:r>
            <a:endParaRPr lang="ru-RU" sz="36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4463408" cy="316710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3000" dirty="0" smtClean="0"/>
              <a:t>-  </a:t>
            </a:r>
            <a:r>
              <a:rPr lang="ru-RU" sz="3000" i="1" dirty="0">
                <a:ea typeface="Times New Roman"/>
              </a:rPr>
              <a:t>видение того, к чему нужно стремиться, в каком направлении двигаться и как достичь цели.</a:t>
            </a:r>
            <a:r>
              <a:rPr lang="ru-RU" sz="2800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2800" i="1" dirty="0">
                <a:solidFill>
                  <a:srgbClr val="000000"/>
                </a:solidFill>
                <a:ea typeface="Times New Roman"/>
              </a:rPr>
            </a:br>
            <a:r>
              <a:rPr lang="ru-RU" sz="2800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2800" i="1" dirty="0">
                <a:solidFill>
                  <a:srgbClr val="000000"/>
                </a:solidFill>
                <a:ea typeface="Times New Roman"/>
              </a:rPr>
            </a:b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9688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32856"/>
            <a:ext cx="3892116" cy="25947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268760"/>
            <a:ext cx="2755776" cy="1152128"/>
          </a:xfrm>
        </p:spPr>
        <p:txBody>
          <a:bodyPr/>
          <a:lstStyle/>
          <a:p>
            <a:r>
              <a:rPr lang="ru-RU" sz="3600" dirty="0" smtClean="0"/>
              <a:t>Страстность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4391400" cy="3167109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ea typeface="Times New Roman"/>
              </a:rPr>
              <a:t>-  </a:t>
            </a:r>
            <a:r>
              <a:rPr lang="ru-RU" sz="3200" i="1" dirty="0" smtClean="0">
                <a:ea typeface="Times New Roman"/>
              </a:rPr>
              <a:t>одержимость </a:t>
            </a:r>
            <a:r>
              <a:rPr lang="ru-RU" sz="3200" i="1" dirty="0">
                <a:ea typeface="Times New Roman"/>
              </a:rPr>
              <a:t>своей целью, эмоциональная вовлеченность.</a:t>
            </a:r>
            <a:r>
              <a:rPr lang="ru-RU" sz="3200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3200" i="1" dirty="0">
                <a:solidFill>
                  <a:srgbClr val="000000"/>
                </a:solidFill>
                <a:ea typeface="Times New Roman"/>
              </a:rPr>
            </a:b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18352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993684"/>
            <a:ext cx="4648200" cy="31754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2648" y="1447800"/>
            <a:ext cx="3743328" cy="1097280"/>
          </a:xfrm>
        </p:spPr>
        <p:txBody>
          <a:bodyPr/>
          <a:lstStyle/>
          <a:p>
            <a:r>
              <a:rPr lang="ru-RU" sz="3200" b="1" dirty="0"/>
              <a:t>У</a:t>
            </a:r>
            <a:r>
              <a:rPr lang="ru-RU" sz="3200" b="1" dirty="0" smtClean="0"/>
              <a:t>бедительность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i="1" dirty="0">
                <a:ea typeface="Times New Roman"/>
              </a:rPr>
              <a:t>— умение добиться своего, воздействовать на людей.</a:t>
            </a:r>
            <a:r>
              <a:rPr lang="ru-RU" sz="3200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3200" i="1" dirty="0">
                <a:solidFill>
                  <a:srgbClr val="000000"/>
                </a:solidFill>
                <a:ea typeface="Times New Roman"/>
              </a:rPr>
            </a:b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266510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834451"/>
            <a:ext cx="4648200" cy="34938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Настойчивость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i="1" dirty="0" smtClean="0">
                <a:ea typeface="Times New Roman"/>
              </a:rPr>
              <a:t> -   </a:t>
            </a:r>
            <a:r>
              <a:rPr lang="ru-RU" sz="3000" b="1" i="1" dirty="0" smtClean="0">
                <a:ea typeface="Times New Roman"/>
              </a:rPr>
              <a:t>способность </a:t>
            </a:r>
            <a:r>
              <a:rPr lang="ru-RU" sz="3000" b="1" i="1" dirty="0">
                <a:ea typeface="Times New Roman"/>
              </a:rPr>
              <a:t>в случае неудачи не сдаваться, а предпринимать новые попытки в достижении цели.</a:t>
            </a:r>
            <a:r>
              <a:rPr lang="ru-RU" sz="3000" b="1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3000" b="1" i="1" dirty="0">
                <a:solidFill>
                  <a:srgbClr val="000000"/>
                </a:solidFill>
                <a:ea typeface="Times New Roman"/>
              </a:rPr>
            </a:br>
            <a:r>
              <a:rPr lang="ru-RU" sz="3000" b="1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3000" b="1" i="1" dirty="0">
                <a:solidFill>
                  <a:srgbClr val="000000"/>
                </a:solidFill>
                <a:ea typeface="Times New Roman"/>
              </a:rPr>
            </a:br>
            <a:endParaRPr lang="ru-RU" sz="3000" b="1" i="1" dirty="0"/>
          </a:p>
        </p:txBody>
      </p:sp>
    </p:spTree>
    <p:extLst>
      <p:ext uri="{BB962C8B-B14F-4D97-AF65-F5344CB8AC3E}">
        <p14:creationId xmlns:p14="http://schemas.microsoft.com/office/powerpoint/2010/main" val="320233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603" y="1447800"/>
            <a:ext cx="3683793" cy="42672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3116904" cy="1564352"/>
          </a:xfrm>
        </p:spPr>
        <p:txBody>
          <a:bodyPr/>
          <a:lstStyle/>
          <a:p>
            <a:pPr algn="ctr"/>
            <a:r>
              <a:rPr lang="ru-RU" sz="3600" b="1" dirty="0"/>
              <a:t>Т</a:t>
            </a:r>
            <a:r>
              <a:rPr lang="ru-RU" sz="3600" b="1" dirty="0" smtClean="0"/>
              <a:t>ерпение</a:t>
            </a:r>
            <a:endParaRPr lang="ru-RU" sz="3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i="1" dirty="0">
                <a:ea typeface="Times New Roman"/>
              </a:rPr>
              <a:t>— </a:t>
            </a:r>
            <a:r>
              <a:rPr lang="ru-RU" sz="2800" b="1" i="1" dirty="0">
                <a:ea typeface="Times New Roman"/>
              </a:rPr>
              <a:t>умение ждать подходящего момента, не спеша продумывать все последующие 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94940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Средства управления вниманием: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smtClean="0">
                <a:latin typeface="Comic Sans MS" pitchFamily="66" charset="0"/>
              </a:rPr>
              <a:t>                              * </a:t>
            </a:r>
            <a:r>
              <a:rPr lang="ru-RU" sz="2400" dirty="0" smtClean="0">
                <a:latin typeface="Comic Sans MS" pitchFamily="66" charset="0"/>
              </a:rPr>
              <a:t>содержательные</a:t>
            </a:r>
          </a:p>
          <a:p>
            <a:pPr marL="0" indent="0">
              <a:buNone/>
            </a:pPr>
            <a:r>
              <a:rPr lang="ru-RU" sz="2400" dirty="0" smtClean="0">
                <a:latin typeface="Comic Sans MS" pitchFamily="66" charset="0"/>
              </a:rPr>
              <a:t>                                            </a:t>
            </a:r>
          </a:p>
          <a:p>
            <a:pPr marL="0" indent="0">
              <a:buNone/>
            </a:pP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                                   *языковые </a:t>
            </a:r>
          </a:p>
          <a:p>
            <a:pPr marL="0" indent="0">
              <a:buNone/>
            </a:pP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                                             </a:t>
            </a:r>
          </a:p>
          <a:p>
            <a:pPr marL="0" indent="0">
              <a:buNone/>
            </a:pP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                                 *структурные</a:t>
            </a:r>
          </a:p>
          <a:p>
            <a:pPr marL="0" indent="0">
              <a:buNone/>
            </a:pPr>
            <a:endParaRPr lang="ru-RU" sz="24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                                  *наглядные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598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499</TotalTime>
  <Words>342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Горизонт</vt:lpstr>
      <vt:lpstr>Индивидуально –речевой стиль оратора</vt:lpstr>
      <vt:lpstr>оратор   -   1) Тот, кто профессионально занимается искусством красноречия (у античных народов) ; 2) А) Тот, кто произносит речь, выступает в собрании. б) Тот, кто публично провозглашает какие-л. мысли, идеи; глашатай чего-л. 3) Тот, кто обладает даром произносить речи. </vt:lpstr>
      <vt:lpstr>Навыки и качества ,определяющие речевой стиль оратора:</vt:lpstr>
      <vt:lpstr>   Чувство перспективы</vt:lpstr>
      <vt:lpstr>Страстность</vt:lpstr>
      <vt:lpstr>Убедительность</vt:lpstr>
      <vt:lpstr>Настойчивость</vt:lpstr>
      <vt:lpstr>Терпение</vt:lpstr>
      <vt:lpstr>    Средства управления вниманием:</vt:lpstr>
      <vt:lpstr>содержательные</vt:lpstr>
      <vt:lpstr>языковые</vt:lpstr>
      <vt:lpstr>структурные</vt:lpstr>
      <vt:lpstr>наглядные</vt:lpstr>
      <vt:lpstr>Перед подготовкой выступления обратите внимание на :  тембр ,темп речи , жесты   и позу.</vt:lpstr>
      <vt:lpstr>«Ещё до того как мы начали говорить, нас одобряют или порицают»   Д. Карнеги</vt:lpstr>
      <vt:lpstr>«Если вы замечаете, что внимание аудитории падает, заведите дискуссию»   К.Эрнст </vt:lpstr>
      <vt:lpstr>                          спасибо                     за внимание !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ASUS</cp:lastModifiedBy>
  <cp:revision>28</cp:revision>
  <dcterms:created xsi:type="dcterms:W3CDTF">2013-06-17T15:59:29Z</dcterms:created>
  <dcterms:modified xsi:type="dcterms:W3CDTF">2016-01-01T15:21:57Z</dcterms:modified>
</cp:coreProperties>
</file>