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2"/>
  </p:notesMasterIdLst>
  <p:handoutMasterIdLst>
    <p:handoutMasterId r:id="rId23"/>
  </p:handoutMasterIdLst>
  <p:sldIdLst>
    <p:sldId id="277" r:id="rId3"/>
    <p:sldId id="267" r:id="rId4"/>
    <p:sldId id="268" r:id="rId5"/>
    <p:sldId id="270" r:id="rId6"/>
    <p:sldId id="269" r:id="rId7"/>
    <p:sldId id="271" r:id="rId8"/>
    <p:sldId id="272" r:id="rId9"/>
    <p:sldId id="273" r:id="rId10"/>
    <p:sldId id="274" r:id="rId11"/>
    <p:sldId id="275" r:id="rId12"/>
    <p:sldId id="276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48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236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D71D7-55AC-46BD-81B3-09AB2F9EFBD8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0BD58-3BFF-4EAF-BB8B-AC67FE801E4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059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9424F-BB59-4F4E-9822-4CA3E770FFD2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22CDD-9D6C-4F63-9EC2-64822662410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1026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6800" y="2606040"/>
            <a:ext cx="10058400" cy="27432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800">
                <a:solidFill>
                  <a:schemeClr val="tx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5360437"/>
            <a:ext cx="10058400" cy="36576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b="1" cap="all" baseline="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25000" y="382230"/>
            <a:ext cx="1371600" cy="556136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5400" y="382230"/>
            <a:ext cx="7863840" cy="556137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565829"/>
            <a:ext cx="5943600" cy="41148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5400"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1" y="5682343"/>
            <a:ext cx="5943600" cy="41054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200" b="1" cap="all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5400" y="1825625"/>
            <a:ext cx="47244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47244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4727448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5400" y="2470151"/>
            <a:ext cx="4727448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7628" y="1828800"/>
            <a:ext cx="4727448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9152" y="2470151"/>
            <a:ext cx="4727448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1" y="2514600"/>
            <a:ext cx="347472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302" y="685800"/>
            <a:ext cx="612648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29600" y="4343400"/>
            <a:ext cx="347472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0" y="2514600"/>
            <a:ext cx="347472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1325880"/>
            <a:ext cx="6858000" cy="4206240"/>
          </a:xfrm>
          <a:solidFill>
            <a:schemeClr val="bg2"/>
          </a:solidFill>
          <a:effectLst>
            <a:outerShdw blurRad="63500" sx="101000" sy="101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29600" y="4343400"/>
            <a:ext cx="347472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96012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556170" y="6419462"/>
            <a:ext cx="1351383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95400" y="6419462"/>
            <a:ext cx="5181600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98358" y="6419462"/>
            <a:ext cx="698241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baseline="0">
          <a:solidFill>
            <a:schemeClr val="accent1"/>
          </a:solidFill>
          <a:effectLst>
            <a:outerShdw blurRad="38100" dist="25400" dir="18900000" algn="bl" rotWithShape="0">
              <a:schemeClr val="bg1">
                <a:alpha val="8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77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517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10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6800" y="387927"/>
            <a:ext cx="10058400" cy="3797531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dirty="0" smtClean="0">
                <a:solidFill>
                  <a:srgbClr val="514A40"/>
                </a:solidFill>
                <a:effectLst>
                  <a:outerShdw blurRad="38100" dist="25400" dir="18900000" algn="bl">
                    <a:prstClr val="aliceBlue">
                      <a:alpha val="80000"/>
                    </a:prstClr>
                  </a:outerShdw>
                </a:effectLst>
                <a:latin typeface="Cambria"/>
              </a:rPr>
              <a:t>Свойства личности оратора, обеспечивающие эффективность речи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sz="6800" b="1" i="0" baseline="0" dirty="0">
              <a:solidFill>
                <a:srgbClr val="514A40"/>
              </a:solidFill>
              <a:effectLst>
                <a:outerShdw blurRad="38100" dist="25400" dir="18900000" algn="bl">
                  <a:prstClr val="aliceBlue">
                    <a:alpha val="80000"/>
                  </a:prstClr>
                </a:outerShdw>
              </a:effectLst>
              <a:latin typeface="Cambria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94072" y="4699460"/>
            <a:ext cx="3131127" cy="1147157"/>
          </a:xfrm>
        </p:spPr>
        <p:txBody>
          <a:bodyPr>
            <a:normAutofit/>
          </a:bodyPr>
          <a:lstStyle/>
          <a:p>
            <a:r>
              <a:rPr lang="ru-RU" sz="1800" smtClean="0"/>
              <a:t> </a:t>
            </a:r>
            <a:endParaRPr lang="ru-RU" sz="1800" dirty="0"/>
          </a:p>
          <a:p>
            <a:pPr marL="0" indent="0" algn="l">
              <a:spcBef>
                <a:spcPts val="0"/>
              </a:spcBef>
              <a:buNone/>
            </a:pPr>
            <a:endParaRPr lang="ru-RU" sz="1600" b="1" i="0" baseline="0" dirty="0">
              <a:solidFill>
                <a:srgbClr val="A852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2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82249" y="235527"/>
            <a:ext cx="3474720" cy="1122219"/>
          </a:xfrm>
        </p:spPr>
        <p:txBody>
          <a:bodyPr/>
          <a:lstStyle/>
          <a:p>
            <a:pPr algn="ctr"/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Контрприемы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оратора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0"/>
            <a:ext cx="7273636" cy="653934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de-DE" dirty="0"/>
              <a:t>1. </a:t>
            </a:r>
            <a:r>
              <a:rPr lang="de-DE" dirty="0" err="1"/>
              <a:t>Решительное</a:t>
            </a:r>
            <a:r>
              <a:rPr lang="de-DE" dirty="0"/>
              <a:t> </a:t>
            </a:r>
            <a:r>
              <a:rPr lang="de-DE" dirty="0" err="1"/>
              <a:t>начало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. </a:t>
            </a:r>
            <a:r>
              <a:rPr lang="de-DE" dirty="0" err="1"/>
              <a:t>Первая</a:t>
            </a:r>
            <a:r>
              <a:rPr lang="de-DE" dirty="0"/>
              <a:t> </a:t>
            </a:r>
            <a:r>
              <a:rPr lang="de-DE" dirty="0" err="1"/>
              <a:t>фраза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 </a:t>
            </a:r>
            <a:r>
              <a:rPr lang="de-DE" dirty="0" err="1"/>
              <a:t>должна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</a:t>
            </a:r>
            <a:r>
              <a:rPr lang="de-DE" dirty="0" err="1"/>
              <a:t>продумана</a:t>
            </a:r>
            <a:r>
              <a:rPr lang="de-DE" dirty="0"/>
              <a:t>, </a:t>
            </a:r>
            <a:r>
              <a:rPr lang="de-DE" dirty="0" err="1"/>
              <a:t>подготовлена</a:t>
            </a:r>
            <a:r>
              <a:rPr lang="de-DE" dirty="0"/>
              <a:t> </a:t>
            </a:r>
            <a:r>
              <a:rPr lang="de-DE" dirty="0" err="1"/>
              <a:t>заранее</a:t>
            </a:r>
            <a:r>
              <a:rPr lang="de-DE" dirty="0"/>
              <a:t> и </a:t>
            </a:r>
            <a:r>
              <a:rPr lang="de-DE" dirty="0" err="1"/>
              <a:t>хорошо</a:t>
            </a:r>
            <a:r>
              <a:rPr lang="de-DE" dirty="0"/>
              <a:t> </a:t>
            </a:r>
            <a:r>
              <a:rPr lang="de-DE" dirty="0" err="1"/>
              <a:t>выучена</a:t>
            </a:r>
            <a:r>
              <a:rPr lang="de-DE" dirty="0"/>
              <a:t>. </a:t>
            </a:r>
            <a:r>
              <a:rPr lang="de-DE" dirty="0" err="1"/>
              <a:t>Нельзя</a:t>
            </a:r>
            <a:r>
              <a:rPr lang="de-DE" dirty="0"/>
              <a:t> </a:t>
            </a:r>
            <a:r>
              <a:rPr lang="de-DE" dirty="0" err="1"/>
              <a:t>запинаться</a:t>
            </a:r>
            <a:r>
              <a:rPr lang="de-DE" dirty="0"/>
              <a:t> в </a:t>
            </a:r>
            <a:r>
              <a:rPr lang="de-DE" dirty="0" err="1"/>
              <a:t>первой</a:t>
            </a:r>
            <a:r>
              <a:rPr lang="de-DE" dirty="0"/>
              <a:t> </a:t>
            </a:r>
            <a:r>
              <a:rPr lang="de-DE" dirty="0" err="1"/>
              <a:t>же</a:t>
            </a:r>
            <a:r>
              <a:rPr lang="de-DE" dirty="0"/>
              <a:t> </a:t>
            </a:r>
            <a:r>
              <a:rPr lang="de-DE" dirty="0" err="1"/>
              <a:t>фразе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 </a:t>
            </a:r>
            <a:r>
              <a:rPr lang="de-DE" dirty="0" err="1"/>
              <a:t>или</a:t>
            </a:r>
            <a:r>
              <a:rPr lang="de-DE" dirty="0"/>
              <a:t> </a:t>
            </a:r>
            <a:r>
              <a:rPr lang="de-DE" dirty="0" err="1"/>
              <a:t>задумываться</a:t>
            </a:r>
            <a:r>
              <a:rPr lang="de-DE" dirty="0"/>
              <a:t> </a:t>
            </a:r>
            <a:r>
              <a:rPr lang="de-DE" dirty="0" err="1"/>
              <a:t>над</a:t>
            </a:r>
            <a:r>
              <a:rPr lang="de-DE" dirty="0"/>
              <a:t> </a:t>
            </a:r>
            <a:r>
              <a:rPr lang="de-DE" dirty="0" err="1"/>
              <a:t>тем</a:t>
            </a:r>
            <a:r>
              <a:rPr lang="de-DE" dirty="0"/>
              <a:t>, с </a:t>
            </a:r>
            <a:r>
              <a:rPr lang="de-DE" dirty="0" err="1"/>
              <a:t>чего</a:t>
            </a:r>
            <a:r>
              <a:rPr lang="de-DE" dirty="0"/>
              <a:t>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начнете</a:t>
            </a:r>
            <a:r>
              <a:rPr lang="de-DE" dirty="0"/>
              <a:t>. </a:t>
            </a:r>
            <a:r>
              <a:rPr lang="de-DE" dirty="0" err="1"/>
              <a:t>Такого</a:t>
            </a:r>
            <a:r>
              <a:rPr lang="de-DE" dirty="0"/>
              <a:t> </a:t>
            </a:r>
            <a:r>
              <a:rPr lang="de-DE" dirty="0" err="1"/>
              <a:t>оратора</a:t>
            </a:r>
            <a:r>
              <a:rPr lang="de-DE" dirty="0"/>
              <a:t> </a:t>
            </a:r>
            <a:r>
              <a:rPr lang="de-DE" dirty="0" err="1"/>
              <a:t>аудитория</a:t>
            </a:r>
            <a:r>
              <a:rPr lang="de-DE" dirty="0"/>
              <a:t> </a:t>
            </a:r>
            <a:r>
              <a:rPr lang="de-DE" dirty="0" err="1"/>
              <a:t>сразу</a:t>
            </a:r>
            <a:r>
              <a:rPr lang="de-DE" dirty="0"/>
              <a:t> </a:t>
            </a:r>
            <a:r>
              <a:rPr lang="de-DE" dirty="0" err="1"/>
              <a:t>посчитает</a:t>
            </a:r>
            <a:r>
              <a:rPr lang="de-DE" dirty="0"/>
              <a:t> </a:t>
            </a:r>
            <a:r>
              <a:rPr lang="de-DE" dirty="0" err="1"/>
              <a:t>неуверенным</a:t>
            </a:r>
            <a:r>
              <a:rPr lang="de-DE" dirty="0"/>
              <a:t>, </a:t>
            </a:r>
            <a:r>
              <a:rPr lang="de-DE" dirty="0" err="1"/>
              <a:t>некомпетентным</a:t>
            </a:r>
            <a:r>
              <a:rPr lang="de-DE" dirty="0"/>
              <a:t>. </a:t>
            </a:r>
            <a:r>
              <a:rPr lang="de-DE" dirty="0" err="1"/>
              <a:t>Первая</a:t>
            </a:r>
            <a:r>
              <a:rPr lang="de-DE" dirty="0"/>
              <a:t> </a:t>
            </a:r>
            <a:r>
              <a:rPr lang="de-DE" dirty="0" err="1"/>
              <a:t>фраза</a:t>
            </a:r>
            <a:r>
              <a:rPr lang="de-DE" dirty="0"/>
              <a:t> </a:t>
            </a:r>
            <a:r>
              <a:rPr lang="de-DE" dirty="0" err="1"/>
              <a:t>должна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</a:t>
            </a:r>
            <a:r>
              <a:rPr lang="de-DE" dirty="0" err="1"/>
              <a:t>четкой</a:t>
            </a:r>
            <a:r>
              <a:rPr lang="de-DE" dirty="0"/>
              <a:t> и </a:t>
            </a:r>
            <a:r>
              <a:rPr lang="de-DE" dirty="0" err="1"/>
              <a:t>понятной</a:t>
            </a:r>
            <a:r>
              <a:rPr lang="de-DE" dirty="0"/>
              <a:t> </a:t>
            </a:r>
            <a:r>
              <a:rPr lang="de-DE" dirty="0" err="1"/>
              <a:t>для</a:t>
            </a:r>
            <a:r>
              <a:rPr lang="de-DE" dirty="0"/>
              <a:t> </a:t>
            </a:r>
            <a:r>
              <a:rPr lang="de-DE" dirty="0" err="1"/>
              <a:t>слушателей</a:t>
            </a:r>
            <a:r>
              <a:rPr lang="de-DE" dirty="0"/>
              <a:t>. </a:t>
            </a:r>
            <a:r>
              <a:rPr lang="de-DE" dirty="0" err="1"/>
              <a:t>Ее</a:t>
            </a:r>
            <a:r>
              <a:rPr lang="de-DE" dirty="0"/>
              <a:t> </a:t>
            </a:r>
            <a:r>
              <a:rPr lang="de-DE" dirty="0" err="1"/>
              <a:t>необходимо</a:t>
            </a:r>
            <a:r>
              <a:rPr lang="de-DE" dirty="0"/>
              <a:t> </a:t>
            </a:r>
            <a:r>
              <a:rPr lang="de-DE" dirty="0" err="1"/>
              <a:t>заранее</a:t>
            </a:r>
            <a:r>
              <a:rPr lang="de-DE" dirty="0"/>
              <a:t> </a:t>
            </a:r>
            <a:r>
              <a:rPr lang="de-DE" dirty="0" err="1"/>
              <a:t>подготовить</a:t>
            </a:r>
            <a:r>
              <a:rPr lang="de-DE" dirty="0"/>
              <a:t> и </a:t>
            </a:r>
            <a:r>
              <a:rPr lang="de-DE" dirty="0" err="1"/>
              <a:t>хорошо</a:t>
            </a:r>
            <a:r>
              <a:rPr lang="de-DE" dirty="0"/>
              <a:t> </a:t>
            </a:r>
            <a:r>
              <a:rPr lang="de-DE" dirty="0" err="1"/>
              <a:t>отрепетировать</a:t>
            </a:r>
            <a:r>
              <a:rPr lang="de-DE" dirty="0"/>
              <a:t>, </a:t>
            </a:r>
            <a:r>
              <a:rPr lang="de-DE" dirty="0" err="1"/>
              <a:t>произнести</a:t>
            </a:r>
            <a:r>
              <a:rPr lang="de-DE" dirty="0"/>
              <a:t> </a:t>
            </a:r>
            <a:r>
              <a:rPr lang="de-DE" dirty="0" err="1"/>
              <a:t>уверенно</a:t>
            </a:r>
            <a:r>
              <a:rPr lang="de-DE" dirty="0"/>
              <a:t> и </a:t>
            </a:r>
            <a:r>
              <a:rPr lang="de-DE" dirty="0" err="1"/>
              <a:t>выразительно</a:t>
            </a:r>
            <a:r>
              <a:rPr lang="de-DE" dirty="0" smtClean="0"/>
              <a:t>.</a:t>
            </a:r>
            <a:r>
              <a:rPr lang="de-DE" dirty="0"/>
              <a:t> </a:t>
            </a:r>
            <a:endParaRPr lang="ru-RU" dirty="0"/>
          </a:p>
          <a:p>
            <a:pPr marL="45720" indent="0">
              <a:buNone/>
            </a:pPr>
            <a:r>
              <a:rPr lang="de-DE" dirty="0"/>
              <a:t>2. </a:t>
            </a:r>
            <a:r>
              <a:rPr lang="de-DE" dirty="0" err="1"/>
              <a:t>Драматизм</a:t>
            </a:r>
            <a:r>
              <a:rPr lang="de-DE" dirty="0"/>
              <a:t>. 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напряжение</a:t>
            </a:r>
            <a:r>
              <a:rPr lang="de-DE" dirty="0"/>
              <a:t> в </a:t>
            </a:r>
            <a:r>
              <a:rPr lang="de-DE" dirty="0" err="1"/>
              <a:t>тексте</a:t>
            </a:r>
            <a:r>
              <a:rPr lang="de-DE" dirty="0"/>
              <a:t>. </a:t>
            </a:r>
            <a:r>
              <a:rPr lang="de-DE" dirty="0" err="1"/>
              <a:t>Драматизм</a:t>
            </a:r>
            <a:r>
              <a:rPr lang="de-DE" dirty="0"/>
              <a:t> </a:t>
            </a:r>
            <a:r>
              <a:rPr lang="de-DE" dirty="0" err="1"/>
              <a:t>создается</a:t>
            </a:r>
            <a:r>
              <a:rPr lang="de-DE" dirty="0"/>
              <a:t> в </a:t>
            </a:r>
            <a:r>
              <a:rPr lang="de-DE" dirty="0" err="1"/>
              <a:t>выступлении</a:t>
            </a:r>
            <a:r>
              <a:rPr lang="de-DE" dirty="0"/>
              <a:t> </a:t>
            </a:r>
            <a:r>
              <a:rPr lang="de-DE" dirty="0" err="1"/>
              <a:t>при</a:t>
            </a:r>
            <a:r>
              <a:rPr lang="de-DE" dirty="0"/>
              <a:t> </a:t>
            </a:r>
            <a:r>
              <a:rPr lang="de-DE" dirty="0" err="1"/>
              <a:t>намеренном</a:t>
            </a:r>
            <a:r>
              <a:rPr lang="de-DE" dirty="0"/>
              <a:t> </a:t>
            </a:r>
            <a:r>
              <a:rPr lang="de-DE" dirty="0" err="1"/>
              <a:t>столкновении</a:t>
            </a:r>
            <a:r>
              <a:rPr lang="de-DE" dirty="0"/>
              <a:t> </a:t>
            </a:r>
            <a:r>
              <a:rPr lang="de-DE" dirty="0" err="1"/>
              <a:t>разных</a:t>
            </a:r>
            <a:r>
              <a:rPr lang="de-DE" dirty="0"/>
              <a:t> </a:t>
            </a:r>
            <a:r>
              <a:rPr lang="de-DE" dirty="0" err="1"/>
              <a:t>точек</a:t>
            </a:r>
            <a:r>
              <a:rPr lang="de-DE" dirty="0"/>
              <a:t> </a:t>
            </a:r>
            <a:r>
              <a:rPr lang="de-DE" dirty="0" err="1"/>
              <a:t>зрения</a:t>
            </a:r>
            <a:r>
              <a:rPr lang="de-DE" dirty="0"/>
              <a:t> </a:t>
            </a:r>
            <a:r>
              <a:rPr lang="de-DE" dirty="0" err="1"/>
              <a:t>путем</a:t>
            </a:r>
            <a:r>
              <a:rPr lang="de-DE" dirty="0"/>
              <a:t> </a:t>
            </a:r>
            <a:r>
              <a:rPr lang="de-DE" dirty="0" err="1"/>
              <a:t>вступления</a:t>
            </a:r>
            <a:r>
              <a:rPr lang="de-DE" dirty="0"/>
              <a:t> </a:t>
            </a:r>
            <a:r>
              <a:rPr lang="de-DE" dirty="0" err="1"/>
              <a:t>оратора</a:t>
            </a:r>
            <a:r>
              <a:rPr lang="de-DE" dirty="0"/>
              <a:t> в </a:t>
            </a:r>
            <a:r>
              <a:rPr lang="de-DE" dirty="0" err="1"/>
              <a:t>спор</a:t>
            </a:r>
            <a:r>
              <a:rPr lang="de-DE" dirty="0"/>
              <a:t> с </a:t>
            </a:r>
            <a:r>
              <a:rPr lang="de-DE" dirty="0" err="1"/>
              <a:t>каким-либо</a:t>
            </a:r>
            <a:r>
              <a:rPr lang="de-DE" dirty="0"/>
              <a:t> </a:t>
            </a:r>
            <a:r>
              <a:rPr lang="de-DE" dirty="0" err="1"/>
              <a:t>мнением</a:t>
            </a:r>
            <a:r>
              <a:rPr lang="de-DE" dirty="0"/>
              <a:t>, </a:t>
            </a:r>
            <a:r>
              <a:rPr lang="de-DE" dirty="0" err="1"/>
              <a:t>авторитетом</a:t>
            </a:r>
            <a:r>
              <a:rPr lang="de-DE" dirty="0"/>
              <a:t> </a:t>
            </a:r>
            <a:r>
              <a:rPr lang="de-DE" dirty="0" err="1"/>
              <a:t>или</a:t>
            </a:r>
            <a:r>
              <a:rPr lang="de-DE" dirty="0"/>
              <a:t> </a:t>
            </a:r>
            <a:r>
              <a:rPr lang="de-DE" dirty="0" err="1"/>
              <a:t>точкой</a:t>
            </a:r>
            <a:r>
              <a:rPr lang="de-DE" dirty="0"/>
              <a:t> </a:t>
            </a:r>
            <a:r>
              <a:rPr lang="de-DE" dirty="0" err="1"/>
              <a:t>зрения</a:t>
            </a:r>
            <a:r>
              <a:rPr lang="de-DE" dirty="0"/>
              <a:t>, </a:t>
            </a:r>
            <a:r>
              <a:rPr lang="de-DE" dirty="0" err="1"/>
              <a:t>при</a:t>
            </a:r>
            <a:r>
              <a:rPr lang="de-DE" dirty="0"/>
              <a:t> </a:t>
            </a:r>
            <a:r>
              <a:rPr lang="de-DE" dirty="0" err="1"/>
              <a:t>рассказе</a:t>
            </a:r>
            <a:r>
              <a:rPr lang="de-DE" dirty="0"/>
              <a:t> о </a:t>
            </a:r>
            <a:r>
              <a:rPr lang="de-DE" dirty="0" err="1"/>
              <a:t>каких-либо</a:t>
            </a:r>
            <a:r>
              <a:rPr lang="de-DE" dirty="0"/>
              <a:t> </a:t>
            </a:r>
            <a:r>
              <a:rPr lang="de-DE" dirty="0" err="1"/>
              <a:t>необычных</a:t>
            </a:r>
            <a:r>
              <a:rPr lang="de-DE" dirty="0"/>
              <a:t> </a:t>
            </a:r>
            <a:r>
              <a:rPr lang="de-DE" dirty="0" err="1"/>
              <a:t>или</a:t>
            </a:r>
            <a:r>
              <a:rPr lang="de-DE" dirty="0"/>
              <a:t> </a:t>
            </a:r>
            <a:r>
              <a:rPr lang="de-DE" dirty="0" err="1"/>
              <a:t>трагических</a:t>
            </a:r>
            <a:r>
              <a:rPr lang="de-DE" dirty="0"/>
              <a:t> </a:t>
            </a:r>
            <a:r>
              <a:rPr lang="de-DE" dirty="0" err="1"/>
              <a:t>событиях</a:t>
            </a:r>
            <a:r>
              <a:rPr lang="de-DE" dirty="0"/>
              <a:t>, </a:t>
            </a:r>
            <a:r>
              <a:rPr lang="de-DE" dirty="0" err="1"/>
              <a:t>происшествиях</a:t>
            </a:r>
            <a:r>
              <a:rPr lang="de-DE" dirty="0"/>
              <a:t>. </a:t>
            </a:r>
            <a:r>
              <a:rPr lang="de-DE" dirty="0" err="1"/>
              <a:t>Как</a:t>
            </a:r>
            <a:r>
              <a:rPr lang="de-DE" dirty="0"/>
              <a:t> </a:t>
            </a:r>
            <a:r>
              <a:rPr lang="de-DE" dirty="0" err="1"/>
              <a:t>говорил</a:t>
            </a:r>
            <a:r>
              <a:rPr lang="de-DE" dirty="0"/>
              <a:t> Д. </a:t>
            </a:r>
            <a:r>
              <a:rPr lang="de-DE" dirty="0" err="1"/>
              <a:t>Карнеги</a:t>
            </a:r>
            <a:r>
              <a:rPr lang="de-DE" dirty="0"/>
              <a:t>: «</a:t>
            </a:r>
            <a:r>
              <a:rPr lang="de-DE" dirty="0" err="1"/>
              <a:t>Мир</a:t>
            </a:r>
            <a:r>
              <a:rPr lang="de-DE" dirty="0"/>
              <a:t> </a:t>
            </a:r>
            <a:r>
              <a:rPr lang="de-DE" dirty="0" err="1"/>
              <a:t>любит</a:t>
            </a:r>
            <a:r>
              <a:rPr lang="de-DE" dirty="0"/>
              <a:t> </a:t>
            </a:r>
            <a:r>
              <a:rPr lang="de-DE" dirty="0" err="1"/>
              <a:t>слушать</a:t>
            </a:r>
            <a:r>
              <a:rPr lang="de-DE" dirty="0"/>
              <a:t> о </a:t>
            </a:r>
            <a:r>
              <a:rPr lang="de-DE" dirty="0" err="1"/>
              <a:t>борьбе</a:t>
            </a:r>
            <a:r>
              <a:rPr lang="de-DE" dirty="0"/>
              <a:t>». </a:t>
            </a:r>
            <a:r>
              <a:rPr lang="de-DE" dirty="0" err="1"/>
              <a:t>Драматизм</a:t>
            </a:r>
            <a:r>
              <a:rPr lang="de-DE" dirty="0"/>
              <a:t> </a:t>
            </a:r>
            <a:r>
              <a:rPr lang="de-DE" dirty="0" err="1"/>
              <a:t>должен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</a:t>
            </a:r>
            <a:r>
              <a:rPr lang="de-DE" dirty="0" err="1"/>
              <a:t>создан</a:t>
            </a:r>
            <a:r>
              <a:rPr lang="de-DE" dirty="0"/>
              <a:t> в </a:t>
            </a:r>
            <a:r>
              <a:rPr lang="de-DE" dirty="0" err="1"/>
              <a:t>тексте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этапе</a:t>
            </a:r>
            <a:r>
              <a:rPr lang="de-DE" dirty="0"/>
              <a:t> </a:t>
            </a:r>
            <a:r>
              <a:rPr lang="de-DE" dirty="0" err="1"/>
              <a:t>его</a:t>
            </a:r>
            <a:r>
              <a:rPr lang="de-DE" dirty="0"/>
              <a:t> </a:t>
            </a:r>
            <a:r>
              <a:rPr lang="de-DE" dirty="0" err="1"/>
              <a:t>подготовки</a:t>
            </a:r>
            <a:r>
              <a:rPr lang="de-DE" dirty="0"/>
              <a:t>.</a:t>
            </a:r>
            <a:endParaRPr lang="ru-RU" dirty="0"/>
          </a:p>
          <a:p>
            <a:pPr marL="4572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59345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74073" y="138545"/>
            <a:ext cx="11430000" cy="592974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de-DE" dirty="0"/>
              <a:t>3. </a:t>
            </a:r>
            <a:r>
              <a:rPr lang="de-DE" dirty="0" err="1"/>
              <a:t>Сдержанная</a:t>
            </a:r>
            <a:r>
              <a:rPr lang="de-DE" dirty="0"/>
              <a:t> </a:t>
            </a:r>
            <a:r>
              <a:rPr lang="de-DE" dirty="0" err="1"/>
              <a:t>эмоциональность</a:t>
            </a:r>
            <a:r>
              <a:rPr lang="de-DE" dirty="0"/>
              <a:t>. </a:t>
            </a:r>
            <a:r>
              <a:rPr lang="de-DE" dirty="0" err="1"/>
              <a:t>Эмоциональность</a:t>
            </a:r>
            <a:r>
              <a:rPr lang="de-DE" dirty="0"/>
              <a:t> — </a:t>
            </a:r>
            <a:r>
              <a:rPr lang="de-DE" dirty="0" err="1"/>
              <a:t>обязательное</a:t>
            </a:r>
            <a:r>
              <a:rPr lang="de-DE" dirty="0"/>
              <a:t> </a:t>
            </a:r>
            <a:r>
              <a:rPr lang="de-DE" dirty="0" err="1"/>
              <a:t>требование</a:t>
            </a:r>
            <a:r>
              <a:rPr lang="de-DE" dirty="0"/>
              <a:t> к </a:t>
            </a:r>
            <a:r>
              <a:rPr lang="de-DE" dirty="0" err="1"/>
              <a:t>публичному</a:t>
            </a:r>
            <a:r>
              <a:rPr lang="de-DE" dirty="0"/>
              <a:t> </a:t>
            </a:r>
            <a:r>
              <a:rPr lang="de-DE" dirty="0" err="1"/>
              <a:t>выступлению</a:t>
            </a:r>
            <a:r>
              <a:rPr lang="de-DE" dirty="0"/>
              <a:t>, </a:t>
            </a:r>
            <a:r>
              <a:rPr lang="de-DE" dirty="0" err="1"/>
              <a:t>абсолютно</a:t>
            </a:r>
            <a:r>
              <a:rPr lang="de-DE" dirty="0"/>
              <a:t> </a:t>
            </a:r>
            <a:r>
              <a:rPr lang="de-DE" dirty="0" err="1"/>
              <a:t>необходимый</a:t>
            </a:r>
            <a:r>
              <a:rPr lang="de-DE" dirty="0"/>
              <a:t> </a:t>
            </a:r>
            <a:r>
              <a:rPr lang="de-DE" dirty="0" err="1"/>
              <a:t>его</a:t>
            </a:r>
            <a:r>
              <a:rPr lang="de-DE" dirty="0"/>
              <a:t> </a:t>
            </a:r>
            <a:r>
              <a:rPr lang="de-DE" dirty="0" err="1"/>
              <a:t>элемент</a:t>
            </a:r>
            <a:r>
              <a:rPr lang="de-DE" dirty="0"/>
              <a:t>. </a:t>
            </a:r>
            <a:r>
              <a:rPr lang="de-DE" dirty="0" err="1"/>
              <a:t>Слушатели</a:t>
            </a:r>
            <a:r>
              <a:rPr lang="de-DE" dirty="0"/>
              <a:t> </a:t>
            </a:r>
            <a:r>
              <a:rPr lang="de-DE" dirty="0" err="1"/>
              <a:t>должны</a:t>
            </a:r>
            <a:r>
              <a:rPr lang="de-DE" dirty="0"/>
              <a:t> </a:t>
            </a:r>
            <a:r>
              <a:rPr lang="de-DE" dirty="0" err="1"/>
              <a:t>ощущать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говорите</a:t>
            </a:r>
            <a:r>
              <a:rPr lang="de-DE" dirty="0"/>
              <a:t> </a:t>
            </a:r>
            <a:r>
              <a:rPr lang="de-DE" dirty="0" err="1"/>
              <a:t>эмоционально</a:t>
            </a:r>
            <a:r>
              <a:rPr lang="de-DE" dirty="0"/>
              <a:t>, </a:t>
            </a:r>
            <a:r>
              <a:rPr lang="de-DE" dirty="0" err="1"/>
              <a:t>взволнованно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вам</a:t>
            </a:r>
            <a:r>
              <a:rPr lang="de-DE" dirty="0"/>
              <a:t> </a:t>
            </a:r>
            <a:r>
              <a:rPr lang="de-DE" dirty="0" err="1"/>
              <a:t>самому</a:t>
            </a:r>
            <a:r>
              <a:rPr lang="de-DE" dirty="0"/>
              <a:t> </a:t>
            </a:r>
            <a:r>
              <a:rPr lang="de-DE" dirty="0" err="1"/>
              <a:t>небезразлично</a:t>
            </a:r>
            <a:r>
              <a:rPr lang="de-DE" dirty="0"/>
              <a:t> </a:t>
            </a:r>
            <a:r>
              <a:rPr lang="de-DE" dirty="0" err="1"/>
              <a:t>то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говорите</a:t>
            </a:r>
            <a:r>
              <a:rPr lang="de-DE" dirty="0"/>
              <a:t>. </a:t>
            </a:r>
            <a:r>
              <a:rPr lang="de-DE" dirty="0" err="1"/>
              <a:t>Выступление</a:t>
            </a:r>
            <a:r>
              <a:rPr lang="de-DE" dirty="0"/>
              <a:t> </a:t>
            </a:r>
            <a:r>
              <a:rPr lang="de-DE" dirty="0" err="1"/>
              <a:t>ни</a:t>
            </a:r>
            <a:r>
              <a:rPr lang="de-DE" dirty="0"/>
              <a:t> в </a:t>
            </a:r>
            <a:r>
              <a:rPr lang="de-DE" dirty="0" err="1"/>
              <a:t>коем</a:t>
            </a:r>
            <a:r>
              <a:rPr lang="de-DE" dirty="0"/>
              <a:t> </a:t>
            </a:r>
            <a:r>
              <a:rPr lang="de-DE" dirty="0" err="1"/>
              <a:t>случае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должно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</a:t>
            </a:r>
            <a:r>
              <a:rPr lang="de-DE" dirty="0" err="1"/>
              <a:t>монотонным</a:t>
            </a:r>
            <a:r>
              <a:rPr lang="de-DE" dirty="0"/>
              <a:t>. </a:t>
            </a:r>
            <a:r>
              <a:rPr lang="de-DE" dirty="0" err="1"/>
              <a:t>Однако</a:t>
            </a:r>
            <a:r>
              <a:rPr lang="de-DE" dirty="0"/>
              <a:t> </a:t>
            </a:r>
            <a:r>
              <a:rPr lang="de-DE" dirty="0" err="1"/>
              <a:t>эмоциональность</a:t>
            </a:r>
            <a:r>
              <a:rPr lang="de-DE" dirty="0"/>
              <a:t> </a:t>
            </a:r>
            <a:r>
              <a:rPr lang="de-DE" dirty="0" err="1"/>
              <a:t>должна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</a:t>
            </a:r>
            <a:r>
              <a:rPr lang="de-DE" dirty="0" err="1"/>
              <a:t>именно</a:t>
            </a:r>
            <a:r>
              <a:rPr lang="de-DE" dirty="0"/>
              <a:t> </a:t>
            </a:r>
            <a:r>
              <a:rPr lang="de-DE" dirty="0" err="1"/>
              <a:t>сдержанной</a:t>
            </a:r>
            <a:r>
              <a:rPr lang="de-DE" dirty="0"/>
              <a:t>. </a:t>
            </a:r>
            <a:r>
              <a:rPr lang="de-DE" dirty="0" err="1"/>
              <a:t>Слушатель</a:t>
            </a:r>
            <a:r>
              <a:rPr lang="de-DE" dirty="0"/>
              <a:t> </a:t>
            </a:r>
            <a:r>
              <a:rPr lang="de-DE" dirty="0" err="1"/>
              <a:t>испытывает</a:t>
            </a:r>
            <a:r>
              <a:rPr lang="de-DE" dirty="0"/>
              <a:t> </a:t>
            </a:r>
            <a:r>
              <a:rPr lang="de-DE" dirty="0" err="1"/>
              <a:t>чувство</a:t>
            </a:r>
            <a:r>
              <a:rPr lang="de-DE" dirty="0"/>
              <a:t> </a:t>
            </a:r>
            <a:r>
              <a:rPr lang="de-DE" dirty="0" err="1"/>
              <a:t>неловкости</a:t>
            </a:r>
            <a:r>
              <a:rPr lang="de-DE" dirty="0"/>
              <a:t> </a:t>
            </a:r>
            <a:r>
              <a:rPr lang="de-DE" dirty="0" err="1"/>
              <a:t>при</a:t>
            </a:r>
            <a:r>
              <a:rPr lang="de-DE" dirty="0"/>
              <a:t> </a:t>
            </a:r>
            <a:r>
              <a:rPr lang="de-DE" dirty="0" err="1"/>
              <a:t>виде</a:t>
            </a:r>
            <a:r>
              <a:rPr lang="de-DE" dirty="0"/>
              <a:t> </a:t>
            </a:r>
            <a:r>
              <a:rPr lang="de-DE" dirty="0" err="1"/>
              <a:t>эмоционального</a:t>
            </a:r>
            <a:r>
              <a:rPr lang="de-DE" dirty="0"/>
              <a:t> </a:t>
            </a:r>
            <a:r>
              <a:rPr lang="de-DE" dirty="0" err="1"/>
              <a:t>разгула</a:t>
            </a:r>
            <a:r>
              <a:rPr lang="de-DE" dirty="0"/>
              <a:t> </a:t>
            </a:r>
            <a:r>
              <a:rPr lang="de-DE" dirty="0" err="1"/>
              <a:t>оратора</a:t>
            </a:r>
            <a:r>
              <a:rPr lang="de-DE" dirty="0"/>
              <a:t>. </a:t>
            </a:r>
            <a:r>
              <a:rPr lang="de-DE" dirty="0" err="1"/>
              <a:t>Вспомним</a:t>
            </a:r>
            <a:r>
              <a:rPr lang="de-DE" dirty="0"/>
              <a:t> </a:t>
            </a:r>
            <a:r>
              <a:rPr lang="de-DE" dirty="0" err="1"/>
              <a:t>знаменитое</a:t>
            </a:r>
            <a:r>
              <a:rPr lang="de-DE" dirty="0"/>
              <a:t> </a:t>
            </a:r>
            <a:r>
              <a:rPr lang="de-DE" dirty="0" err="1"/>
              <a:t>гоголевское</a:t>
            </a:r>
            <a:r>
              <a:rPr lang="de-DE" dirty="0"/>
              <a:t> </a:t>
            </a:r>
            <a:r>
              <a:rPr lang="de-DE" dirty="0" err="1"/>
              <a:t>высказывание</a:t>
            </a:r>
            <a:r>
              <a:rPr lang="de-DE" dirty="0"/>
              <a:t> </a:t>
            </a:r>
            <a:r>
              <a:rPr lang="de-DE" dirty="0" err="1"/>
              <a:t>об</a:t>
            </a:r>
            <a:r>
              <a:rPr lang="de-DE" dirty="0"/>
              <a:t> </a:t>
            </a:r>
            <a:r>
              <a:rPr lang="de-DE" dirty="0" err="1"/>
              <a:t>одном</a:t>
            </a:r>
            <a:r>
              <a:rPr lang="de-DE" dirty="0"/>
              <a:t> </a:t>
            </a:r>
            <a:r>
              <a:rPr lang="de-DE" dirty="0" err="1"/>
              <a:t>учителе-ораторе</a:t>
            </a:r>
            <a:r>
              <a:rPr lang="de-DE" dirty="0"/>
              <a:t>: «</a:t>
            </a:r>
            <a:r>
              <a:rPr lang="de-DE" dirty="0" err="1"/>
              <a:t>Александр</a:t>
            </a:r>
            <a:r>
              <a:rPr lang="de-DE" dirty="0"/>
              <a:t> </a:t>
            </a:r>
            <a:r>
              <a:rPr lang="de-DE" dirty="0" err="1"/>
              <a:t>Македонский</a:t>
            </a:r>
            <a:r>
              <a:rPr lang="de-DE" dirty="0"/>
              <a:t>, </a:t>
            </a:r>
            <a:r>
              <a:rPr lang="de-DE" dirty="0" err="1"/>
              <a:t>конечно</a:t>
            </a:r>
            <a:r>
              <a:rPr lang="de-DE" dirty="0"/>
              <a:t>, </a:t>
            </a:r>
            <a:r>
              <a:rPr lang="de-DE" dirty="0" err="1"/>
              <a:t>великий</a:t>
            </a:r>
            <a:r>
              <a:rPr lang="de-DE" dirty="0"/>
              <a:t> </a:t>
            </a:r>
            <a:r>
              <a:rPr lang="de-DE" dirty="0" err="1"/>
              <a:t>человек</a:t>
            </a:r>
            <a:r>
              <a:rPr lang="de-DE" dirty="0"/>
              <a:t>, </a:t>
            </a:r>
            <a:r>
              <a:rPr lang="de-DE" dirty="0" err="1"/>
              <a:t>но</a:t>
            </a:r>
            <a:r>
              <a:rPr lang="de-DE" dirty="0"/>
              <a:t> </a:t>
            </a:r>
            <a:r>
              <a:rPr lang="de-DE" dirty="0" err="1"/>
              <a:t>зачем</a:t>
            </a:r>
            <a:r>
              <a:rPr lang="de-DE" dirty="0"/>
              <a:t> </a:t>
            </a:r>
            <a:r>
              <a:rPr lang="de-DE" dirty="0" err="1"/>
              <a:t>стулья</a:t>
            </a:r>
            <a:r>
              <a:rPr lang="de-DE" dirty="0"/>
              <a:t> </a:t>
            </a:r>
            <a:r>
              <a:rPr lang="de-DE" dirty="0" err="1"/>
              <a:t>ломать</a:t>
            </a:r>
            <a:r>
              <a:rPr lang="de-DE" dirty="0"/>
              <a:t>?». В </a:t>
            </a:r>
            <a:r>
              <a:rPr lang="de-DE" dirty="0" err="1"/>
              <a:t>связи</a:t>
            </a:r>
            <a:r>
              <a:rPr lang="de-DE" dirty="0"/>
              <a:t> с </a:t>
            </a:r>
            <a:r>
              <a:rPr lang="de-DE" dirty="0" err="1"/>
              <a:t>этим</a:t>
            </a:r>
            <a:r>
              <a:rPr lang="de-DE" dirty="0"/>
              <a:t> </a:t>
            </a:r>
            <a:r>
              <a:rPr lang="de-DE" dirty="0" err="1"/>
              <a:t>предпочтительнее</a:t>
            </a:r>
            <a:r>
              <a:rPr lang="de-DE" dirty="0"/>
              <a:t> </a:t>
            </a:r>
            <a:r>
              <a:rPr lang="de-DE" dirty="0" err="1"/>
              <a:t>приводить</a:t>
            </a:r>
            <a:r>
              <a:rPr lang="de-DE" dirty="0"/>
              <a:t> </a:t>
            </a:r>
            <a:r>
              <a:rPr lang="de-DE" dirty="0" err="1"/>
              <a:t>факты</a:t>
            </a:r>
            <a:r>
              <a:rPr lang="de-DE" dirty="0"/>
              <a:t>, </a:t>
            </a:r>
            <a:r>
              <a:rPr lang="de-DE" dirty="0" err="1"/>
              <a:t>вызывающие</a:t>
            </a:r>
            <a:r>
              <a:rPr lang="de-DE" dirty="0"/>
              <a:t> у </a:t>
            </a:r>
            <a:r>
              <a:rPr lang="de-DE" dirty="0" err="1"/>
              <a:t>слушателей</a:t>
            </a:r>
            <a:r>
              <a:rPr lang="de-DE" dirty="0"/>
              <a:t> </a:t>
            </a:r>
            <a:r>
              <a:rPr lang="de-DE" dirty="0" err="1"/>
              <a:t>эмоции</a:t>
            </a:r>
            <a:r>
              <a:rPr lang="de-DE" dirty="0"/>
              <a:t>, </a:t>
            </a:r>
            <a:r>
              <a:rPr lang="de-DE" dirty="0" err="1"/>
              <a:t>нежели</a:t>
            </a:r>
            <a:r>
              <a:rPr lang="de-DE" dirty="0"/>
              <a:t> </a:t>
            </a:r>
            <a:r>
              <a:rPr lang="de-DE" dirty="0" err="1"/>
              <a:t>самому</a:t>
            </a:r>
            <a:r>
              <a:rPr lang="de-DE" dirty="0"/>
              <a:t> </a:t>
            </a:r>
            <a:r>
              <a:rPr lang="de-DE" dirty="0" err="1"/>
              <a:t>говорить</a:t>
            </a:r>
            <a:r>
              <a:rPr lang="de-DE" dirty="0"/>
              <a:t> </a:t>
            </a:r>
            <a:r>
              <a:rPr lang="de-DE" dirty="0" err="1"/>
              <a:t>слишком</a:t>
            </a:r>
            <a:r>
              <a:rPr lang="de-DE" dirty="0"/>
              <a:t> </a:t>
            </a:r>
            <a:r>
              <a:rPr lang="de-DE" dirty="0" err="1"/>
              <a:t>эмоционально</a:t>
            </a:r>
            <a:r>
              <a:rPr lang="de-DE" dirty="0" smtClean="0"/>
              <a:t>. </a:t>
            </a:r>
            <a:endParaRPr lang="ru-RU" dirty="0"/>
          </a:p>
          <a:p>
            <a:pPr marL="45720" indent="0">
              <a:buNone/>
            </a:pPr>
            <a:r>
              <a:rPr lang="de-DE" dirty="0"/>
              <a:t>4. </a:t>
            </a:r>
            <a:r>
              <a:rPr lang="de-DE" dirty="0" err="1"/>
              <a:t>Краткость</a:t>
            </a:r>
            <a:r>
              <a:rPr lang="de-DE" dirty="0"/>
              <a:t>. </a:t>
            </a:r>
            <a:r>
              <a:rPr lang="de-DE" dirty="0" err="1"/>
              <a:t>Краткие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 </a:t>
            </a:r>
            <a:r>
              <a:rPr lang="de-DE" dirty="0" err="1"/>
              <a:t>рассматриваются</a:t>
            </a:r>
            <a:r>
              <a:rPr lang="de-DE" dirty="0"/>
              <a:t> в </a:t>
            </a:r>
            <a:r>
              <a:rPr lang="de-DE" dirty="0" err="1"/>
              <a:t>большинстве</a:t>
            </a:r>
            <a:r>
              <a:rPr lang="de-DE" dirty="0"/>
              <a:t> </a:t>
            </a:r>
            <a:r>
              <a:rPr lang="de-DE" dirty="0" err="1"/>
              <a:t>аудиторий</a:t>
            </a:r>
            <a:r>
              <a:rPr lang="de-DE" dirty="0"/>
              <a:t> </a:t>
            </a:r>
            <a:r>
              <a:rPr lang="de-DE" dirty="0" err="1"/>
              <a:t>как</a:t>
            </a:r>
            <a:r>
              <a:rPr lang="de-DE" dirty="0"/>
              <a:t> </a:t>
            </a:r>
            <a:r>
              <a:rPr lang="de-DE" dirty="0" err="1"/>
              <a:t>умные</a:t>
            </a:r>
            <a:r>
              <a:rPr lang="de-DE" dirty="0"/>
              <a:t>, </a:t>
            </a:r>
            <a:r>
              <a:rPr lang="de-DE" dirty="0" err="1"/>
              <a:t>более</a:t>
            </a:r>
            <a:r>
              <a:rPr lang="de-DE" dirty="0"/>
              <a:t> </a:t>
            </a:r>
            <a:r>
              <a:rPr lang="de-DE" dirty="0" err="1"/>
              <a:t>правильные</a:t>
            </a:r>
            <a:r>
              <a:rPr lang="de-DE" dirty="0"/>
              <a:t>, </a:t>
            </a:r>
            <a:r>
              <a:rPr lang="de-DE" dirty="0" err="1"/>
              <a:t>содержащие</a:t>
            </a:r>
            <a:r>
              <a:rPr lang="de-DE" dirty="0"/>
              <a:t> </a:t>
            </a:r>
            <a:r>
              <a:rPr lang="de-DE" dirty="0" err="1"/>
              <a:t>истинную</a:t>
            </a:r>
            <a:r>
              <a:rPr lang="de-DE" dirty="0"/>
              <a:t> </a:t>
            </a:r>
            <a:r>
              <a:rPr lang="de-DE" dirty="0" err="1"/>
              <a:t>информацию</a:t>
            </a:r>
            <a:r>
              <a:rPr lang="de-DE" dirty="0"/>
              <a:t>. </a:t>
            </a:r>
            <a:r>
              <a:rPr lang="de-DE" dirty="0" err="1"/>
              <a:t>Крайне</a:t>
            </a:r>
            <a:r>
              <a:rPr lang="de-DE" dirty="0"/>
              <a:t> </a:t>
            </a:r>
            <a:r>
              <a:rPr lang="de-DE" dirty="0" err="1"/>
              <a:t>необходимо</a:t>
            </a:r>
            <a:r>
              <a:rPr lang="de-DE" dirty="0"/>
              <a:t> </a:t>
            </a:r>
            <a:r>
              <a:rPr lang="de-DE" dirty="0" err="1"/>
              <a:t>соблюсти</a:t>
            </a:r>
            <a:r>
              <a:rPr lang="de-DE" dirty="0"/>
              <a:t> </a:t>
            </a:r>
            <a:r>
              <a:rPr lang="de-DE" dirty="0" err="1"/>
              <a:t>отведенный</a:t>
            </a:r>
            <a:r>
              <a:rPr lang="de-DE" dirty="0"/>
              <a:t> </a:t>
            </a:r>
            <a:r>
              <a:rPr lang="de-DE" dirty="0" err="1"/>
              <a:t>регламент</a:t>
            </a:r>
            <a:r>
              <a:rPr lang="de-DE" dirty="0"/>
              <a:t>, </a:t>
            </a:r>
            <a:r>
              <a:rPr lang="de-DE" dirty="0" err="1"/>
              <a:t>уложиться</a:t>
            </a:r>
            <a:r>
              <a:rPr lang="de-DE" dirty="0"/>
              <a:t> в </a:t>
            </a:r>
            <a:r>
              <a:rPr lang="de-DE" dirty="0" err="1"/>
              <a:t>отведенное</a:t>
            </a:r>
            <a:r>
              <a:rPr lang="de-DE" dirty="0"/>
              <a:t> </a:t>
            </a:r>
            <a:r>
              <a:rPr lang="de-DE" dirty="0" err="1"/>
              <a:t>время</a:t>
            </a:r>
            <a:r>
              <a:rPr lang="de-DE" dirty="0"/>
              <a:t>. </a:t>
            </a:r>
            <a:r>
              <a:rPr lang="de-DE" dirty="0" err="1"/>
              <a:t>Нужно</a:t>
            </a:r>
            <a:r>
              <a:rPr lang="de-DE" dirty="0"/>
              <a:t> </a:t>
            </a:r>
            <a:r>
              <a:rPr lang="de-DE" dirty="0" err="1"/>
              <a:t>учиться</a:t>
            </a:r>
            <a:r>
              <a:rPr lang="de-DE" dirty="0"/>
              <a:t> </a:t>
            </a:r>
            <a:r>
              <a:rPr lang="de-DE" dirty="0" err="1"/>
              <a:t>говорить</a:t>
            </a:r>
            <a:r>
              <a:rPr lang="de-DE" dirty="0"/>
              <a:t> </a:t>
            </a:r>
            <a:r>
              <a:rPr lang="de-DE" dirty="0" err="1"/>
              <a:t>коротко</a:t>
            </a:r>
            <a:r>
              <a:rPr lang="de-DE" dirty="0"/>
              <a:t>.</a:t>
            </a:r>
            <a:endParaRPr lang="ru-RU" dirty="0"/>
          </a:p>
          <a:p>
            <a:pPr marL="45720" indent="0">
              <a:buNone/>
            </a:pPr>
            <a:r>
              <a:rPr lang="de-DE" dirty="0"/>
              <a:t>5. </a:t>
            </a:r>
            <a:r>
              <a:rPr lang="de-DE" dirty="0" err="1"/>
              <a:t>Диалогичность</a:t>
            </a:r>
            <a:r>
              <a:rPr lang="de-DE" dirty="0"/>
              <a:t>. </a:t>
            </a:r>
            <a:r>
              <a:rPr lang="de-DE" dirty="0" err="1"/>
              <a:t>Выступление</a:t>
            </a:r>
            <a:r>
              <a:rPr lang="de-DE" dirty="0"/>
              <a:t> </a:t>
            </a:r>
            <a:r>
              <a:rPr lang="de-DE" dirty="0" err="1"/>
              <a:t>должно</a:t>
            </a:r>
            <a:r>
              <a:rPr lang="de-DE" dirty="0"/>
              <a:t> </a:t>
            </a:r>
            <a:r>
              <a:rPr lang="de-DE" dirty="0" err="1"/>
              <a:t>представлять</a:t>
            </a:r>
            <a:r>
              <a:rPr lang="de-DE" dirty="0"/>
              <a:t> </a:t>
            </a:r>
            <a:r>
              <a:rPr lang="de-DE" dirty="0" err="1"/>
              <a:t>собой</a:t>
            </a:r>
            <a:r>
              <a:rPr lang="de-DE" dirty="0"/>
              <a:t> </a:t>
            </a:r>
            <a:r>
              <a:rPr lang="de-DE" dirty="0" err="1"/>
              <a:t>как</a:t>
            </a:r>
            <a:r>
              <a:rPr lang="de-DE" dirty="0"/>
              <a:t> </a:t>
            </a:r>
            <a:r>
              <a:rPr lang="de-DE" dirty="0" err="1"/>
              <a:t>бы</a:t>
            </a:r>
            <a:r>
              <a:rPr lang="de-DE" dirty="0"/>
              <a:t> </a:t>
            </a:r>
            <a:r>
              <a:rPr lang="de-DE" dirty="0" err="1"/>
              <a:t>диалог</a:t>
            </a:r>
            <a:r>
              <a:rPr lang="de-DE" dirty="0"/>
              <a:t> </a:t>
            </a:r>
            <a:r>
              <a:rPr lang="de-DE" dirty="0" err="1"/>
              <a:t>со</a:t>
            </a:r>
            <a:r>
              <a:rPr lang="de-DE" dirty="0"/>
              <a:t> </a:t>
            </a:r>
            <a:r>
              <a:rPr lang="de-DE" dirty="0" err="1"/>
              <a:t>слушателями</a:t>
            </a:r>
            <a:r>
              <a:rPr lang="de-DE" dirty="0"/>
              <a:t>. </a:t>
            </a:r>
            <a:r>
              <a:rPr lang="de-DE" dirty="0" err="1"/>
              <a:t>Оратор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обязан</a:t>
            </a:r>
            <a:r>
              <a:rPr lang="de-DE" dirty="0"/>
              <a:t> </a:t>
            </a:r>
            <a:r>
              <a:rPr lang="de-DE" dirty="0" err="1"/>
              <a:t>все</a:t>
            </a:r>
            <a:r>
              <a:rPr lang="de-DE" dirty="0"/>
              <a:t> </a:t>
            </a:r>
            <a:r>
              <a:rPr lang="de-DE" dirty="0" err="1"/>
              <a:t>время</a:t>
            </a:r>
            <a:r>
              <a:rPr lang="de-DE" dirty="0"/>
              <a:t> </a:t>
            </a:r>
            <a:r>
              <a:rPr lang="de-DE" dirty="0" err="1"/>
              <a:t>говорить</a:t>
            </a:r>
            <a:r>
              <a:rPr lang="de-DE" dirty="0"/>
              <a:t> </a:t>
            </a:r>
            <a:r>
              <a:rPr lang="de-DE" dirty="0" err="1"/>
              <a:t>сам</a:t>
            </a:r>
            <a:r>
              <a:rPr lang="de-DE" dirty="0"/>
              <a:t>, </a:t>
            </a:r>
            <a:r>
              <a:rPr lang="de-DE" dirty="0" err="1"/>
              <a:t>он</a:t>
            </a:r>
            <a:r>
              <a:rPr lang="de-DE" dirty="0"/>
              <a:t> </a:t>
            </a:r>
            <a:r>
              <a:rPr lang="de-DE" dirty="0" err="1"/>
              <a:t>должен</a:t>
            </a:r>
            <a:r>
              <a:rPr lang="de-DE" dirty="0"/>
              <a:t> </a:t>
            </a:r>
            <a:r>
              <a:rPr lang="de-DE" dirty="0" err="1"/>
              <a:t>задавать</a:t>
            </a:r>
            <a:r>
              <a:rPr lang="de-DE" dirty="0"/>
              <a:t> </a:t>
            </a:r>
            <a:r>
              <a:rPr lang="de-DE" dirty="0" err="1"/>
              <a:t>вопросы</a:t>
            </a:r>
            <a:r>
              <a:rPr lang="de-DE" dirty="0"/>
              <a:t> </a:t>
            </a:r>
            <a:r>
              <a:rPr lang="de-DE" dirty="0" err="1"/>
              <a:t>аудитории</a:t>
            </a:r>
            <a:r>
              <a:rPr lang="de-DE" dirty="0"/>
              <a:t>, </a:t>
            </a:r>
            <a:r>
              <a:rPr lang="de-DE" dirty="0" err="1"/>
              <a:t>выслушивать</a:t>
            </a:r>
            <a:r>
              <a:rPr lang="de-DE" dirty="0"/>
              <a:t> </a:t>
            </a:r>
            <a:r>
              <a:rPr lang="de-DE" dirty="0" err="1"/>
              <a:t>ее</a:t>
            </a:r>
            <a:r>
              <a:rPr lang="de-DE" dirty="0"/>
              <a:t> </a:t>
            </a:r>
            <a:r>
              <a:rPr lang="de-DE" dirty="0" err="1"/>
              <a:t>ответы</a:t>
            </a:r>
            <a:r>
              <a:rPr lang="de-DE" dirty="0"/>
              <a:t> </a:t>
            </a:r>
            <a:r>
              <a:rPr lang="de-DE" dirty="0" err="1"/>
              <a:t>реагировать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ее</a:t>
            </a:r>
            <a:r>
              <a:rPr lang="de-DE" dirty="0"/>
              <a:t> </a:t>
            </a:r>
            <a:r>
              <a:rPr lang="de-DE" dirty="0" err="1"/>
              <a:t>поведение</a:t>
            </a:r>
            <a:r>
              <a:rPr lang="de-DE" dirty="0"/>
              <a:t>. </a:t>
            </a:r>
            <a:r>
              <a:rPr lang="de-DE" dirty="0" err="1"/>
              <a:t>Любое</a:t>
            </a:r>
            <a:r>
              <a:rPr lang="de-DE" dirty="0"/>
              <a:t> </a:t>
            </a:r>
            <a:r>
              <a:rPr lang="de-DE" dirty="0" err="1"/>
              <a:t>выступление</a:t>
            </a:r>
            <a:r>
              <a:rPr lang="de-DE" dirty="0"/>
              <a:t> </a:t>
            </a:r>
            <a:r>
              <a:rPr lang="de-DE" dirty="0" err="1"/>
              <a:t>должно</a:t>
            </a:r>
            <a:r>
              <a:rPr lang="de-DE" dirty="0"/>
              <a:t> </a:t>
            </a:r>
            <a:r>
              <a:rPr lang="de-DE" dirty="0" err="1"/>
              <a:t>иметь</a:t>
            </a:r>
            <a:r>
              <a:rPr lang="de-DE" dirty="0"/>
              <a:t> </a:t>
            </a:r>
            <a:r>
              <a:rPr lang="de-DE" dirty="0" err="1"/>
              <a:t>черты</a:t>
            </a:r>
            <a:r>
              <a:rPr lang="de-DE" dirty="0"/>
              <a:t> </a:t>
            </a:r>
            <a:r>
              <a:rPr lang="de-DE" dirty="0" err="1"/>
              <a:t>беседы</a:t>
            </a:r>
            <a:r>
              <a:rPr lang="de-DE" dirty="0"/>
              <a:t>. </a:t>
            </a:r>
            <a:r>
              <a:rPr lang="de-DE" dirty="0" err="1"/>
              <a:t>Вопросы</a:t>
            </a:r>
            <a:r>
              <a:rPr lang="de-DE" dirty="0"/>
              <a:t> </a:t>
            </a:r>
            <a:r>
              <a:rPr lang="de-DE" dirty="0" err="1"/>
              <a:t>могут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и </a:t>
            </a:r>
            <a:r>
              <a:rPr lang="de-DE" dirty="0" err="1"/>
              <a:t>риторическими</a:t>
            </a:r>
            <a:r>
              <a:rPr lang="de-DE" dirty="0"/>
              <a:t>, </a:t>
            </a:r>
            <a:r>
              <a:rPr lang="de-DE" dirty="0" err="1"/>
              <a:t>но</a:t>
            </a:r>
            <a:r>
              <a:rPr lang="de-DE" dirty="0"/>
              <a:t> </a:t>
            </a:r>
            <a:r>
              <a:rPr lang="de-DE" dirty="0" err="1"/>
              <a:t>позволяют</a:t>
            </a:r>
            <a:r>
              <a:rPr lang="de-DE" dirty="0"/>
              <a:t> </a:t>
            </a:r>
            <a:r>
              <a:rPr lang="de-DE" dirty="0" err="1"/>
              <a:t>повысить</a:t>
            </a:r>
            <a:r>
              <a:rPr lang="de-DE" dirty="0"/>
              <a:t> </a:t>
            </a:r>
            <a:r>
              <a:rPr lang="de-DE" dirty="0" err="1"/>
              <a:t>эффективность</a:t>
            </a:r>
            <a:r>
              <a:rPr lang="de-DE" dirty="0"/>
              <a:t> </a:t>
            </a:r>
            <a:r>
              <a:rPr lang="de-DE" dirty="0" err="1"/>
              <a:t>устного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 </a:t>
            </a:r>
            <a:r>
              <a:rPr lang="de-DE" dirty="0" err="1"/>
              <a:t>прежде</a:t>
            </a:r>
            <a:r>
              <a:rPr lang="de-DE" dirty="0"/>
              <a:t> </a:t>
            </a:r>
            <a:r>
              <a:rPr lang="de-DE" dirty="0" err="1"/>
              <a:t>всего</a:t>
            </a:r>
            <a:r>
              <a:rPr lang="de-DE" dirty="0"/>
              <a:t> </a:t>
            </a:r>
            <a:r>
              <a:rPr lang="de-DE" dirty="0" err="1"/>
              <a:t>краткие</a:t>
            </a:r>
            <a:r>
              <a:rPr lang="de-DE" dirty="0"/>
              <a:t> </a:t>
            </a:r>
            <a:r>
              <a:rPr lang="de-DE" dirty="0" err="1"/>
              <a:t>диалоги</a:t>
            </a:r>
            <a:r>
              <a:rPr lang="de-DE" dirty="0"/>
              <a:t> </a:t>
            </a:r>
            <a:r>
              <a:rPr lang="de-DE" dirty="0" err="1"/>
              <a:t>со</a:t>
            </a:r>
            <a:r>
              <a:rPr lang="de-DE" dirty="0"/>
              <a:t> </a:t>
            </a:r>
            <a:r>
              <a:rPr lang="de-DE" dirty="0" err="1"/>
              <a:t>слушателями</a:t>
            </a:r>
            <a:r>
              <a:rPr lang="de-DE" dirty="0"/>
              <a:t> в </a:t>
            </a:r>
            <a:r>
              <a:rPr lang="de-DE" dirty="0" err="1"/>
              <a:t>ходе</a:t>
            </a:r>
            <a:r>
              <a:rPr lang="de-DE" dirty="0"/>
              <a:t> </a:t>
            </a:r>
            <a:r>
              <a:rPr lang="de-DE" dirty="0" err="1"/>
              <a:t>самого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.</a:t>
            </a:r>
            <a:endParaRPr lang="ru-RU" dirty="0"/>
          </a:p>
          <a:p>
            <a:pPr marL="45720" indent="0">
              <a:buNone/>
            </a:pPr>
            <a:r>
              <a:rPr lang="de-DE" dirty="0"/>
              <a:t> 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64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655" y="138545"/>
            <a:ext cx="11568545" cy="5915891"/>
          </a:xfrm>
        </p:spPr>
        <p:txBody>
          <a:bodyPr/>
          <a:lstStyle/>
          <a:p>
            <a:pPr marL="45720" indent="0">
              <a:buNone/>
            </a:pPr>
            <a:r>
              <a:rPr lang="de-DE" dirty="0"/>
              <a:t>6. </a:t>
            </a:r>
            <a:r>
              <a:rPr lang="de-DE" dirty="0" err="1"/>
              <a:t>Разговорность</a:t>
            </a:r>
            <a:r>
              <a:rPr lang="de-DE" dirty="0"/>
              <a:t>. </a:t>
            </a:r>
            <a:r>
              <a:rPr lang="de-DE" dirty="0" err="1"/>
              <a:t>Стиль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 </a:t>
            </a:r>
            <a:r>
              <a:rPr lang="de-DE" dirty="0" err="1"/>
              <a:t>должен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</a:t>
            </a:r>
            <a:r>
              <a:rPr lang="de-DE" dirty="0" err="1"/>
              <a:t>преимущественно</a:t>
            </a:r>
            <a:r>
              <a:rPr lang="de-DE" dirty="0"/>
              <a:t> </a:t>
            </a:r>
            <a:r>
              <a:rPr lang="de-DE" dirty="0" err="1"/>
              <a:t>разговорным</a:t>
            </a:r>
            <a:r>
              <a:rPr lang="de-DE" dirty="0"/>
              <a:t>, </a:t>
            </a:r>
            <a:r>
              <a:rPr lang="de-DE" dirty="0" err="1"/>
              <a:t>выступление</a:t>
            </a:r>
            <a:r>
              <a:rPr lang="de-DE" dirty="0"/>
              <a:t> </a:t>
            </a:r>
            <a:r>
              <a:rPr lang="de-DE" dirty="0" err="1"/>
              <a:t>должно</a:t>
            </a:r>
            <a:r>
              <a:rPr lang="de-DE" dirty="0"/>
              <a:t> </a:t>
            </a:r>
            <a:r>
              <a:rPr lang="de-DE" dirty="0" err="1"/>
              <a:t>носить</a:t>
            </a:r>
            <a:r>
              <a:rPr lang="de-DE" dirty="0"/>
              <a:t> </a:t>
            </a:r>
            <a:r>
              <a:rPr lang="de-DE" dirty="0" err="1"/>
              <a:t>характер</a:t>
            </a:r>
            <a:r>
              <a:rPr lang="de-DE" dirty="0"/>
              <a:t> </a:t>
            </a:r>
            <a:r>
              <a:rPr lang="de-DE" dirty="0" err="1"/>
              <a:t>непринужденной</a:t>
            </a:r>
            <a:r>
              <a:rPr lang="de-DE" dirty="0"/>
              <a:t> </a:t>
            </a:r>
            <a:r>
              <a:rPr lang="de-DE" dirty="0" err="1"/>
              <a:t>беседы</a:t>
            </a:r>
            <a:r>
              <a:rPr lang="de-DE" dirty="0"/>
              <a:t>. В </a:t>
            </a:r>
            <a:r>
              <a:rPr lang="de-DE" dirty="0" err="1"/>
              <a:t>этом</a:t>
            </a:r>
            <a:r>
              <a:rPr lang="de-DE" dirty="0"/>
              <a:t> и </a:t>
            </a:r>
            <a:r>
              <a:rPr lang="de-DE" dirty="0" err="1"/>
              <a:t>заключается</a:t>
            </a:r>
            <a:r>
              <a:rPr lang="de-DE" dirty="0"/>
              <a:t> </a:t>
            </a:r>
            <a:r>
              <a:rPr lang="de-DE" dirty="0" err="1"/>
              <a:t>разговорный</a:t>
            </a:r>
            <a:r>
              <a:rPr lang="de-DE" dirty="0"/>
              <a:t> </a:t>
            </a:r>
            <a:r>
              <a:rPr lang="de-DE" dirty="0" err="1"/>
              <a:t>стиль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. </a:t>
            </a:r>
            <a:r>
              <a:rPr lang="de-DE" dirty="0" err="1"/>
              <a:t>Разговорность</a:t>
            </a:r>
            <a:r>
              <a:rPr lang="de-DE" dirty="0"/>
              <a:t> </a:t>
            </a:r>
            <a:r>
              <a:rPr lang="de-DE" dirty="0" err="1"/>
              <a:t>ораторского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 </a:t>
            </a:r>
            <a:r>
              <a:rPr lang="de-DE" dirty="0" err="1"/>
              <a:t>существенно</a:t>
            </a:r>
            <a:r>
              <a:rPr lang="de-DE" dirty="0"/>
              <a:t> </a:t>
            </a:r>
            <a:r>
              <a:rPr lang="de-DE" dirty="0" err="1"/>
              <a:t>повышает</a:t>
            </a:r>
            <a:r>
              <a:rPr lang="de-DE" dirty="0"/>
              <a:t> </a:t>
            </a:r>
            <a:r>
              <a:rPr lang="de-DE" dirty="0" err="1"/>
              <a:t>доверие</a:t>
            </a:r>
            <a:r>
              <a:rPr lang="de-DE" dirty="0"/>
              <a:t> к </a:t>
            </a:r>
            <a:r>
              <a:rPr lang="de-DE" dirty="0" err="1"/>
              <a:t>оратору</a:t>
            </a:r>
            <a:r>
              <a:rPr lang="de-DE" dirty="0"/>
              <a:t>, а </a:t>
            </a:r>
            <a:r>
              <a:rPr lang="de-DE" dirty="0" err="1"/>
              <a:t>значит</a:t>
            </a:r>
            <a:r>
              <a:rPr lang="de-DE" dirty="0"/>
              <a:t>, и к </a:t>
            </a:r>
            <a:r>
              <a:rPr lang="de-DE" dirty="0" err="1"/>
              <a:t>содержанию</a:t>
            </a:r>
            <a:r>
              <a:rPr lang="de-DE" dirty="0"/>
              <a:t> </a:t>
            </a:r>
            <a:r>
              <a:rPr lang="de-DE" dirty="0" err="1"/>
              <a:t>его</a:t>
            </a:r>
            <a:r>
              <a:rPr lang="de-DE" dirty="0"/>
              <a:t> </a:t>
            </a:r>
            <a:r>
              <a:rPr lang="de-DE" dirty="0" err="1"/>
              <a:t>речи</a:t>
            </a:r>
            <a:r>
              <a:rPr lang="de-DE" dirty="0"/>
              <a:t>.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надо</a:t>
            </a:r>
            <a:r>
              <a:rPr lang="de-DE" dirty="0"/>
              <a:t> </a:t>
            </a:r>
            <a:r>
              <a:rPr lang="de-DE" dirty="0" err="1"/>
              <a:t>использовать</a:t>
            </a:r>
            <a:r>
              <a:rPr lang="de-DE" dirty="0"/>
              <a:t> </a:t>
            </a:r>
            <a:r>
              <a:rPr lang="de-DE" dirty="0" err="1"/>
              <a:t>много</a:t>
            </a:r>
            <a:r>
              <a:rPr lang="de-DE" dirty="0"/>
              <a:t> </a:t>
            </a:r>
            <a:r>
              <a:rPr lang="de-DE" dirty="0" err="1"/>
              <a:t>специальных</a:t>
            </a:r>
            <a:r>
              <a:rPr lang="de-DE" dirty="0"/>
              <a:t> </a:t>
            </a:r>
            <a:r>
              <a:rPr lang="de-DE" dirty="0" err="1"/>
              <a:t>иностранных</a:t>
            </a:r>
            <a:r>
              <a:rPr lang="de-DE" dirty="0"/>
              <a:t> </a:t>
            </a:r>
            <a:r>
              <a:rPr lang="de-DE" dirty="0" err="1"/>
              <a:t>слов</a:t>
            </a:r>
            <a:r>
              <a:rPr lang="de-DE" dirty="0"/>
              <a:t>, </a:t>
            </a:r>
            <a:r>
              <a:rPr lang="de-DE" dirty="0" err="1"/>
              <a:t>надо</a:t>
            </a:r>
            <a:r>
              <a:rPr lang="de-DE" dirty="0"/>
              <a:t> </a:t>
            </a:r>
            <a:r>
              <a:rPr lang="de-DE" dirty="0" err="1"/>
              <a:t>говорить</a:t>
            </a:r>
            <a:r>
              <a:rPr lang="de-DE" dirty="0"/>
              <a:t> </a:t>
            </a:r>
            <a:r>
              <a:rPr lang="de-DE" dirty="0" err="1"/>
              <a:t>проще</a:t>
            </a:r>
            <a:r>
              <a:rPr lang="de-DE" dirty="0"/>
              <a:t> — 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тоже</a:t>
            </a:r>
            <a:r>
              <a:rPr lang="de-DE" dirty="0"/>
              <a:t> </a:t>
            </a:r>
            <a:r>
              <a:rPr lang="de-DE" dirty="0" err="1"/>
              <a:t>проявление</a:t>
            </a:r>
            <a:r>
              <a:rPr lang="de-DE" dirty="0"/>
              <a:t> </a:t>
            </a:r>
            <a:r>
              <a:rPr lang="de-DE" dirty="0" err="1"/>
              <a:t>требования</a:t>
            </a:r>
            <a:r>
              <a:rPr lang="de-DE" dirty="0"/>
              <a:t> </a:t>
            </a:r>
            <a:r>
              <a:rPr lang="de-DE" dirty="0" err="1"/>
              <a:t>разговорности</a:t>
            </a:r>
            <a:r>
              <a:rPr lang="de-DE" dirty="0"/>
              <a:t>. </a:t>
            </a:r>
            <a:r>
              <a:rPr lang="de-DE" dirty="0" err="1"/>
              <a:t>Можно</a:t>
            </a:r>
            <a:r>
              <a:rPr lang="de-DE" dirty="0"/>
              <a:t> </a:t>
            </a:r>
            <a:r>
              <a:rPr lang="de-DE" dirty="0" err="1"/>
              <a:t>использовать</a:t>
            </a:r>
            <a:r>
              <a:rPr lang="de-DE" dirty="0"/>
              <a:t> (</a:t>
            </a:r>
            <a:r>
              <a:rPr lang="de-DE" dirty="0" err="1"/>
              <a:t>умеренно</a:t>
            </a:r>
            <a:r>
              <a:rPr lang="de-DE" dirty="0"/>
              <a:t>!) </a:t>
            </a:r>
            <a:r>
              <a:rPr lang="de-DE" dirty="0" err="1"/>
              <a:t>разговорные</a:t>
            </a:r>
            <a:r>
              <a:rPr lang="de-DE" dirty="0"/>
              <a:t> </a:t>
            </a:r>
            <a:r>
              <a:rPr lang="de-DE" dirty="0" err="1"/>
              <a:t>слова</a:t>
            </a:r>
            <a:r>
              <a:rPr lang="de-DE" dirty="0"/>
              <a:t>, </a:t>
            </a:r>
            <a:r>
              <a:rPr lang="de-DE" dirty="0" err="1"/>
              <a:t>юмор</a:t>
            </a:r>
            <a:r>
              <a:rPr lang="de-DE" dirty="0"/>
              <a:t>, </a:t>
            </a:r>
            <a:r>
              <a:rPr lang="de-DE" dirty="0" err="1"/>
              <a:t>шутку</a:t>
            </a:r>
            <a:r>
              <a:rPr lang="de-DE" dirty="0" smtClean="0"/>
              <a:t>.</a:t>
            </a:r>
            <a:endParaRPr lang="ru-RU" dirty="0"/>
          </a:p>
          <a:p>
            <a:pPr marL="45720" indent="0">
              <a:buNone/>
            </a:pPr>
            <a:r>
              <a:rPr lang="de-DE" dirty="0"/>
              <a:t>7. </a:t>
            </a:r>
            <a:r>
              <a:rPr lang="de-DE" dirty="0" err="1"/>
              <a:t>Установление</a:t>
            </a:r>
            <a:r>
              <a:rPr lang="de-DE" dirty="0"/>
              <a:t> и </a:t>
            </a:r>
            <a:r>
              <a:rPr lang="de-DE" dirty="0" err="1"/>
              <a:t>поддержание</a:t>
            </a:r>
            <a:r>
              <a:rPr lang="de-DE" dirty="0"/>
              <a:t> </a:t>
            </a:r>
            <a:r>
              <a:rPr lang="de-DE" dirty="0" err="1"/>
              <a:t>контакта</a:t>
            </a:r>
            <a:r>
              <a:rPr lang="de-DE" dirty="0"/>
              <a:t> с </a:t>
            </a:r>
            <a:r>
              <a:rPr lang="de-DE" dirty="0" err="1"/>
              <a:t>аудиторией</a:t>
            </a:r>
            <a:r>
              <a:rPr lang="de-DE" dirty="0"/>
              <a:t>. </a:t>
            </a:r>
            <a:r>
              <a:rPr lang="de-DE" dirty="0" err="1"/>
              <a:t>Данное</a:t>
            </a:r>
            <a:r>
              <a:rPr lang="de-DE" dirty="0"/>
              <a:t> </a:t>
            </a:r>
            <a:r>
              <a:rPr lang="de-DE" dirty="0" err="1"/>
              <a:t>требование</a:t>
            </a:r>
            <a:r>
              <a:rPr lang="de-DE" dirty="0"/>
              <a:t> </a:t>
            </a:r>
            <a:r>
              <a:rPr lang="de-DE" dirty="0" err="1"/>
              <a:t>относится</a:t>
            </a:r>
            <a:r>
              <a:rPr lang="de-DE" dirty="0"/>
              <a:t> к </a:t>
            </a:r>
            <a:r>
              <a:rPr lang="de-DE" dirty="0" err="1"/>
              <a:t>числу</a:t>
            </a:r>
            <a:r>
              <a:rPr lang="de-DE" dirty="0"/>
              <a:t> </a:t>
            </a:r>
            <a:r>
              <a:rPr lang="de-DE" dirty="0" err="1"/>
              <a:t>важнейших</a:t>
            </a:r>
            <a:r>
              <a:rPr lang="de-DE" dirty="0"/>
              <a:t>. </a:t>
            </a:r>
            <a:r>
              <a:rPr lang="de-DE" dirty="0" err="1"/>
              <a:t>Установить</a:t>
            </a:r>
            <a:r>
              <a:rPr lang="de-DE" dirty="0"/>
              <a:t> </a:t>
            </a:r>
            <a:r>
              <a:rPr lang="de-DE" dirty="0" err="1"/>
              <a:t>контакт</a:t>
            </a:r>
            <a:r>
              <a:rPr lang="de-DE" dirty="0"/>
              <a:t> с </a:t>
            </a:r>
            <a:r>
              <a:rPr lang="de-DE" dirty="0" err="1"/>
              <a:t>аудиторией</a:t>
            </a:r>
            <a:r>
              <a:rPr lang="de-DE" dirty="0"/>
              <a:t> </a:t>
            </a:r>
            <a:r>
              <a:rPr lang="de-DE" dirty="0" err="1"/>
              <a:t>значит</a:t>
            </a:r>
            <a:r>
              <a:rPr lang="de-DE" dirty="0"/>
              <a:t>: </a:t>
            </a:r>
            <a:r>
              <a:rPr lang="de-DE" dirty="0" err="1"/>
              <a:t>смотреть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аудиторию</a:t>
            </a:r>
            <a:r>
              <a:rPr lang="de-DE" dirty="0"/>
              <a:t> </a:t>
            </a:r>
            <a:r>
              <a:rPr lang="de-DE" dirty="0" err="1"/>
              <a:t>во</a:t>
            </a:r>
            <a:r>
              <a:rPr lang="de-DE" dirty="0"/>
              <a:t> </a:t>
            </a:r>
            <a:r>
              <a:rPr lang="de-DE" dirty="0" err="1"/>
              <a:t>время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, </a:t>
            </a:r>
            <a:r>
              <a:rPr lang="de-DE" dirty="0" err="1"/>
              <a:t>следить</a:t>
            </a:r>
            <a:r>
              <a:rPr lang="de-DE" dirty="0"/>
              <a:t> </a:t>
            </a:r>
            <a:r>
              <a:rPr lang="de-DE" dirty="0" err="1"/>
              <a:t>за</a:t>
            </a:r>
            <a:r>
              <a:rPr lang="de-DE" dirty="0"/>
              <a:t> </a:t>
            </a:r>
            <a:r>
              <a:rPr lang="de-DE" dirty="0" err="1"/>
              <a:t>ее</a:t>
            </a:r>
            <a:r>
              <a:rPr lang="de-DE" dirty="0"/>
              <a:t> </a:t>
            </a:r>
            <a:r>
              <a:rPr lang="de-DE" dirty="0" err="1"/>
              <a:t>реакцией</a:t>
            </a:r>
            <a:r>
              <a:rPr lang="de-DE" dirty="0"/>
              <a:t>, </a:t>
            </a:r>
            <a:r>
              <a:rPr lang="de-DE" dirty="0" err="1"/>
              <a:t>вносить</a:t>
            </a:r>
            <a:r>
              <a:rPr lang="de-DE" dirty="0"/>
              <a:t> </a:t>
            </a:r>
            <a:r>
              <a:rPr lang="de-DE" dirty="0" err="1"/>
              <a:t>изменения</a:t>
            </a:r>
            <a:r>
              <a:rPr lang="de-DE" dirty="0"/>
              <a:t> в </a:t>
            </a:r>
            <a:r>
              <a:rPr lang="de-DE" dirty="0" err="1"/>
              <a:t>свое</a:t>
            </a:r>
            <a:r>
              <a:rPr lang="de-DE" dirty="0"/>
              <a:t> </a:t>
            </a:r>
            <a:r>
              <a:rPr lang="de-DE" dirty="0" err="1"/>
              <a:t>выступление</a:t>
            </a:r>
            <a:r>
              <a:rPr lang="de-DE" dirty="0"/>
              <a:t> в </a:t>
            </a:r>
            <a:r>
              <a:rPr lang="de-DE" dirty="0" err="1"/>
              <a:t>зависимости</a:t>
            </a:r>
            <a:r>
              <a:rPr lang="de-DE" dirty="0"/>
              <a:t> </a:t>
            </a:r>
            <a:r>
              <a:rPr lang="de-DE" dirty="0" err="1"/>
              <a:t>от</a:t>
            </a:r>
            <a:r>
              <a:rPr lang="de-DE" dirty="0"/>
              <a:t> </a:t>
            </a:r>
            <a:r>
              <a:rPr lang="de-DE" dirty="0" err="1"/>
              <a:t>ее</a:t>
            </a:r>
            <a:r>
              <a:rPr lang="de-DE" dirty="0"/>
              <a:t> </a:t>
            </a:r>
            <a:r>
              <a:rPr lang="de-DE" dirty="0" err="1"/>
              <a:t>реакции</a:t>
            </a:r>
            <a:r>
              <a:rPr lang="de-DE" dirty="0"/>
              <a:t>, </a:t>
            </a:r>
            <a:r>
              <a:rPr lang="de-DE" dirty="0" err="1"/>
              <a:t>демонстрировать</a:t>
            </a:r>
            <a:r>
              <a:rPr lang="de-DE" dirty="0"/>
              <a:t> </a:t>
            </a:r>
            <a:r>
              <a:rPr lang="de-DE" dirty="0" err="1"/>
              <a:t>приветливость</a:t>
            </a:r>
            <a:r>
              <a:rPr lang="de-DE" dirty="0"/>
              <a:t>, </a:t>
            </a:r>
            <a:r>
              <a:rPr lang="de-DE" dirty="0" err="1"/>
              <a:t>дружелюбие</a:t>
            </a:r>
            <a:r>
              <a:rPr lang="de-DE" dirty="0"/>
              <a:t>, </a:t>
            </a:r>
            <a:r>
              <a:rPr lang="de-DE" dirty="0" err="1"/>
              <a:t>готовность</a:t>
            </a:r>
            <a:r>
              <a:rPr lang="de-DE" dirty="0"/>
              <a:t> </a:t>
            </a:r>
            <a:r>
              <a:rPr lang="de-DE" dirty="0" err="1"/>
              <a:t>ответить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вопросы</a:t>
            </a:r>
            <a:r>
              <a:rPr lang="de-DE" dirty="0"/>
              <a:t>, </a:t>
            </a:r>
            <a:r>
              <a:rPr lang="de-DE" dirty="0" err="1"/>
              <a:t>вести</a:t>
            </a:r>
            <a:r>
              <a:rPr lang="de-DE" dirty="0"/>
              <a:t> с </a:t>
            </a:r>
            <a:r>
              <a:rPr lang="de-DE" dirty="0" err="1"/>
              <a:t>аудиторией</a:t>
            </a:r>
            <a:r>
              <a:rPr lang="de-DE" dirty="0"/>
              <a:t> </a:t>
            </a:r>
            <a:r>
              <a:rPr lang="de-DE" dirty="0" err="1"/>
              <a:t>диалог</a:t>
            </a:r>
            <a:r>
              <a:rPr lang="de-DE" dirty="0"/>
              <a:t>. </a:t>
            </a:r>
            <a:r>
              <a:rPr lang="de-DE" dirty="0" err="1"/>
              <a:t>Аудиторию</a:t>
            </a:r>
            <a:r>
              <a:rPr lang="de-DE" dirty="0"/>
              <a:t> </a:t>
            </a:r>
            <a:r>
              <a:rPr lang="de-DE" dirty="0" err="1"/>
              <a:t>надо</a:t>
            </a:r>
            <a:r>
              <a:rPr lang="de-DE" dirty="0"/>
              <a:t> </a:t>
            </a:r>
            <a:r>
              <a:rPr lang="de-DE" dirty="0" err="1"/>
              <a:t>разбить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секторы</a:t>
            </a:r>
            <a:r>
              <a:rPr lang="de-DE" dirty="0"/>
              <a:t> и </a:t>
            </a:r>
            <a:r>
              <a:rPr lang="de-DE" dirty="0" err="1"/>
              <a:t>смотреть</a:t>
            </a:r>
            <a:r>
              <a:rPr lang="de-DE" dirty="0"/>
              <a:t> </a:t>
            </a:r>
            <a:r>
              <a:rPr lang="de-DE" dirty="0" err="1"/>
              <a:t>по</a:t>
            </a:r>
            <a:r>
              <a:rPr lang="de-DE" dirty="0"/>
              <a:t> </a:t>
            </a:r>
            <a:r>
              <a:rPr lang="de-DE" dirty="0" err="1"/>
              <a:t>очереди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каждый</a:t>
            </a:r>
            <a:r>
              <a:rPr lang="de-DE" dirty="0"/>
              <a:t> </a:t>
            </a:r>
            <a:r>
              <a:rPr lang="de-DE" dirty="0" err="1"/>
              <a:t>сектор</a:t>
            </a:r>
            <a:r>
              <a:rPr lang="de-DE" dirty="0" smtClean="0"/>
              <a:t>.</a:t>
            </a:r>
            <a:r>
              <a:rPr lang="de-DE" dirty="0"/>
              <a:t> </a:t>
            </a:r>
            <a:endParaRPr lang="ru-RU" dirty="0"/>
          </a:p>
          <a:p>
            <a:pPr marL="45720" indent="0">
              <a:buNone/>
            </a:pPr>
            <a:r>
              <a:rPr lang="de-DE" dirty="0" smtClean="0"/>
              <a:t> </a:t>
            </a:r>
            <a:r>
              <a:rPr lang="de-DE" dirty="0"/>
              <a:t>8. </a:t>
            </a:r>
            <a:r>
              <a:rPr lang="de-DE" dirty="0" err="1"/>
              <a:t>Понятность</a:t>
            </a:r>
            <a:r>
              <a:rPr lang="de-DE" dirty="0"/>
              <a:t> </a:t>
            </a:r>
            <a:r>
              <a:rPr lang="de-DE" dirty="0" err="1"/>
              <a:t>главной</a:t>
            </a:r>
            <a:r>
              <a:rPr lang="de-DE" dirty="0"/>
              <a:t> </a:t>
            </a:r>
            <a:r>
              <a:rPr lang="de-DE" dirty="0" err="1"/>
              <a:t>мысли</a:t>
            </a:r>
            <a:r>
              <a:rPr lang="de-DE" dirty="0"/>
              <a:t>. </a:t>
            </a:r>
            <a:r>
              <a:rPr lang="de-DE" dirty="0" err="1"/>
              <a:t>Главная</a:t>
            </a:r>
            <a:r>
              <a:rPr lang="de-DE" dirty="0"/>
              <a:t> </a:t>
            </a:r>
            <a:r>
              <a:rPr lang="de-DE" dirty="0" err="1"/>
              <a:t>мысль</a:t>
            </a:r>
            <a:r>
              <a:rPr lang="de-DE" dirty="0"/>
              <a:t> </a:t>
            </a:r>
            <a:r>
              <a:rPr lang="de-DE" dirty="0" err="1"/>
              <a:t>должна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</a:t>
            </a:r>
            <a:r>
              <a:rPr lang="de-DE" dirty="0" err="1"/>
              <a:t>передана</a:t>
            </a:r>
            <a:r>
              <a:rPr lang="de-DE" dirty="0"/>
              <a:t> </a:t>
            </a:r>
            <a:r>
              <a:rPr lang="de-DE" dirty="0" err="1"/>
              <a:t>словами</a:t>
            </a:r>
            <a:r>
              <a:rPr lang="de-DE" dirty="0"/>
              <a:t>, </a:t>
            </a:r>
            <a:r>
              <a:rPr lang="de-DE" dirty="0" err="1"/>
              <a:t>причем</a:t>
            </a:r>
            <a:r>
              <a:rPr lang="de-DE" dirty="0"/>
              <a:t> </a:t>
            </a:r>
            <a:r>
              <a:rPr lang="de-DE" dirty="0" err="1"/>
              <a:t>желательно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менее</a:t>
            </a:r>
            <a:r>
              <a:rPr lang="de-DE" dirty="0"/>
              <a:t> </a:t>
            </a:r>
            <a:r>
              <a:rPr lang="de-DE" dirty="0" err="1"/>
              <a:t>двух-трех</a:t>
            </a:r>
            <a:r>
              <a:rPr lang="de-DE" dirty="0"/>
              <a:t> </a:t>
            </a:r>
            <a:r>
              <a:rPr lang="de-DE" dirty="0" err="1"/>
              <a:t>раз</a:t>
            </a:r>
            <a:r>
              <a:rPr lang="de-DE" dirty="0"/>
              <a:t> в </a:t>
            </a:r>
            <a:r>
              <a:rPr lang="de-DE" dirty="0" err="1"/>
              <a:t>ходе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. В </a:t>
            </a:r>
            <a:r>
              <a:rPr lang="de-DE" dirty="0" err="1"/>
              <a:t>подавляющем</a:t>
            </a:r>
            <a:r>
              <a:rPr lang="de-DE" dirty="0"/>
              <a:t> </a:t>
            </a:r>
            <a:r>
              <a:rPr lang="de-DE" dirty="0" err="1"/>
              <a:t>большинстве</a:t>
            </a:r>
            <a:r>
              <a:rPr lang="de-DE" dirty="0"/>
              <a:t> </a:t>
            </a:r>
            <a:r>
              <a:rPr lang="de-DE" dirty="0" err="1"/>
              <a:t>случаев</a:t>
            </a:r>
            <a:r>
              <a:rPr lang="de-DE" dirty="0"/>
              <a:t> </a:t>
            </a:r>
            <a:r>
              <a:rPr lang="de-DE" dirty="0" err="1"/>
              <a:t>аудитория</a:t>
            </a:r>
            <a:r>
              <a:rPr lang="de-DE" dirty="0"/>
              <a:t> </a:t>
            </a:r>
            <a:r>
              <a:rPr lang="de-DE" dirty="0" err="1"/>
              <a:t>любит</a:t>
            </a:r>
            <a:r>
              <a:rPr lang="de-DE" dirty="0"/>
              <a:t> </a:t>
            </a:r>
            <a:r>
              <a:rPr lang="de-DE" dirty="0" err="1"/>
              <a:t>выводы</a:t>
            </a:r>
            <a:r>
              <a:rPr lang="de-DE" dirty="0"/>
              <a:t> и </a:t>
            </a:r>
            <a:r>
              <a:rPr lang="de-DE" dirty="0" err="1"/>
              <a:t>ждет</a:t>
            </a:r>
            <a:r>
              <a:rPr lang="de-DE" dirty="0"/>
              <a:t> </a:t>
            </a:r>
            <a:r>
              <a:rPr lang="de-DE" dirty="0" err="1"/>
              <a:t>их</a:t>
            </a:r>
            <a:r>
              <a:rPr lang="de-DE" dirty="0"/>
              <a:t> </a:t>
            </a:r>
            <a:r>
              <a:rPr lang="de-DE" dirty="0" err="1"/>
              <a:t>от</a:t>
            </a:r>
            <a:r>
              <a:rPr lang="de-DE" dirty="0"/>
              <a:t> </a:t>
            </a:r>
            <a:r>
              <a:rPr lang="de-DE" dirty="0" err="1"/>
              <a:t>оратора</a:t>
            </a:r>
            <a:r>
              <a:rPr lang="de-DE" dirty="0"/>
              <a:t> в </a:t>
            </a:r>
            <a:r>
              <a:rPr lang="de-DE" dirty="0" err="1"/>
              <a:t>сформулированном</a:t>
            </a:r>
            <a:r>
              <a:rPr lang="de-DE" dirty="0"/>
              <a:t> </a:t>
            </a:r>
            <a:r>
              <a:rPr lang="de-DE" dirty="0" err="1"/>
              <a:t>виде</a:t>
            </a:r>
            <a:r>
              <a:rPr lang="de-DE" dirty="0"/>
              <a:t>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183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0818" y="387927"/>
            <a:ext cx="9601200" cy="4585855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9.Р</a:t>
            </a:r>
            <a:r>
              <a:rPr lang="de-DE" dirty="0" err="1" smtClean="0"/>
              <a:t>ешительный</a:t>
            </a:r>
            <a:r>
              <a:rPr lang="de-DE" dirty="0" smtClean="0"/>
              <a:t> </a:t>
            </a:r>
            <a:r>
              <a:rPr lang="de-DE" dirty="0" err="1"/>
              <a:t>конец</a:t>
            </a:r>
            <a:r>
              <a:rPr lang="de-DE" dirty="0"/>
              <a:t>. </a:t>
            </a:r>
            <a:r>
              <a:rPr lang="de-DE" dirty="0" err="1"/>
              <a:t>Как</a:t>
            </a:r>
            <a:r>
              <a:rPr lang="de-DE" dirty="0"/>
              <a:t> и </a:t>
            </a:r>
            <a:r>
              <a:rPr lang="de-DE" dirty="0" err="1"/>
              <a:t>начало</a:t>
            </a:r>
            <a:r>
              <a:rPr lang="de-DE" dirty="0"/>
              <a:t>, </a:t>
            </a:r>
            <a:r>
              <a:rPr lang="de-DE" dirty="0" err="1"/>
              <a:t>конец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 </a:t>
            </a:r>
            <a:r>
              <a:rPr lang="de-DE" dirty="0" err="1"/>
              <a:t>должен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</a:t>
            </a:r>
            <a:r>
              <a:rPr lang="de-DE" dirty="0" err="1"/>
              <a:t>кратким</a:t>
            </a:r>
            <a:r>
              <a:rPr lang="de-DE" dirty="0"/>
              <a:t>, </a:t>
            </a:r>
            <a:r>
              <a:rPr lang="de-DE" dirty="0" err="1"/>
              <a:t>ясным</a:t>
            </a:r>
            <a:r>
              <a:rPr lang="de-DE" dirty="0"/>
              <a:t>, </a:t>
            </a:r>
            <a:r>
              <a:rPr lang="de-DE" dirty="0" err="1"/>
              <a:t>понятным</a:t>
            </a:r>
            <a:r>
              <a:rPr lang="de-DE" dirty="0"/>
              <a:t>, </a:t>
            </a:r>
            <a:r>
              <a:rPr lang="de-DE" dirty="0" err="1"/>
              <a:t>заранее</a:t>
            </a:r>
            <a:r>
              <a:rPr lang="de-DE" dirty="0"/>
              <a:t> </a:t>
            </a:r>
            <a:r>
              <a:rPr lang="de-DE" dirty="0" err="1"/>
              <a:t>продуманным</a:t>
            </a:r>
            <a:r>
              <a:rPr lang="de-DE" dirty="0"/>
              <a:t>. </a:t>
            </a:r>
            <a:r>
              <a:rPr lang="de-DE" dirty="0" err="1"/>
              <a:t>Окончательную</a:t>
            </a:r>
            <a:r>
              <a:rPr lang="de-DE" dirty="0"/>
              <a:t> </a:t>
            </a:r>
            <a:r>
              <a:rPr lang="de-DE" dirty="0" err="1"/>
              <a:t>фразу</a:t>
            </a:r>
            <a:r>
              <a:rPr lang="de-DE" dirty="0"/>
              <a:t> </a:t>
            </a:r>
            <a:r>
              <a:rPr lang="de-DE" dirty="0" err="1"/>
              <a:t>надо</a:t>
            </a:r>
            <a:r>
              <a:rPr lang="de-DE" dirty="0"/>
              <a:t> </a:t>
            </a:r>
            <a:r>
              <a:rPr lang="de-DE" dirty="0" err="1"/>
              <a:t>заранее</a:t>
            </a:r>
            <a:r>
              <a:rPr lang="de-DE" dirty="0"/>
              <a:t> </a:t>
            </a:r>
            <a:r>
              <a:rPr lang="de-DE" dirty="0" err="1"/>
              <a:t>продумать</a:t>
            </a:r>
            <a:r>
              <a:rPr lang="de-DE" dirty="0"/>
              <a:t> и </a:t>
            </a:r>
            <a:r>
              <a:rPr lang="de-DE" dirty="0" err="1"/>
              <a:t>сформулировать</a:t>
            </a:r>
            <a:r>
              <a:rPr lang="de-DE" dirty="0"/>
              <a:t>. </a:t>
            </a:r>
            <a:r>
              <a:rPr lang="de-DE" dirty="0" err="1"/>
              <a:t>Ее</a:t>
            </a:r>
            <a:r>
              <a:rPr lang="de-DE" dirty="0"/>
              <a:t>, </a:t>
            </a:r>
            <a:r>
              <a:rPr lang="de-DE" dirty="0" err="1"/>
              <a:t>как</a:t>
            </a:r>
            <a:r>
              <a:rPr lang="de-DE" dirty="0"/>
              <a:t> и </a:t>
            </a:r>
            <a:r>
              <a:rPr lang="de-DE" dirty="0" err="1"/>
              <a:t>начальную</a:t>
            </a:r>
            <a:r>
              <a:rPr lang="de-DE" dirty="0"/>
              <a:t> </a:t>
            </a:r>
            <a:r>
              <a:rPr lang="de-DE" dirty="0" err="1"/>
              <a:t>фразу</a:t>
            </a:r>
            <a:r>
              <a:rPr lang="de-DE" dirty="0"/>
              <a:t>, </a:t>
            </a:r>
            <a:r>
              <a:rPr lang="de-DE" dirty="0" err="1"/>
              <a:t>надо</a:t>
            </a:r>
            <a:r>
              <a:rPr lang="de-DE" dirty="0"/>
              <a:t> </a:t>
            </a:r>
            <a:r>
              <a:rPr lang="de-DE" dirty="0" err="1"/>
              <a:t>отрепетировать</a:t>
            </a:r>
            <a:r>
              <a:rPr lang="de-DE" dirty="0"/>
              <a:t>, </a:t>
            </a:r>
            <a:r>
              <a:rPr lang="de-DE" dirty="0" err="1"/>
              <a:t>чтобы</a:t>
            </a:r>
            <a:r>
              <a:rPr lang="de-DE" dirty="0"/>
              <a:t> </a:t>
            </a:r>
            <a:r>
              <a:rPr lang="de-DE" dirty="0" err="1"/>
              <a:t>произнести</a:t>
            </a:r>
            <a:r>
              <a:rPr lang="de-DE" dirty="0"/>
              <a:t> </a:t>
            </a:r>
            <a:r>
              <a:rPr lang="de-DE" dirty="0" err="1"/>
              <a:t>без</a:t>
            </a:r>
            <a:r>
              <a:rPr lang="de-DE" dirty="0"/>
              <a:t> </a:t>
            </a:r>
            <a:r>
              <a:rPr lang="de-DE" dirty="0" err="1"/>
              <a:t>запинки</a:t>
            </a:r>
            <a:r>
              <a:rPr lang="de-DE" dirty="0"/>
              <a:t>, </a:t>
            </a:r>
            <a:r>
              <a:rPr lang="de-DE" dirty="0" err="1"/>
              <a:t>четко</a:t>
            </a:r>
            <a:r>
              <a:rPr lang="de-DE" dirty="0"/>
              <a:t> и </a:t>
            </a:r>
            <a:r>
              <a:rPr lang="de-DE" dirty="0" err="1"/>
              <a:t>понятно</a:t>
            </a:r>
            <a:r>
              <a:rPr lang="de-DE" dirty="0"/>
              <a:t>. </a:t>
            </a:r>
            <a:r>
              <a:rPr lang="de-DE" dirty="0" err="1"/>
              <a:t>Заключительная</a:t>
            </a:r>
            <a:r>
              <a:rPr lang="de-DE" dirty="0"/>
              <a:t> </a:t>
            </a:r>
            <a:r>
              <a:rPr lang="de-DE" dirty="0" err="1"/>
              <a:t>фраза</a:t>
            </a:r>
            <a:r>
              <a:rPr lang="de-DE" dirty="0"/>
              <a:t> </a:t>
            </a:r>
            <a:r>
              <a:rPr lang="de-DE" dirty="0" err="1"/>
              <a:t>должна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</a:t>
            </a:r>
            <a:r>
              <a:rPr lang="de-DE" dirty="0" err="1"/>
              <a:t>произнесена</a:t>
            </a:r>
            <a:r>
              <a:rPr lang="de-DE" dirty="0"/>
              <a:t> </a:t>
            </a:r>
            <a:r>
              <a:rPr lang="de-DE" dirty="0" err="1"/>
              <a:t>эмоционально</a:t>
            </a:r>
            <a:r>
              <a:rPr lang="de-DE" dirty="0"/>
              <a:t>, </a:t>
            </a:r>
            <a:r>
              <a:rPr lang="de-DE" dirty="0" err="1"/>
              <a:t>несколько</a:t>
            </a:r>
            <a:r>
              <a:rPr lang="de-DE" dirty="0"/>
              <a:t> </a:t>
            </a:r>
            <a:r>
              <a:rPr lang="de-DE" dirty="0" err="1"/>
              <a:t>замедленно</a:t>
            </a:r>
            <a:r>
              <a:rPr lang="de-DE" dirty="0"/>
              <a:t> и </a:t>
            </a:r>
            <a:r>
              <a:rPr lang="de-DE" dirty="0" err="1"/>
              <a:t>многозначительно</a:t>
            </a:r>
            <a:r>
              <a:rPr lang="de-DE" dirty="0"/>
              <a:t>, </a:t>
            </a:r>
            <a:r>
              <a:rPr lang="de-DE" dirty="0" err="1"/>
              <a:t>чтобы</a:t>
            </a:r>
            <a:r>
              <a:rPr lang="de-DE" dirty="0"/>
              <a:t> </a:t>
            </a:r>
            <a:r>
              <a:rPr lang="de-DE" dirty="0" err="1"/>
              <a:t>аудитория</a:t>
            </a:r>
            <a:r>
              <a:rPr lang="de-DE" dirty="0"/>
              <a:t> </a:t>
            </a:r>
            <a:r>
              <a:rPr lang="de-DE" dirty="0" err="1"/>
              <a:t>хорошо</a:t>
            </a:r>
            <a:r>
              <a:rPr lang="de-DE" dirty="0"/>
              <a:t> </a:t>
            </a:r>
            <a:r>
              <a:rPr lang="de-DE" dirty="0" err="1"/>
              <a:t>поняла</a:t>
            </a:r>
            <a:r>
              <a:rPr lang="de-DE" dirty="0"/>
              <a:t> </a:t>
            </a:r>
            <a:r>
              <a:rPr lang="de-DE" dirty="0" err="1"/>
              <a:t>ее</a:t>
            </a:r>
            <a:r>
              <a:rPr lang="de-DE" dirty="0"/>
              <a:t> и </a:t>
            </a:r>
            <a:r>
              <a:rPr lang="de-DE" dirty="0" err="1"/>
              <a:t>одновременно</a:t>
            </a:r>
            <a:r>
              <a:rPr lang="de-DE" dirty="0"/>
              <a:t> </a:t>
            </a:r>
            <a:r>
              <a:rPr lang="de-DE" dirty="0" err="1"/>
              <a:t>поняла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завершение</a:t>
            </a:r>
            <a:r>
              <a:rPr lang="de-DE" dirty="0"/>
              <a:t> </a:t>
            </a:r>
            <a:r>
              <a:rPr lang="de-DE" dirty="0" err="1"/>
              <a:t>вашего</a:t>
            </a:r>
            <a:r>
              <a:rPr lang="de-DE" dirty="0"/>
              <a:t> </a:t>
            </a:r>
            <a:r>
              <a:rPr lang="de-DE" dirty="0" err="1" smtClean="0"/>
              <a:t>выступления</a:t>
            </a:r>
            <a:r>
              <a:rPr lang="de-DE" dirty="0" smtClean="0"/>
              <a:t>.</a:t>
            </a:r>
            <a:r>
              <a:rPr lang="ru-RU" dirty="0"/>
              <a:t> </a:t>
            </a:r>
            <a:r>
              <a:rPr lang="de-DE" dirty="0" err="1" smtClean="0"/>
              <a:t>Помехи</a:t>
            </a:r>
            <a:r>
              <a:rPr lang="de-DE" dirty="0" smtClean="0"/>
              <a:t> </a:t>
            </a:r>
            <a:r>
              <a:rPr lang="de-DE" dirty="0"/>
              <a:t>в </a:t>
            </a:r>
            <a:r>
              <a:rPr lang="de-DE" dirty="0" err="1"/>
              <a:t>поведении</a:t>
            </a:r>
            <a:r>
              <a:rPr lang="de-DE" dirty="0"/>
              <a:t> </a:t>
            </a:r>
            <a:r>
              <a:rPr lang="de-DE" dirty="0" err="1"/>
              <a:t>слушателей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283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3946" y="1"/>
            <a:ext cx="9601200" cy="12469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/>
              </a:rPr>
              <a:t>ПОМЕХИ </a:t>
            </a:r>
            <a:r>
              <a:rPr lang="de-DE" dirty="0" smtClean="0">
                <a:effectLst/>
              </a:rPr>
              <a:t>В </a:t>
            </a:r>
            <a:r>
              <a:rPr lang="de-DE" dirty="0" err="1">
                <a:effectLst/>
              </a:rPr>
              <a:t>процессе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выступления</a:t>
            </a:r>
            <a:r>
              <a:rPr lang="de-DE" dirty="0">
                <a:effectLst/>
              </a:rPr>
              <a:t> 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983" y="872836"/>
            <a:ext cx="11984182" cy="5860473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de-DE" dirty="0"/>
              <a:t>1. </a:t>
            </a:r>
            <a:r>
              <a:rPr lang="de-DE" dirty="0" err="1"/>
              <a:t>Активная</a:t>
            </a:r>
            <a:r>
              <a:rPr lang="de-DE" dirty="0"/>
              <a:t> </a:t>
            </a:r>
            <a:r>
              <a:rPr lang="de-DE" dirty="0" err="1"/>
              <a:t>реакция</a:t>
            </a:r>
            <a:r>
              <a:rPr lang="de-DE" dirty="0"/>
              <a:t> </a:t>
            </a:r>
            <a:r>
              <a:rPr lang="de-DE" dirty="0" err="1"/>
              <a:t>аудитории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отвлекающие</a:t>
            </a:r>
            <a:r>
              <a:rPr lang="de-DE" dirty="0"/>
              <a:t> </a:t>
            </a:r>
            <a:r>
              <a:rPr lang="de-DE" dirty="0" err="1"/>
              <a:t>внешние</a:t>
            </a:r>
            <a:r>
              <a:rPr lang="de-DE" dirty="0"/>
              <a:t> </a:t>
            </a:r>
            <a:r>
              <a:rPr lang="de-DE" dirty="0" err="1"/>
              <a:t>факторы</a:t>
            </a:r>
            <a:r>
              <a:rPr lang="de-DE" dirty="0" smtClean="0"/>
              <a:t>.</a:t>
            </a:r>
            <a:r>
              <a:rPr lang="ru-RU" dirty="0" smtClean="0"/>
              <a:t> </a:t>
            </a:r>
            <a:r>
              <a:rPr lang="de-DE" dirty="0" err="1" smtClean="0"/>
              <a:t>Аудитория</a:t>
            </a:r>
            <a:r>
              <a:rPr lang="de-DE" dirty="0"/>
              <a:t>, </a:t>
            </a:r>
            <a:r>
              <a:rPr lang="de-DE" dirty="0" err="1"/>
              <a:t>какой</a:t>
            </a:r>
            <a:r>
              <a:rPr lang="de-DE" dirty="0"/>
              <a:t> </a:t>
            </a:r>
            <a:r>
              <a:rPr lang="de-DE" dirty="0" err="1"/>
              <a:t>бы</a:t>
            </a:r>
            <a:r>
              <a:rPr lang="de-DE" dirty="0"/>
              <a:t> </a:t>
            </a:r>
            <a:r>
              <a:rPr lang="de-DE" dirty="0" err="1"/>
              <a:t>интересной</a:t>
            </a:r>
            <a:r>
              <a:rPr lang="de-DE" dirty="0"/>
              <a:t> </a:t>
            </a:r>
            <a:r>
              <a:rPr lang="de-DE" dirty="0" err="1"/>
              <a:t>ни</a:t>
            </a:r>
            <a:r>
              <a:rPr lang="de-DE" dirty="0"/>
              <a:t> </a:t>
            </a:r>
            <a:r>
              <a:rPr lang="de-DE" dirty="0" err="1"/>
              <a:t>была</a:t>
            </a:r>
            <a:r>
              <a:rPr lang="de-DE" dirty="0"/>
              <a:t> </a:t>
            </a:r>
            <a:r>
              <a:rPr lang="de-DE" dirty="0" err="1"/>
              <a:t>лекция</a:t>
            </a:r>
            <a:r>
              <a:rPr lang="de-DE" dirty="0"/>
              <a:t> </a:t>
            </a:r>
            <a:r>
              <a:rPr lang="de-DE" dirty="0" err="1"/>
              <a:t>или</a:t>
            </a:r>
            <a:r>
              <a:rPr lang="de-DE" dirty="0"/>
              <a:t> </a:t>
            </a:r>
            <a:r>
              <a:rPr lang="de-DE" dirty="0" err="1"/>
              <a:t>выступление</a:t>
            </a:r>
            <a:r>
              <a:rPr lang="de-DE" dirty="0"/>
              <a:t>,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может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обратить</a:t>
            </a:r>
            <a:r>
              <a:rPr lang="de-DE" dirty="0"/>
              <a:t> </a:t>
            </a:r>
            <a:r>
              <a:rPr lang="de-DE" dirty="0" err="1"/>
              <a:t>внимания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чей-то</a:t>
            </a:r>
            <a:r>
              <a:rPr lang="de-DE" dirty="0"/>
              <a:t> </a:t>
            </a:r>
            <a:r>
              <a:rPr lang="de-DE" dirty="0" err="1"/>
              <a:t>интенсивный</a:t>
            </a:r>
            <a:r>
              <a:rPr lang="de-DE" dirty="0"/>
              <a:t> </a:t>
            </a:r>
            <a:r>
              <a:rPr lang="de-DE" dirty="0" err="1"/>
              <a:t>кашель</a:t>
            </a:r>
            <a:r>
              <a:rPr lang="de-DE" dirty="0"/>
              <a:t>, </a:t>
            </a:r>
            <a:r>
              <a:rPr lang="de-DE" dirty="0" err="1"/>
              <a:t>посторонние</a:t>
            </a:r>
            <a:r>
              <a:rPr lang="de-DE" dirty="0"/>
              <a:t> </a:t>
            </a:r>
            <a:r>
              <a:rPr lang="de-DE" dirty="0" err="1"/>
              <a:t>движения</a:t>
            </a:r>
            <a:r>
              <a:rPr lang="de-DE" dirty="0"/>
              <a:t>, </a:t>
            </a:r>
            <a:r>
              <a:rPr lang="de-DE" dirty="0" err="1"/>
              <a:t>хлопок</a:t>
            </a:r>
            <a:r>
              <a:rPr lang="de-DE" dirty="0"/>
              <a:t> </a:t>
            </a:r>
            <a:r>
              <a:rPr lang="de-DE" dirty="0" err="1"/>
              <a:t>двери</a:t>
            </a:r>
            <a:r>
              <a:rPr lang="de-DE" dirty="0"/>
              <a:t>, </a:t>
            </a:r>
            <a:r>
              <a:rPr lang="de-DE" dirty="0" err="1"/>
              <a:t>шелест</a:t>
            </a:r>
            <a:r>
              <a:rPr lang="de-DE" dirty="0"/>
              <a:t> </a:t>
            </a:r>
            <a:r>
              <a:rPr lang="de-DE" dirty="0" err="1"/>
              <a:t>бумаг</a:t>
            </a:r>
            <a:r>
              <a:rPr lang="de-DE" dirty="0"/>
              <a:t> и </a:t>
            </a:r>
            <a:r>
              <a:rPr lang="de-DE" dirty="0" err="1"/>
              <a:t>т.д</a:t>
            </a:r>
            <a:r>
              <a:rPr lang="de-DE" dirty="0"/>
              <a:t>. «</a:t>
            </a:r>
            <a:r>
              <a:rPr lang="de-DE" dirty="0" err="1"/>
              <a:t>Аудитория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может</a:t>
            </a:r>
            <a:r>
              <a:rPr lang="de-DE" dirty="0"/>
              <a:t> </a:t>
            </a:r>
            <a:r>
              <a:rPr lang="de-DE" dirty="0" err="1"/>
              <a:t>противиться</a:t>
            </a:r>
            <a:r>
              <a:rPr lang="de-DE" dirty="0"/>
              <a:t> </a:t>
            </a:r>
            <a:r>
              <a:rPr lang="de-DE" dirty="0" err="1"/>
              <a:t>соблазну</a:t>
            </a:r>
            <a:r>
              <a:rPr lang="de-DE" dirty="0"/>
              <a:t> </a:t>
            </a:r>
            <a:r>
              <a:rPr lang="de-DE" dirty="0" err="1"/>
              <a:t>взглянуть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любой</a:t>
            </a:r>
            <a:r>
              <a:rPr lang="de-DE" dirty="0"/>
              <a:t> </a:t>
            </a:r>
            <a:r>
              <a:rPr lang="de-DE" dirty="0" err="1"/>
              <a:t>движущийся</a:t>
            </a:r>
            <a:r>
              <a:rPr lang="de-DE" dirty="0"/>
              <a:t> </a:t>
            </a:r>
            <a:r>
              <a:rPr lang="de-DE" dirty="0" err="1"/>
              <a:t>предмет</a:t>
            </a:r>
            <a:r>
              <a:rPr lang="de-DE" dirty="0"/>
              <a:t>, </a:t>
            </a:r>
            <a:r>
              <a:rPr lang="de-DE" dirty="0" err="1"/>
              <a:t>животное</a:t>
            </a:r>
            <a:r>
              <a:rPr lang="de-DE" dirty="0"/>
              <a:t> </a:t>
            </a:r>
            <a:r>
              <a:rPr lang="de-DE" dirty="0" err="1"/>
              <a:t>или</a:t>
            </a:r>
            <a:r>
              <a:rPr lang="de-DE" dirty="0"/>
              <a:t> </a:t>
            </a:r>
            <a:r>
              <a:rPr lang="de-DE" dirty="0" err="1"/>
              <a:t>человека</a:t>
            </a:r>
            <a:r>
              <a:rPr lang="de-DE" dirty="0"/>
              <a:t>», — </a:t>
            </a:r>
            <a:r>
              <a:rPr lang="de-DE" dirty="0" err="1"/>
              <a:t>справедливо</a:t>
            </a:r>
            <a:r>
              <a:rPr lang="de-DE" dirty="0"/>
              <a:t> </a:t>
            </a:r>
            <a:r>
              <a:rPr lang="de-DE" dirty="0" err="1"/>
              <a:t>отмечал</a:t>
            </a:r>
            <a:r>
              <a:rPr lang="de-DE" dirty="0"/>
              <a:t> Д. </a:t>
            </a:r>
            <a:r>
              <a:rPr lang="de-DE" dirty="0" err="1"/>
              <a:t>Карнеги</a:t>
            </a:r>
            <a:r>
              <a:rPr lang="de-DE" dirty="0"/>
              <a:t>. </a:t>
            </a:r>
            <a:r>
              <a:rPr lang="de-DE" dirty="0" err="1"/>
              <a:t>Преодолеть</a:t>
            </a:r>
            <a:r>
              <a:rPr lang="de-DE" dirty="0"/>
              <a:t> </a:t>
            </a:r>
            <a:r>
              <a:rPr lang="de-DE" dirty="0" err="1"/>
              <a:t>этот</a:t>
            </a:r>
            <a:r>
              <a:rPr lang="de-DE" dirty="0"/>
              <a:t> </a:t>
            </a:r>
            <a:r>
              <a:rPr lang="de-DE" dirty="0" err="1"/>
              <a:t>соблазн</a:t>
            </a:r>
            <a:r>
              <a:rPr lang="de-DE" dirty="0"/>
              <a:t> у </a:t>
            </a:r>
            <a:r>
              <a:rPr lang="de-DE" dirty="0" err="1"/>
              <a:t>аудитории</a:t>
            </a:r>
            <a:r>
              <a:rPr lang="de-DE" dirty="0"/>
              <a:t> </a:t>
            </a:r>
            <a:r>
              <a:rPr lang="de-DE" dirty="0" err="1"/>
              <a:t>еще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удавалось</a:t>
            </a:r>
            <a:r>
              <a:rPr lang="de-DE" dirty="0"/>
              <a:t> </a:t>
            </a:r>
            <a:r>
              <a:rPr lang="de-DE" dirty="0" err="1"/>
              <a:t>ни</a:t>
            </a:r>
            <a:r>
              <a:rPr lang="de-DE" dirty="0"/>
              <a:t> </a:t>
            </a:r>
            <a:r>
              <a:rPr lang="de-DE" dirty="0" err="1"/>
              <a:t>одному</a:t>
            </a:r>
            <a:r>
              <a:rPr lang="de-DE" dirty="0"/>
              <a:t> </a:t>
            </a:r>
            <a:r>
              <a:rPr lang="de-DE" dirty="0" err="1"/>
              <a:t>оратору</a:t>
            </a:r>
            <a:r>
              <a:rPr lang="de-DE" dirty="0"/>
              <a:t> </a:t>
            </a:r>
            <a:r>
              <a:rPr lang="de-DE" dirty="0" err="1"/>
              <a:t>или</a:t>
            </a:r>
            <a:r>
              <a:rPr lang="de-DE" dirty="0"/>
              <a:t> </a:t>
            </a:r>
            <a:r>
              <a:rPr lang="de-DE" dirty="0" err="1"/>
              <a:t>артисту</a:t>
            </a:r>
            <a:r>
              <a:rPr lang="de-DE" dirty="0" smtClean="0"/>
              <a:t>.</a:t>
            </a:r>
            <a:endParaRPr lang="ru-RU" dirty="0"/>
          </a:p>
          <a:p>
            <a:pPr marL="45720" indent="0">
              <a:buNone/>
            </a:pP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же</a:t>
            </a:r>
            <a:r>
              <a:rPr lang="de-DE" dirty="0"/>
              <a:t> </a:t>
            </a:r>
            <a:r>
              <a:rPr lang="de-DE" dirty="0" err="1"/>
              <a:t>делать</a:t>
            </a:r>
            <a:r>
              <a:rPr lang="de-DE" dirty="0"/>
              <a:t>, </a:t>
            </a:r>
            <a:r>
              <a:rPr lang="de-DE" dirty="0" err="1"/>
              <a:t>если</a:t>
            </a:r>
            <a:r>
              <a:rPr lang="de-DE" dirty="0"/>
              <a:t>, </a:t>
            </a:r>
            <a:r>
              <a:rPr lang="de-DE" dirty="0" err="1"/>
              <a:t>например</a:t>
            </a:r>
            <a:r>
              <a:rPr lang="de-DE" dirty="0"/>
              <a:t>, в </a:t>
            </a:r>
            <a:r>
              <a:rPr lang="de-DE" dirty="0" err="1"/>
              <a:t>аудиторию</a:t>
            </a:r>
            <a:r>
              <a:rPr lang="de-DE" dirty="0"/>
              <a:t> </a:t>
            </a:r>
            <a:r>
              <a:rPr lang="de-DE" dirty="0" err="1"/>
              <a:t>залетел</a:t>
            </a:r>
            <a:r>
              <a:rPr lang="de-DE" dirty="0"/>
              <a:t> </a:t>
            </a:r>
            <a:r>
              <a:rPr lang="de-DE" dirty="0" err="1"/>
              <a:t>воробей</a:t>
            </a:r>
            <a:r>
              <a:rPr lang="de-DE" dirty="0" smtClean="0"/>
              <a:t>?</a:t>
            </a:r>
            <a:r>
              <a:rPr lang="de-DE" dirty="0"/>
              <a:t> </a:t>
            </a:r>
            <a:endParaRPr lang="ru-RU" dirty="0"/>
          </a:p>
          <a:p>
            <a:pPr marL="45720" indent="0">
              <a:buNone/>
            </a:pPr>
            <a:r>
              <a:rPr lang="de-DE" dirty="0" err="1"/>
              <a:t>Как</a:t>
            </a:r>
            <a:r>
              <a:rPr lang="de-DE" dirty="0"/>
              <a:t> </a:t>
            </a:r>
            <a:r>
              <a:rPr lang="de-DE" dirty="0" err="1"/>
              <a:t>отвлечь</a:t>
            </a:r>
            <a:r>
              <a:rPr lang="de-DE" dirty="0"/>
              <a:t> </a:t>
            </a:r>
            <a:r>
              <a:rPr lang="de-DE" dirty="0" err="1"/>
              <a:t>от</a:t>
            </a:r>
            <a:r>
              <a:rPr lang="de-DE" dirty="0"/>
              <a:t> </a:t>
            </a:r>
            <a:r>
              <a:rPr lang="de-DE" dirty="0" err="1"/>
              <a:t>него</a:t>
            </a:r>
            <a:r>
              <a:rPr lang="de-DE" dirty="0"/>
              <a:t> </a:t>
            </a:r>
            <a:r>
              <a:rPr lang="de-DE" dirty="0" err="1"/>
              <a:t>слушателей</a:t>
            </a:r>
            <a:r>
              <a:rPr lang="de-DE" dirty="0" smtClean="0"/>
              <a:t>?</a:t>
            </a:r>
            <a:endParaRPr lang="ru-RU" dirty="0"/>
          </a:p>
          <a:p>
            <a:pPr marL="45720" indent="0">
              <a:buNone/>
            </a:pPr>
            <a:r>
              <a:rPr lang="de-DE" dirty="0" err="1"/>
              <a:t>Во-первых</a:t>
            </a:r>
            <a:r>
              <a:rPr lang="de-DE" dirty="0"/>
              <a:t>, 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замечать</a:t>
            </a:r>
            <a:r>
              <a:rPr lang="de-DE" dirty="0"/>
              <a:t> </a:t>
            </a:r>
            <a:r>
              <a:rPr lang="de-DE" dirty="0" err="1"/>
              <a:t>столько</a:t>
            </a:r>
            <a:r>
              <a:rPr lang="de-DE" dirty="0"/>
              <a:t>, </a:t>
            </a:r>
            <a:r>
              <a:rPr lang="de-DE" dirty="0" err="1"/>
              <a:t>сколько</a:t>
            </a:r>
            <a:r>
              <a:rPr lang="de-DE" dirty="0"/>
              <a:t> 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можно</a:t>
            </a:r>
            <a:r>
              <a:rPr lang="de-DE" dirty="0" smtClean="0"/>
              <a:t>.</a:t>
            </a:r>
            <a:r>
              <a:rPr lang="de-DE" dirty="0"/>
              <a:t> </a:t>
            </a:r>
            <a:endParaRPr lang="ru-RU" dirty="0"/>
          </a:p>
          <a:p>
            <a:pPr marL="45720" indent="0">
              <a:buNone/>
            </a:pPr>
            <a:r>
              <a:rPr lang="de-DE" dirty="0" err="1"/>
              <a:t>Во-вторых,переждать</a:t>
            </a:r>
            <a:r>
              <a:rPr lang="de-DE" dirty="0"/>
              <a:t> </a:t>
            </a:r>
            <a:r>
              <a:rPr lang="de-DE" dirty="0" err="1"/>
              <a:t>его</a:t>
            </a:r>
            <a:r>
              <a:rPr lang="de-DE" dirty="0"/>
              <a:t> </a:t>
            </a:r>
            <a:r>
              <a:rPr lang="de-DE" dirty="0" err="1"/>
              <a:t>активные</a:t>
            </a:r>
            <a:r>
              <a:rPr lang="de-DE" dirty="0"/>
              <a:t> </a:t>
            </a:r>
            <a:r>
              <a:rPr lang="de-DE" dirty="0" err="1"/>
              <a:t>действия</a:t>
            </a:r>
            <a:r>
              <a:rPr lang="de-DE" dirty="0"/>
              <a:t>, </a:t>
            </a:r>
            <a:r>
              <a:rPr lang="de-DE" dirty="0" err="1"/>
              <a:t>сделать</a:t>
            </a:r>
            <a:r>
              <a:rPr lang="de-DE" dirty="0"/>
              <a:t> </a:t>
            </a:r>
            <a:r>
              <a:rPr lang="de-DE" dirty="0" err="1"/>
              <a:t>паузу</a:t>
            </a:r>
            <a:r>
              <a:rPr lang="de-DE" dirty="0"/>
              <a:t>: </a:t>
            </a:r>
            <a:r>
              <a:rPr lang="de-DE" dirty="0" err="1"/>
              <a:t>аудитория</a:t>
            </a:r>
            <a:r>
              <a:rPr lang="de-DE" dirty="0"/>
              <a:t> </a:t>
            </a:r>
            <a:r>
              <a:rPr lang="de-DE" dirty="0" err="1"/>
              <a:t>длительное</a:t>
            </a:r>
            <a:r>
              <a:rPr lang="de-DE" dirty="0"/>
              <a:t> </a:t>
            </a:r>
            <a:r>
              <a:rPr lang="de-DE" dirty="0" err="1"/>
              <a:t>время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будет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нем</a:t>
            </a:r>
            <a:r>
              <a:rPr lang="de-DE" dirty="0"/>
              <a:t> </a:t>
            </a:r>
            <a:r>
              <a:rPr lang="de-DE" dirty="0" err="1"/>
              <a:t>сосредоточена</a:t>
            </a:r>
            <a:r>
              <a:rPr lang="de-DE" dirty="0"/>
              <a:t>, и </a:t>
            </a:r>
            <a:r>
              <a:rPr lang="de-DE" dirty="0" err="1"/>
              <a:t>сами</a:t>
            </a:r>
            <a:r>
              <a:rPr lang="de-DE" dirty="0"/>
              <a:t> </a:t>
            </a:r>
            <a:r>
              <a:rPr lang="de-DE" dirty="0" err="1"/>
              <a:t>слушатели</a:t>
            </a:r>
            <a:r>
              <a:rPr lang="de-DE" dirty="0"/>
              <a:t> </a:t>
            </a:r>
            <a:r>
              <a:rPr lang="de-DE" dirty="0" err="1"/>
              <a:t>примут</a:t>
            </a:r>
            <a:r>
              <a:rPr lang="de-DE" dirty="0"/>
              <a:t> </a:t>
            </a:r>
            <a:r>
              <a:rPr lang="de-DE" dirty="0" err="1"/>
              <a:t>какие-то</a:t>
            </a:r>
            <a:r>
              <a:rPr lang="de-DE" dirty="0"/>
              <a:t> </a:t>
            </a:r>
            <a:r>
              <a:rPr lang="de-DE" dirty="0" err="1" smtClean="0"/>
              <a:t>меры.В-третьих</a:t>
            </a:r>
            <a:r>
              <a:rPr lang="de-DE" dirty="0"/>
              <a:t>, </a:t>
            </a:r>
            <a:r>
              <a:rPr lang="de-DE" dirty="0" err="1"/>
              <a:t>можно</a:t>
            </a:r>
            <a:r>
              <a:rPr lang="de-DE" dirty="0"/>
              <a:t> </a:t>
            </a:r>
            <a:r>
              <a:rPr lang="de-DE" dirty="0" err="1"/>
              <a:t>использовать</a:t>
            </a:r>
            <a:r>
              <a:rPr lang="de-DE" dirty="0"/>
              <a:t> </a:t>
            </a:r>
            <a:r>
              <a:rPr lang="de-DE" dirty="0" err="1"/>
              <a:t>метод</a:t>
            </a:r>
            <a:r>
              <a:rPr lang="de-DE" dirty="0"/>
              <a:t> «</a:t>
            </a:r>
            <a:r>
              <a:rPr lang="de-DE" dirty="0" err="1"/>
              <a:t>подключения</a:t>
            </a:r>
            <a:r>
              <a:rPr lang="de-DE" dirty="0"/>
              <a:t>»: </a:t>
            </a:r>
            <a:r>
              <a:rPr lang="de-DE" dirty="0" err="1"/>
              <a:t>обратить</a:t>
            </a:r>
            <a:r>
              <a:rPr lang="de-DE" dirty="0"/>
              <a:t> </a:t>
            </a:r>
            <a:r>
              <a:rPr lang="de-DE" dirty="0" err="1"/>
              <a:t>внимание</a:t>
            </a:r>
            <a:r>
              <a:rPr lang="de-DE" dirty="0"/>
              <a:t> </a:t>
            </a:r>
            <a:r>
              <a:rPr lang="de-DE" dirty="0" err="1"/>
              <a:t>самому</a:t>
            </a:r>
            <a:r>
              <a:rPr lang="de-DE" dirty="0"/>
              <a:t>, </a:t>
            </a:r>
            <a:r>
              <a:rPr lang="de-DE" dirty="0" err="1"/>
              <a:t>прокомментировать</a:t>
            </a:r>
            <a:r>
              <a:rPr lang="de-DE" dirty="0"/>
              <a:t>, </a:t>
            </a:r>
            <a:r>
              <a:rPr lang="de-DE" dirty="0" err="1"/>
              <a:t>кратко</a:t>
            </a:r>
            <a:r>
              <a:rPr lang="de-DE" dirty="0"/>
              <a:t> </a:t>
            </a:r>
            <a:r>
              <a:rPr lang="de-DE" dirty="0" err="1"/>
              <a:t>обсудить</a:t>
            </a:r>
            <a:r>
              <a:rPr lang="de-DE" dirty="0"/>
              <a:t> </a:t>
            </a:r>
            <a:r>
              <a:rPr lang="de-DE" dirty="0" err="1"/>
              <a:t>со</a:t>
            </a:r>
            <a:r>
              <a:rPr lang="de-DE" dirty="0"/>
              <a:t> </a:t>
            </a:r>
            <a:r>
              <a:rPr lang="de-DE" dirty="0" err="1"/>
              <a:t>слушателями</a:t>
            </a:r>
            <a:r>
              <a:rPr lang="de-DE" dirty="0"/>
              <a:t>, а </a:t>
            </a:r>
            <a:r>
              <a:rPr lang="de-DE" dirty="0" err="1"/>
              <a:t>затем</a:t>
            </a:r>
            <a:r>
              <a:rPr lang="de-DE" dirty="0"/>
              <a:t> </a:t>
            </a:r>
            <a:r>
              <a:rPr lang="de-DE" dirty="0" err="1"/>
              <a:t>сказать</a:t>
            </a:r>
            <a:r>
              <a:rPr lang="de-DE" dirty="0"/>
              <a:t>: «</a:t>
            </a:r>
            <a:r>
              <a:rPr lang="de-DE" dirty="0" err="1"/>
              <a:t>Ну</a:t>
            </a:r>
            <a:r>
              <a:rPr lang="de-DE" dirty="0"/>
              <a:t> </a:t>
            </a:r>
            <a:r>
              <a:rPr lang="de-DE" dirty="0" err="1"/>
              <a:t>достаточно</a:t>
            </a:r>
            <a:r>
              <a:rPr lang="de-DE" dirty="0"/>
              <a:t>, </a:t>
            </a:r>
            <a:r>
              <a:rPr lang="de-DE" dirty="0" err="1"/>
              <a:t>вернемся</a:t>
            </a:r>
            <a:r>
              <a:rPr lang="de-DE" dirty="0"/>
              <a:t> к </a:t>
            </a:r>
            <a:r>
              <a:rPr lang="de-DE" dirty="0" err="1"/>
              <a:t>нашей</a:t>
            </a:r>
            <a:r>
              <a:rPr lang="de-DE" dirty="0"/>
              <a:t> </a:t>
            </a:r>
            <a:r>
              <a:rPr lang="de-DE" dirty="0" err="1"/>
              <a:t>работе</a:t>
            </a:r>
            <a:r>
              <a:rPr lang="de-DE" dirty="0"/>
              <a:t>». </a:t>
            </a:r>
            <a:r>
              <a:rPr lang="de-DE" dirty="0" err="1"/>
              <a:t>Слушатели</a:t>
            </a:r>
            <a:r>
              <a:rPr lang="de-DE" dirty="0"/>
              <a:t> </a:t>
            </a:r>
            <a:r>
              <a:rPr lang="de-DE" dirty="0" err="1"/>
              <a:t>обычно</a:t>
            </a:r>
            <a:r>
              <a:rPr lang="de-DE" dirty="0"/>
              <a:t> </a:t>
            </a:r>
            <a:r>
              <a:rPr lang="de-DE" dirty="0" err="1"/>
              <a:t>воспринимают</a:t>
            </a:r>
            <a:r>
              <a:rPr lang="de-DE" dirty="0"/>
              <a:t> </a:t>
            </a:r>
            <a:r>
              <a:rPr lang="de-DE" dirty="0" err="1"/>
              <a:t>данный</a:t>
            </a:r>
            <a:r>
              <a:rPr lang="de-DE" dirty="0"/>
              <a:t> </a:t>
            </a:r>
            <a:r>
              <a:rPr lang="de-DE" dirty="0" err="1"/>
              <a:t>прием</a:t>
            </a:r>
            <a:r>
              <a:rPr lang="de-DE" dirty="0"/>
              <a:t> </a:t>
            </a:r>
            <a:r>
              <a:rPr lang="de-DE" dirty="0" err="1" smtClean="0"/>
              <a:t>хорошо</a:t>
            </a:r>
            <a:r>
              <a:rPr lang="de-DE" dirty="0" smtClean="0"/>
              <a:t>.</a:t>
            </a:r>
            <a:r>
              <a:rPr lang="ru-RU" dirty="0"/>
              <a:t> </a:t>
            </a:r>
            <a:endParaRPr lang="ru-RU" dirty="0" smtClean="0"/>
          </a:p>
          <a:p>
            <a:pPr marL="45720" indent="0">
              <a:buNone/>
            </a:pPr>
            <a:r>
              <a:rPr lang="de-DE" dirty="0" smtClean="0"/>
              <a:t>В-</a:t>
            </a:r>
            <a:r>
              <a:rPr lang="de-DE" dirty="0" err="1" smtClean="0"/>
              <a:t>четвертых</a:t>
            </a:r>
            <a:r>
              <a:rPr lang="de-DE" dirty="0"/>
              <a:t>, </a:t>
            </a:r>
            <a:r>
              <a:rPr lang="de-DE" dirty="0" err="1"/>
              <a:t>можно</a:t>
            </a:r>
            <a:r>
              <a:rPr lang="de-DE" dirty="0"/>
              <a:t> </a:t>
            </a:r>
            <a:r>
              <a:rPr lang="de-DE" dirty="0" err="1"/>
              <a:t>подойти</a:t>
            </a:r>
            <a:r>
              <a:rPr lang="de-DE" dirty="0"/>
              <a:t> </a:t>
            </a:r>
            <a:r>
              <a:rPr lang="de-DE" dirty="0" err="1"/>
              <a:t>поближе</a:t>
            </a:r>
            <a:r>
              <a:rPr lang="de-DE" dirty="0"/>
              <a:t> к </a:t>
            </a:r>
            <a:r>
              <a:rPr lang="de-DE" dirty="0" err="1"/>
              <a:t>слушателям</a:t>
            </a:r>
            <a:r>
              <a:rPr lang="de-DE" dirty="0"/>
              <a:t>: 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будет</a:t>
            </a:r>
            <a:r>
              <a:rPr lang="de-DE" dirty="0"/>
              <a:t> </a:t>
            </a:r>
            <a:r>
              <a:rPr lang="de-DE" dirty="0" err="1"/>
              <a:t>мешать</a:t>
            </a:r>
            <a:r>
              <a:rPr lang="de-DE" dirty="0"/>
              <a:t> </a:t>
            </a:r>
            <a:r>
              <a:rPr lang="de-DE" dirty="0" err="1"/>
              <a:t>им</a:t>
            </a:r>
            <a:r>
              <a:rPr lang="de-DE" dirty="0"/>
              <a:t> </a:t>
            </a:r>
            <a:r>
              <a:rPr lang="de-DE" dirty="0" err="1"/>
              <a:t>отвлекаться</a:t>
            </a:r>
            <a:r>
              <a:rPr lang="de-DE" dirty="0"/>
              <a:t>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73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073" y="152400"/>
            <a:ext cx="11457709" cy="5791200"/>
          </a:xfrm>
        </p:spPr>
        <p:txBody>
          <a:bodyPr/>
          <a:lstStyle/>
          <a:p>
            <a:pPr marL="45720" indent="0">
              <a:buNone/>
            </a:pPr>
            <a:r>
              <a:rPr lang="de-DE" dirty="0"/>
              <a:t>2. </a:t>
            </a:r>
            <a:r>
              <a:rPr lang="de-DE" dirty="0" err="1"/>
              <a:t>Слушатели</a:t>
            </a:r>
            <a:r>
              <a:rPr lang="de-DE" dirty="0"/>
              <a:t> </a:t>
            </a:r>
            <a:r>
              <a:rPr lang="de-DE" dirty="0" err="1"/>
              <a:t>переговариваются</a:t>
            </a:r>
            <a:r>
              <a:rPr lang="de-DE" dirty="0"/>
              <a:t> </a:t>
            </a:r>
            <a:r>
              <a:rPr lang="de-DE" dirty="0" err="1"/>
              <a:t>между</a:t>
            </a:r>
            <a:r>
              <a:rPr lang="de-DE" dirty="0"/>
              <a:t> </a:t>
            </a:r>
            <a:r>
              <a:rPr lang="de-DE" dirty="0" err="1"/>
              <a:t>собой</a:t>
            </a:r>
            <a:r>
              <a:rPr lang="de-DE" dirty="0"/>
              <a:t>. 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принимайте</a:t>
            </a:r>
            <a:r>
              <a:rPr lang="de-DE" dirty="0"/>
              <a:t> 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сразу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свой</a:t>
            </a:r>
            <a:r>
              <a:rPr lang="de-DE" dirty="0"/>
              <a:t> </a:t>
            </a:r>
            <a:r>
              <a:rPr lang="de-DE" dirty="0" err="1"/>
              <a:t>счет</a:t>
            </a:r>
            <a:r>
              <a:rPr lang="de-DE" dirty="0"/>
              <a:t>: </a:t>
            </a:r>
            <a:r>
              <a:rPr lang="de-DE" dirty="0" err="1"/>
              <a:t>их</a:t>
            </a:r>
            <a:r>
              <a:rPr lang="de-DE" dirty="0"/>
              <a:t> </a:t>
            </a:r>
            <a:r>
              <a:rPr lang="de-DE" dirty="0" err="1"/>
              <a:t>разговоры</a:t>
            </a:r>
            <a:r>
              <a:rPr lang="de-DE" dirty="0"/>
              <a:t>, </a:t>
            </a:r>
            <a:r>
              <a:rPr lang="de-DE" dirty="0" err="1"/>
              <a:t>скорее</a:t>
            </a:r>
            <a:r>
              <a:rPr lang="de-DE" dirty="0"/>
              <a:t> </a:t>
            </a:r>
            <a:r>
              <a:rPr lang="de-DE" dirty="0" err="1"/>
              <a:t>всего</a:t>
            </a:r>
            <a:r>
              <a:rPr lang="de-DE" dirty="0"/>
              <a:t>, </a:t>
            </a:r>
            <a:r>
              <a:rPr lang="de-DE" dirty="0" err="1"/>
              <a:t>никак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связаны</a:t>
            </a:r>
            <a:r>
              <a:rPr lang="de-DE" dirty="0"/>
              <a:t> с </a:t>
            </a:r>
            <a:r>
              <a:rPr lang="de-DE" dirty="0" err="1"/>
              <a:t>лекцией</a:t>
            </a:r>
            <a:r>
              <a:rPr lang="de-DE" dirty="0"/>
              <a:t> и </a:t>
            </a:r>
            <a:r>
              <a:rPr lang="de-DE" dirty="0" err="1"/>
              <a:t>тем</a:t>
            </a:r>
            <a:r>
              <a:rPr lang="de-DE" dirty="0"/>
              <a:t> </a:t>
            </a:r>
            <a:r>
              <a:rPr lang="de-DE" dirty="0" err="1"/>
              <a:t>более</a:t>
            </a:r>
            <a:r>
              <a:rPr lang="de-DE" dirty="0"/>
              <a:t> с </a:t>
            </a:r>
            <a:r>
              <a:rPr lang="de-DE" dirty="0" err="1"/>
              <a:t>вами</a:t>
            </a:r>
            <a:r>
              <a:rPr lang="de-DE" dirty="0"/>
              <a:t> </a:t>
            </a:r>
            <a:r>
              <a:rPr lang="de-DE" dirty="0" err="1"/>
              <a:t>лично</a:t>
            </a:r>
            <a:r>
              <a:rPr lang="de-DE" dirty="0"/>
              <a:t>. </a:t>
            </a:r>
            <a:r>
              <a:rPr lang="de-DE" dirty="0" err="1"/>
              <a:t>Здесь</a:t>
            </a:r>
            <a:r>
              <a:rPr lang="de-DE" dirty="0"/>
              <a:t> </a:t>
            </a:r>
            <a:r>
              <a:rPr lang="de-DE" dirty="0" err="1"/>
              <a:t>тоже</a:t>
            </a:r>
            <a:r>
              <a:rPr lang="de-DE" dirty="0"/>
              <a:t> </a:t>
            </a:r>
            <a:r>
              <a:rPr lang="de-DE" dirty="0" err="1"/>
              <a:t>лучше</a:t>
            </a:r>
            <a:r>
              <a:rPr lang="de-DE" dirty="0"/>
              <a:t> 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замечать</a:t>
            </a:r>
            <a:r>
              <a:rPr lang="de-DE" dirty="0"/>
              <a:t> </a:t>
            </a:r>
            <a:r>
              <a:rPr lang="de-DE" dirty="0" err="1"/>
              <a:t>помеху</a:t>
            </a:r>
            <a:r>
              <a:rPr lang="de-DE" dirty="0"/>
              <a:t> </a:t>
            </a:r>
            <a:r>
              <a:rPr lang="de-DE" dirty="0" err="1"/>
              <a:t>как</a:t>
            </a:r>
            <a:r>
              <a:rPr lang="de-DE" dirty="0"/>
              <a:t> </a:t>
            </a:r>
            <a:r>
              <a:rPr lang="de-DE" dirty="0" err="1"/>
              <a:t>можно</a:t>
            </a:r>
            <a:r>
              <a:rPr lang="de-DE" dirty="0"/>
              <a:t> </a:t>
            </a:r>
            <a:r>
              <a:rPr lang="de-DE" dirty="0" err="1"/>
              <a:t>дольше</a:t>
            </a:r>
            <a:r>
              <a:rPr lang="de-DE" dirty="0"/>
              <a:t>. </a:t>
            </a:r>
            <a:r>
              <a:rPr lang="de-DE" dirty="0" err="1"/>
              <a:t>Можно</a:t>
            </a:r>
            <a:r>
              <a:rPr lang="de-DE" dirty="0"/>
              <a:t> </a:t>
            </a:r>
            <a:r>
              <a:rPr lang="de-DE" dirty="0" err="1"/>
              <a:t>также</a:t>
            </a:r>
            <a:r>
              <a:rPr lang="de-DE" dirty="0"/>
              <a:t> </a:t>
            </a:r>
            <a:r>
              <a:rPr lang="de-DE" dirty="0" err="1"/>
              <a:t>подойти</a:t>
            </a:r>
            <a:r>
              <a:rPr lang="de-DE" dirty="0"/>
              <a:t> </a:t>
            </a:r>
            <a:r>
              <a:rPr lang="de-DE" dirty="0" err="1"/>
              <a:t>поближе</a:t>
            </a:r>
            <a:r>
              <a:rPr lang="de-DE" dirty="0"/>
              <a:t> к </a:t>
            </a:r>
            <a:r>
              <a:rPr lang="de-DE" dirty="0" err="1"/>
              <a:t>разговаривающим</a:t>
            </a:r>
            <a:r>
              <a:rPr lang="de-DE" dirty="0"/>
              <a:t> (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весьма</a:t>
            </a:r>
            <a:r>
              <a:rPr lang="de-DE" dirty="0"/>
              <a:t> </a:t>
            </a:r>
            <a:r>
              <a:rPr lang="de-DE" dirty="0" err="1"/>
              <a:t>эффективно</a:t>
            </a:r>
            <a:r>
              <a:rPr lang="de-DE" dirty="0"/>
              <a:t>), </a:t>
            </a:r>
            <a:r>
              <a:rPr lang="de-DE" dirty="0" err="1"/>
              <a:t>посмотреть</a:t>
            </a:r>
            <a:r>
              <a:rPr lang="de-DE" dirty="0"/>
              <a:t> </a:t>
            </a:r>
            <a:r>
              <a:rPr lang="de-DE" dirty="0" err="1"/>
              <a:t>подольше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них</a:t>
            </a:r>
            <a:r>
              <a:rPr lang="de-DE" dirty="0"/>
              <a:t>, </a:t>
            </a:r>
            <a:r>
              <a:rPr lang="de-DE" dirty="0" err="1"/>
              <a:t>некоторое</a:t>
            </a:r>
            <a:r>
              <a:rPr lang="de-DE" dirty="0"/>
              <a:t> </a:t>
            </a:r>
            <a:r>
              <a:rPr lang="de-DE" dirty="0" err="1"/>
              <a:t>время</a:t>
            </a:r>
            <a:r>
              <a:rPr lang="de-DE" dirty="0"/>
              <a:t> </a:t>
            </a:r>
            <a:r>
              <a:rPr lang="de-DE" dirty="0" err="1"/>
              <a:t>говорить</a:t>
            </a:r>
            <a:r>
              <a:rPr lang="de-DE" dirty="0"/>
              <a:t>, </a:t>
            </a:r>
            <a:r>
              <a:rPr lang="de-DE" dirty="0" err="1"/>
              <a:t>обращаясь</a:t>
            </a:r>
            <a:r>
              <a:rPr lang="de-DE" dirty="0"/>
              <a:t> к </a:t>
            </a:r>
            <a:r>
              <a:rPr lang="de-DE" dirty="0" err="1"/>
              <a:t>ним</a:t>
            </a:r>
            <a:r>
              <a:rPr lang="de-DE" dirty="0"/>
              <a:t>, </a:t>
            </a:r>
            <a:r>
              <a:rPr lang="de-DE" dirty="0" err="1"/>
              <a:t>сделать</a:t>
            </a:r>
            <a:r>
              <a:rPr lang="de-DE" dirty="0"/>
              <a:t> </a:t>
            </a:r>
            <a:r>
              <a:rPr lang="de-DE" dirty="0" err="1"/>
              <a:t>паузу</a:t>
            </a:r>
            <a:r>
              <a:rPr lang="de-DE" dirty="0"/>
              <a:t> (</a:t>
            </a:r>
            <a:r>
              <a:rPr lang="de-DE" dirty="0" err="1"/>
              <a:t>можно</a:t>
            </a:r>
            <a:r>
              <a:rPr lang="de-DE" dirty="0"/>
              <a:t> </a:t>
            </a:r>
            <a:r>
              <a:rPr lang="de-DE" dirty="0" err="1"/>
              <a:t>неожиданную</a:t>
            </a:r>
            <a:r>
              <a:rPr lang="de-DE" dirty="0"/>
              <a:t>), </a:t>
            </a:r>
            <a:r>
              <a:rPr lang="de-DE" dirty="0" err="1"/>
              <a:t>задать</a:t>
            </a:r>
            <a:r>
              <a:rPr lang="de-DE" dirty="0"/>
              <a:t> </a:t>
            </a:r>
            <a:r>
              <a:rPr lang="de-DE" dirty="0" err="1"/>
              <a:t>им</a:t>
            </a:r>
            <a:r>
              <a:rPr lang="de-DE" dirty="0"/>
              <a:t> </a:t>
            </a:r>
            <a:r>
              <a:rPr lang="de-DE" dirty="0" err="1"/>
              <a:t>вопрос</a:t>
            </a:r>
            <a:r>
              <a:rPr lang="de-DE" dirty="0"/>
              <a:t>: «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согласны</a:t>
            </a:r>
            <a:r>
              <a:rPr lang="de-DE" dirty="0"/>
              <a:t>?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согласны</a:t>
            </a:r>
            <a:r>
              <a:rPr lang="de-DE" dirty="0"/>
              <a:t>?».</a:t>
            </a:r>
            <a:endParaRPr lang="ru-RU" dirty="0"/>
          </a:p>
          <a:p>
            <a:pPr marL="45720" indent="0">
              <a:buNone/>
            </a:pPr>
            <a:r>
              <a:rPr lang="de-DE" dirty="0"/>
              <a:t> </a:t>
            </a:r>
            <a:r>
              <a:rPr lang="de-DE" dirty="0" smtClean="0"/>
              <a:t>3</a:t>
            </a:r>
            <a:r>
              <a:rPr lang="de-DE" dirty="0"/>
              <a:t>. </a:t>
            </a:r>
            <a:r>
              <a:rPr lang="de-DE" dirty="0" err="1"/>
              <a:t>Кто-то</a:t>
            </a:r>
            <a:r>
              <a:rPr lang="de-DE" dirty="0"/>
              <a:t> </a:t>
            </a:r>
            <a:r>
              <a:rPr lang="de-DE" dirty="0" err="1"/>
              <a:t>зевает</a:t>
            </a:r>
            <a:r>
              <a:rPr lang="de-DE" dirty="0"/>
              <a:t> </a:t>
            </a:r>
            <a:r>
              <a:rPr lang="de-DE" dirty="0" err="1"/>
              <a:t>вам</a:t>
            </a:r>
            <a:r>
              <a:rPr lang="de-DE" dirty="0"/>
              <a:t> в </a:t>
            </a:r>
            <a:r>
              <a:rPr lang="de-DE" dirty="0" err="1"/>
              <a:t>лицо</a:t>
            </a:r>
            <a:r>
              <a:rPr lang="de-DE" dirty="0"/>
              <a:t>. 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стоит</a:t>
            </a:r>
            <a:r>
              <a:rPr lang="de-DE" dirty="0"/>
              <a:t> </a:t>
            </a:r>
            <a:r>
              <a:rPr lang="de-DE" dirty="0" err="1"/>
              <a:t>сразу</a:t>
            </a:r>
            <a:r>
              <a:rPr lang="de-DE" dirty="0"/>
              <a:t> </a:t>
            </a:r>
            <a:r>
              <a:rPr lang="de-DE" dirty="0" err="1"/>
              <a:t>относить</a:t>
            </a:r>
            <a:r>
              <a:rPr lang="de-DE" dirty="0"/>
              <a:t> </a:t>
            </a:r>
            <a:r>
              <a:rPr lang="de-DE" dirty="0" err="1"/>
              <a:t>это</a:t>
            </a:r>
            <a:r>
              <a:rPr lang="de-DE" dirty="0"/>
              <a:t> к </a:t>
            </a:r>
            <a:r>
              <a:rPr lang="de-DE" dirty="0" err="1"/>
              <a:t>себе</a:t>
            </a:r>
            <a:r>
              <a:rPr lang="de-DE" dirty="0"/>
              <a:t> — </a:t>
            </a:r>
            <a:r>
              <a:rPr lang="de-DE" dirty="0" err="1"/>
              <a:t>может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, </a:t>
            </a:r>
            <a:r>
              <a:rPr lang="de-DE" dirty="0" err="1"/>
              <a:t>слушатель</a:t>
            </a:r>
            <a:r>
              <a:rPr lang="de-DE" dirty="0"/>
              <a:t> </a:t>
            </a:r>
            <a:r>
              <a:rPr lang="de-DE" dirty="0" err="1"/>
              <a:t>просто</a:t>
            </a:r>
            <a:r>
              <a:rPr lang="de-DE" dirty="0"/>
              <a:t> </a:t>
            </a:r>
            <a:r>
              <a:rPr lang="de-DE" dirty="0" err="1"/>
              <a:t>устал</a:t>
            </a:r>
            <a:r>
              <a:rPr lang="de-DE" dirty="0"/>
              <a:t>. </a:t>
            </a:r>
            <a:r>
              <a:rPr lang="de-DE" dirty="0" err="1"/>
              <a:t>Реагировать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стоит</a:t>
            </a:r>
            <a:r>
              <a:rPr lang="de-DE" dirty="0"/>
              <a:t>, </a:t>
            </a:r>
            <a:r>
              <a:rPr lang="de-DE" dirty="0" err="1"/>
              <a:t>пока</a:t>
            </a:r>
            <a:r>
              <a:rPr lang="de-DE" dirty="0"/>
              <a:t>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поняли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уже</a:t>
            </a:r>
            <a:r>
              <a:rPr lang="de-DE" dirty="0"/>
              <a:t> </a:t>
            </a:r>
            <a:r>
              <a:rPr lang="de-DE" dirty="0" err="1"/>
              <a:t>заметили</a:t>
            </a:r>
            <a:r>
              <a:rPr lang="de-DE" dirty="0"/>
              <a:t> </a:t>
            </a:r>
            <a:r>
              <a:rPr lang="de-DE" dirty="0" err="1"/>
              <a:t>другие</a:t>
            </a:r>
            <a:r>
              <a:rPr lang="de-DE" dirty="0"/>
              <a:t> и </a:t>
            </a:r>
            <a:r>
              <a:rPr lang="de-DE" dirty="0" err="1"/>
              <a:t>реагируют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это</a:t>
            </a:r>
            <a:r>
              <a:rPr lang="de-DE" dirty="0"/>
              <a:t>. В </a:t>
            </a:r>
            <a:r>
              <a:rPr lang="de-DE" dirty="0" err="1"/>
              <a:t>таком</a:t>
            </a:r>
            <a:r>
              <a:rPr lang="de-DE" dirty="0"/>
              <a:t> </a:t>
            </a:r>
            <a:r>
              <a:rPr lang="de-DE" dirty="0" err="1"/>
              <a:t>случае</a:t>
            </a:r>
            <a:r>
              <a:rPr lang="de-DE" dirty="0"/>
              <a:t> </a:t>
            </a:r>
            <a:r>
              <a:rPr lang="de-DE" dirty="0" err="1"/>
              <a:t>лучше</a:t>
            </a:r>
            <a:r>
              <a:rPr lang="de-DE" dirty="0"/>
              <a:t> </a:t>
            </a:r>
            <a:r>
              <a:rPr lang="de-DE" dirty="0" err="1"/>
              <a:t>сказать</a:t>
            </a:r>
            <a:r>
              <a:rPr lang="de-DE" dirty="0"/>
              <a:t>: «</a:t>
            </a:r>
            <a:r>
              <a:rPr lang="de-DE" dirty="0" err="1"/>
              <a:t>Да</a:t>
            </a:r>
            <a:r>
              <a:rPr lang="de-DE" dirty="0"/>
              <a:t>, </a:t>
            </a:r>
            <a:r>
              <a:rPr lang="de-DE" dirty="0" err="1"/>
              <a:t>здесь</a:t>
            </a:r>
            <a:r>
              <a:rPr lang="de-DE" dirty="0"/>
              <a:t> </a:t>
            </a:r>
            <a:r>
              <a:rPr lang="de-DE" dirty="0" err="1"/>
              <a:t>что-то</a:t>
            </a:r>
            <a:r>
              <a:rPr lang="de-DE" dirty="0"/>
              <a:t> </a:t>
            </a:r>
            <a:r>
              <a:rPr lang="de-DE" dirty="0" err="1"/>
              <a:t>стало</a:t>
            </a:r>
            <a:r>
              <a:rPr lang="de-DE" dirty="0"/>
              <a:t> </a:t>
            </a:r>
            <a:r>
              <a:rPr lang="de-DE" dirty="0" err="1"/>
              <a:t>душно</a:t>
            </a:r>
            <a:r>
              <a:rPr lang="de-DE" dirty="0"/>
              <a:t>, </a:t>
            </a:r>
            <a:r>
              <a:rPr lang="de-DE" dirty="0" err="1"/>
              <a:t>воздуха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хватает</a:t>
            </a:r>
            <a:r>
              <a:rPr lang="de-DE" dirty="0"/>
              <a:t>. </a:t>
            </a:r>
            <a:r>
              <a:rPr lang="de-DE" dirty="0" err="1"/>
              <a:t>Вижу</a:t>
            </a:r>
            <a:r>
              <a:rPr lang="de-DE" dirty="0"/>
              <a:t>, </a:t>
            </a:r>
            <a:r>
              <a:rPr lang="de-DE" dirty="0" err="1"/>
              <a:t>некоторым</a:t>
            </a:r>
            <a:r>
              <a:rPr lang="de-DE" dirty="0"/>
              <a:t> </a:t>
            </a:r>
            <a:r>
              <a:rPr lang="de-DE" dirty="0" err="1"/>
              <a:t>трудно</a:t>
            </a:r>
            <a:r>
              <a:rPr lang="de-DE" dirty="0"/>
              <a:t> </a:t>
            </a:r>
            <a:r>
              <a:rPr lang="de-DE" dirty="0" err="1"/>
              <a:t>дышать</a:t>
            </a:r>
            <a:r>
              <a:rPr lang="de-DE" dirty="0"/>
              <a:t> — </a:t>
            </a:r>
            <a:r>
              <a:rPr lang="de-DE" dirty="0" err="1"/>
              <a:t>может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, </a:t>
            </a:r>
            <a:r>
              <a:rPr lang="de-DE" dirty="0" err="1"/>
              <a:t>сделаем</a:t>
            </a:r>
            <a:r>
              <a:rPr lang="de-DE" dirty="0"/>
              <a:t> </a:t>
            </a:r>
            <a:r>
              <a:rPr lang="de-DE" dirty="0" err="1"/>
              <a:t>небольшой</a:t>
            </a:r>
            <a:r>
              <a:rPr lang="de-DE" dirty="0"/>
              <a:t> </a:t>
            </a:r>
            <a:r>
              <a:rPr lang="de-DE" dirty="0" err="1"/>
              <a:t>перерыв</a:t>
            </a:r>
            <a:r>
              <a:rPr lang="de-DE" dirty="0"/>
              <a:t>, </a:t>
            </a:r>
            <a:r>
              <a:rPr lang="de-DE" dirty="0" err="1"/>
              <a:t>проветрим</a:t>
            </a:r>
            <a:r>
              <a:rPr lang="de-DE" dirty="0"/>
              <a:t> </a:t>
            </a:r>
            <a:r>
              <a:rPr lang="de-DE" dirty="0" err="1"/>
              <a:t>комнату</a:t>
            </a:r>
            <a:r>
              <a:rPr lang="de-DE" dirty="0"/>
              <a:t>?».</a:t>
            </a:r>
            <a:endParaRPr lang="ru-RU" dirty="0"/>
          </a:p>
          <a:p>
            <a:pPr marL="45720" indent="0">
              <a:buNone/>
            </a:pPr>
            <a:r>
              <a:rPr lang="de-DE" dirty="0"/>
              <a:t>4. </a:t>
            </a:r>
            <a:r>
              <a:rPr lang="de-DE" dirty="0" err="1"/>
              <a:t>Слушатели</a:t>
            </a:r>
            <a:r>
              <a:rPr lang="de-DE" dirty="0"/>
              <a:t> </a:t>
            </a:r>
            <a:r>
              <a:rPr lang="de-DE" dirty="0" err="1"/>
              <a:t>встают</a:t>
            </a:r>
            <a:r>
              <a:rPr lang="de-DE" dirty="0"/>
              <a:t> и </a:t>
            </a:r>
            <a:r>
              <a:rPr lang="de-DE" dirty="0" err="1"/>
              <a:t>уходят</a:t>
            </a:r>
            <a:r>
              <a:rPr lang="de-DE" dirty="0"/>
              <a:t>. У </a:t>
            </a:r>
            <a:r>
              <a:rPr lang="de-DE" dirty="0" err="1"/>
              <a:t>людей</a:t>
            </a:r>
            <a:r>
              <a:rPr lang="de-DE" dirty="0"/>
              <a:t> </a:t>
            </a:r>
            <a:r>
              <a:rPr lang="de-DE" dirty="0" err="1"/>
              <a:t>могут</a:t>
            </a:r>
            <a:r>
              <a:rPr lang="de-DE" dirty="0"/>
              <a:t> </a:t>
            </a:r>
            <a:r>
              <a:rPr lang="de-DE" dirty="0" err="1"/>
              <a:t>быть</a:t>
            </a:r>
            <a:r>
              <a:rPr lang="de-DE" dirty="0"/>
              <a:t> </a:t>
            </a:r>
            <a:r>
              <a:rPr lang="de-DE" dirty="0" err="1"/>
              <a:t>самые</a:t>
            </a:r>
            <a:r>
              <a:rPr lang="de-DE" dirty="0"/>
              <a:t> </a:t>
            </a:r>
            <a:r>
              <a:rPr lang="de-DE" dirty="0" err="1"/>
              <a:t>разные</a:t>
            </a:r>
            <a:r>
              <a:rPr lang="de-DE" dirty="0"/>
              <a:t> </a:t>
            </a:r>
            <a:r>
              <a:rPr lang="de-DE" dirty="0" err="1"/>
              <a:t>причины</a:t>
            </a:r>
            <a:r>
              <a:rPr lang="de-DE" dirty="0"/>
              <a:t> </a:t>
            </a:r>
            <a:r>
              <a:rPr lang="de-DE" dirty="0" err="1"/>
              <a:t>для</a:t>
            </a:r>
            <a:r>
              <a:rPr lang="de-DE" dirty="0"/>
              <a:t> </a:t>
            </a:r>
            <a:r>
              <a:rPr lang="de-DE" dirty="0" err="1"/>
              <a:t>того</a:t>
            </a:r>
            <a:r>
              <a:rPr lang="de-DE" dirty="0"/>
              <a:t>, </a:t>
            </a:r>
            <a:r>
              <a:rPr lang="de-DE" dirty="0" err="1"/>
              <a:t>чтобы</a:t>
            </a:r>
            <a:r>
              <a:rPr lang="de-DE" dirty="0"/>
              <a:t> </a:t>
            </a:r>
            <a:r>
              <a:rPr lang="de-DE" dirty="0" err="1"/>
              <a:t>уйти</a:t>
            </a:r>
            <a:r>
              <a:rPr lang="de-DE" dirty="0"/>
              <a:t> с </a:t>
            </a:r>
            <a:r>
              <a:rPr lang="de-DE" dirty="0" err="1"/>
              <a:t>вашего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. </a:t>
            </a:r>
            <a:r>
              <a:rPr lang="de-DE" dirty="0" err="1"/>
              <a:t>Никак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реагируйте</a:t>
            </a:r>
            <a:r>
              <a:rPr lang="de-DE" dirty="0"/>
              <a:t>,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делайте</a:t>
            </a:r>
            <a:r>
              <a:rPr lang="de-DE" dirty="0"/>
              <a:t> </a:t>
            </a:r>
            <a:r>
              <a:rPr lang="de-DE" dirty="0" err="1"/>
              <a:t>им</a:t>
            </a:r>
            <a:r>
              <a:rPr lang="de-DE" dirty="0"/>
              <a:t> </a:t>
            </a:r>
            <a:r>
              <a:rPr lang="de-DE" dirty="0" err="1"/>
              <a:t>замечания</a:t>
            </a:r>
            <a:r>
              <a:rPr lang="de-DE" dirty="0"/>
              <a:t>. </a:t>
            </a:r>
            <a:r>
              <a:rPr lang="de-DE" dirty="0" err="1"/>
              <a:t>Наоборот</a:t>
            </a:r>
            <a:r>
              <a:rPr lang="de-DE" dirty="0"/>
              <a:t>, </a:t>
            </a:r>
            <a:r>
              <a:rPr lang="de-DE" dirty="0" err="1"/>
              <a:t>можно</a:t>
            </a:r>
            <a:r>
              <a:rPr lang="de-DE" dirty="0"/>
              <a:t> </a:t>
            </a:r>
            <a:r>
              <a:rPr lang="de-DE" dirty="0" err="1"/>
              <a:t>сказать</a:t>
            </a:r>
            <a:r>
              <a:rPr lang="de-DE" dirty="0"/>
              <a:t>: «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кому-то</a:t>
            </a:r>
            <a:r>
              <a:rPr lang="de-DE" dirty="0"/>
              <a:t> </a:t>
            </a:r>
            <a:r>
              <a:rPr lang="de-DE" dirty="0" err="1"/>
              <a:t>нужно</a:t>
            </a:r>
            <a:r>
              <a:rPr lang="de-DE" dirty="0"/>
              <a:t> </a:t>
            </a:r>
            <a:r>
              <a:rPr lang="de-DE" dirty="0" err="1"/>
              <a:t>срочно</a:t>
            </a:r>
            <a:r>
              <a:rPr lang="de-DE" dirty="0"/>
              <a:t> </a:t>
            </a:r>
            <a:r>
              <a:rPr lang="de-DE" dirty="0" err="1"/>
              <a:t>уйти</a:t>
            </a:r>
            <a:r>
              <a:rPr lang="de-DE" dirty="0"/>
              <a:t>, </a:t>
            </a:r>
            <a:r>
              <a:rPr lang="de-DE" dirty="0" err="1"/>
              <a:t>пожалуйста</a:t>
            </a:r>
            <a:r>
              <a:rPr lang="de-DE" dirty="0"/>
              <a:t>, </a:t>
            </a:r>
            <a:r>
              <a:rPr lang="de-DE" dirty="0" err="1"/>
              <a:t>выходите</a:t>
            </a:r>
            <a:r>
              <a:rPr lang="de-DE" dirty="0"/>
              <a:t>, </a:t>
            </a:r>
            <a:r>
              <a:rPr lang="de-DE" dirty="0" err="1"/>
              <a:t>только</a:t>
            </a:r>
            <a:r>
              <a:rPr lang="de-DE" dirty="0"/>
              <a:t> </a:t>
            </a:r>
            <a:r>
              <a:rPr lang="de-DE" dirty="0" err="1"/>
              <a:t>потихоньку</a:t>
            </a:r>
            <a:r>
              <a:rPr lang="de-DE" dirty="0"/>
              <a:t>». </a:t>
            </a:r>
            <a:r>
              <a:rPr lang="de-DE" dirty="0" err="1"/>
              <a:t>Никак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показывайте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вас</a:t>
            </a:r>
            <a:r>
              <a:rPr lang="de-DE" dirty="0"/>
              <a:t> </a:t>
            </a:r>
            <a:r>
              <a:rPr lang="de-DE" dirty="0" err="1"/>
              <a:t>задевает</a:t>
            </a:r>
            <a:r>
              <a:rPr lang="de-DE" dirty="0"/>
              <a:t>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604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236" y="124691"/>
            <a:ext cx="11623964" cy="581890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de-DE" dirty="0"/>
              <a:t>5. С </a:t>
            </a:r>
            <a:r>
              <a:rPr lang="de-DE" dirty="0" err="1"/>
              <a:t>места</a:t>
            </a:r>
            <a:r>
              <a:rPr lang="de-DE" dirty="0"/>
              <a:t> </a:t>
            </a:r>
            <a:r>
              <a:rPr lang="de-DE" dirty="0" err="1"/>
              <a:t>раздаются</a:t>
            </a:r>
            <a:r>
              <a:rPr lang="de-DE" dirty="0"/>
              <a:t> </a:t>
            </a:r>
            <a:r>
              <a:rPr lang="de-DE" dirty="0" err="1"/>
              <a:t>реплики</a:t>
            </a:r>
            <a:r>
              <a:rPr lang="de-DE" dirty="0"/>
              <a:t> </a:t>
            </a:r>
            <a:r>
              <a:rPr lang="de-DE" dirty="0" err="1"/>
              <a:t>несогласия</a:t>
            </a:r>
            <a:r>
              <a:rPr lang="de-DE" dirty="0"/>
              <a:t>. 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эти</a:t>
            </a:r>
            <a:r>
              <a:rPr lang="de-DE" dirty="0"/>
              <a:t> </a:t>
            </a:r>
            <a:r>
              <a:rPr lang="de-DE" dirty="0" err="1"/>
              <a:t>реплики</a:t>
            </a:r>
            <a:r>
              <a:rPr lang="de-DE" dirty="0"/>
              <a:t> </a:t>
            </a:r>
            <a:r>
              <a:rPr lang="de-DE" dirty="0" err="1"/>
              <a:t>тривиальные</a:t>
            </a:r>
            <a:r>
              <a:rPr lang="de-DE" dirty="0"/>
              <a:t>, </a:t>
            </a:r>
            <a:r>
              <a:rPr lang="de-DE" dirty="0" err="1"/>
              <a:t>сделайте</a:t>
            </a:r>
            <a:r>
              <a:rPr lang="de-DE" dirty="0"/>
              <a:t> </a:t>
            </a:r>
            <a:r>
              <a:rPr lang="de-DE" dirty="0" err="1"/>
              <a:t>вид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слышали</a:t>
            </a:r>
            <a:r>
              <a:rPr lang="de-DE" dirty="0"/>
              <a:t> </a:t>
            </a:r>
            <a:r>
              <a:rPr lang="de-DE" dirty="0" err="1"/>
              <a:t>или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поняли</a:t>
            </a:r>
            <a:r>
              <a:rPr lang="de-DE" dirty="0"/>
              <a:t>. 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же</a:t>
            </a:r>
            <a:r>
              <a:rPr lang="de-DE" dirty="0"/>
              <a:t> </a:t>
            </a:r>
            <a:r>
              <a:rPr lang="de-DE" dirty="0" err="1"/>
              <a:t>слушатель</a:t>
            </a:r>
            <a:r>
              <a:rPr lang="de-DE" dirty="0"/>
              <a:t> </a:t>
            </a:r>
            <a:r>
              <a:rPr lang="de-DE" dirty="0" err="1"/>
              <a:t>станет</a:t>
            </a:r>
            <a:r>
              <a:rPr lang="de-DE" dirty="0"/>
              <a:t> </a:t>
            </a:r>
            <a:r>
              <a:rPr lang="de-DE" dirty="0" err="1"/>
              <a:t>настаивать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своей</a:t>
            </a:r>
            <a:r>
              <a:rPr lang="de-DE" dirty="0"/>
              <a:t> </a:t>
            </a:r>
            <a:r>
              <a:rPr lang="de-DE" dirty="0" err="1"/>
              <a:t>точке</a:t>
            </a:r>
            <a:r>
              <a:rPr lang="de-DE" dirty="0"/>
              <a:t> </a:t>
            </a:r>
            <a:r>
              <a:rPr lang="de-DE" dirty="0" err="1"/>
              <a:t>зрения</a:t>
            </a:r>
            <a:r>
              <a:rPr lang="de-DE" dirty="0"/>
              <a:t>, </a:t>
            </a:r>
            <a:r>
              <a:rPr lang="de-DE" dirty="0" err="1"/>
              <a:t>то</a:t>
            </a:r>
            <a:r>
              <a:rPr lang="de-DE" dirty="0"/>
              <a:t> </a:t>
            </a:r>
            <a:r>
              <a:rPr lang="de-DE" dirty="0" err="1"/>
              <a:t>тогда</a:t>
            </a:r>
            <a:r>
              <a:rPr lang="de-DE" dirty="0"/>
              <a:t> </a:t>
            </a:r>
            <a:r>
              <a:rPr lang="de-DE" dirty="0" err="1"/>
              <a:t>нужно</a:t>
            </a:r>
            <a:r>
              <a:rPr lang="de-DE" dirty="0"/>
              <a:t> </a:t>
            </a:r>
            <a:r>
              <a:rPr lang="de-DE" dirty="0" err="1"/>
              <a:t>вступить</a:t>
            </a:r>
            <a:r>
              <a:rPr lang="de-DE" dirty="0"/>
              <a:t> в </a:t>
            </a:r>
            <a:r>
              <a:rPr lang="de-DE" dirty="0" err="1"/>
              <a:t>дискуссию</a:t>
            </a:r>
            <a:r>
              <a:rPr lang="de-DE" dirty="0"/>
              <a:t>, </a:t>
            </a:r>
            <a:r>
              <a:rPr lang="de-DE" dirty="0" err="1"/>
              <a:t>но</a:t>
            </a:r>
            <a:r>
              <a:rPr lang="de-DE" dirty="0"/>
              <a:t> </a:t>
            </a:r>
            <a:r>
              <a:rPr lang="de-DE" dirty="0" err="1"/>
              <a:t>достаточно</a:t>
            </a:r>
            <a:r>
              <a:rPr lang="de-DE" dirty="0"/>
              <a:t> </a:t>
            </a:r>
            <a:r>
              <a:rPr lang="de-DE" dirty="0" err="1"/>
              <a:t>формально</a:t>
            </a:r>
            <a:r>
              <a:rPr lang="de-DE" dirty="0"/>
              <a:t>: «Я </a:t>
            </a:r>
            <a:r>
              <a:rPr lang="de-DE" dirty="0" err="1"/>
              <a:t>понял</a:t>
            </a:r>
            <a:r>
              <a:rPr lang="de-DE" dirty="0"/>
              <a:t> </a:t>
            </a:r>
            <a:r>
              <a:rPr lang="de-DE" dirty="0" err="1"/>
              <a:t>вашу</a:t>
            </a:r>
            <a:r>
              <a:rPr lang="de-DE" dirty="0"/>
              <a:t> </a:t>
            </a:r>
            <a:r>
              <a:rPr lang="de-DE" dirty="0" err="1"/>
              <a:t>точку</a:t>
            </a:r>
            <a:r>
              <a:rPr lang="de-DE" dirty="0"/>
              <a:t> </a:t>
            </a:r>
            <a:r>
              <a:rPr lang="de-DE" dirty="0" err="1"/>
              <a:t>зрения</a:t>
            </a:r>
            <a:r>
              <a:rPr lang="de-DE" dirty="0"/>
              <a:t>. </a:t>
            </a:r>
            <a:r>
              <a:rPr lang="de-DE" dirty="0" err="1"/>
              <a:t>Но</a:t>
            </a:r>
            <a:r>
              <a:rPr lang="de-DE" dirty="0"/>
              <a:t> у </a:t>
            </a:r>
            <a:r>
              <a:rPr lang="de-DE" dirty="0" err="1"/>
              <a:t>меня</a:t>
            </a:r>
            <a:r>
              <a:rPr lang="de-DE" dirty="0"/>
              <a:t> </a:t>
            </a:r>
            <a:r>
              <a:rPr lang="de-DE" dirty="0" err="1"/>
              <a:t>другая</a:t>
            </a:r>
            <a:r>
              <a:rPr lang="de-DE" dirty="0"/>
              <a:t>, я </a:t>
            </a:r>
            <a:r>
              <a:rPr lang="de-DE" dirty="0" err="1"/>
              <a:t>сейчас</a:t>
            </a:r>
            <a:r>
              <a:rPr lang="de-DE" dirty="0"/>
              <a:t> (</a:t>
            </a:r>
            <a:r>
              <a:rPr lang="de-DE" dirty="0" err="1"/>
              <a:t>или</a:t>
            </a:r>
            <a:r>
              <a:rPr lang="de-DE" dirty="0"/>
              <a:t> </a:t>
            </a:r>
            <a:r>
              <a:rPr lang="de-DE" dirty="0" err="1"/>
              <a:t>несколько</a:t>
            </a:r>
            <a:r>
              <a:rPr lang="de-DE" dirty="0"/>
              <a:t> </a:t>
            </a:r>
            <a:r>
              <a:rPr lang="de-DE" dirty="0" err="1"/>
              <a:t>позже</a:t>
            </a:r>
            <a:r>
              <a:rPr lang="de-DE" dirty="0"/>
              <a:t>) </a:t>
            </a:r>
            <a:r>
              <a:rPr lang="de-DE" dirty="0" err="1"/>
              <a:t>приведу</a:t>
            </a:r>
            <a:r>
              <a:rPr lang="de-DE" dirty="0"/>
              <a:t> </a:t>
            </a:r>
            <a:r>
              <a:rPr lang="de-DE" dirty="0" err="1"/>
              <a:t>еще</a:t>
            </a:r>
            <a:r>
              <a:rPr lang="de-DE" dirty="0"/>
              <a:t> </a:t>
            </a:r>
            <a:r>
              <a:rPr lang="de-DE" dirty="0" err="1"/>
              <a:t>дополнительные</a:t>
            </a:r>
            <a:r>
              <a:rPr lang="de-DE" dirty="0"/>
              <a:t> </a:t>
            </a:r>
            <a:r>
              <a:rPr lang="de-DE" dirty="0" err="1"/>
              <a:t>аргументы</a:t>
            </a:r>
            <a:r>
              <a:rPr lang="de-DE" dirty="0"/>
              <a:t>». 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возражение</a:t>
            </a:r>
            <a:r>
              <a:rPr lang="de-DE" dirty="0"/>
              <a:t> </a:t>
            </a:r>
            <a:r>
              <a:rPr lang="de-DE" dirty="0" err="1"/>
              <a:t>связано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с </a:t>
            </a:r>
            <a:r>
              <a:rPr lang="de-DE" dirty="0" err="1"/>
              <a:t>личными</a:t>
            </a:r>
            <a:r>
              <a:rPr lang="de-DE" dirty="0"/>
              <a:t> </a:t>
            </a:r>
            <a:r>
              <a:rPr lang="de-DE" dirty="0" err="1"/>
              <a:t>амбициями</a:t>
            </a:r>
            <a:r>
              <a:rPr lang="de-DE" dirty="0"/>
              <a:t>, а </a:t>
            </a:r>
            <a:r>
              <a:rPr lang="de-DE" dirty="0" err="1"/>
              <a:t>действительно</a:t>
            </a:r>
            <a:r>
              <a:rPr lang="de-DE" dirty="0"/>
              <a:t> </a:t>
            </a:r>
            <a:r>
              <a:rPr lang="de-DE" dirty="0" err="1"/>
              <a:t>важное</a:t>
            </a:r>
            <a:r>
              <a:rPr lang="de-DE" dirty="0"/>
              <a:t>, </a:t>
            </a:r>
            <a:r>
              <a:rPr lang="de-DE" dirty="0" err="1"/>
              <a:t>то</a:t>
            </a:r>
            <a:r>
              <a:rPr lang="de-DE" dirty="0"/>
              <a:t> </a:t>
            </a:r>
            <a:r>
              <a:rPr lang="de-DE" dirty="0" err="1"/>
              <a:t>лучше</a:t>
            </a:r>
            <a:r>
              <a:rPr lang="de-DE" dirty="0"/>
              <a:t> </a:t>
            </a:r>
            <a:r>
              <a:rPr lang="de-DE" dirty="0" err="1"/>
              <a:t>сказать</a:t>
            </a:r>
            <a:r>
              <a:rPr lang="de-DE" dirty="0"/>
              <a:t>: «Я </a:t>
            </a:r>
            <a:r>
              <a:rPr lang="de-DE" dirty="0" err="1"/>
              <a:t>вернусь</a:t>
            </a:r>
            <a:r>
              <a:rPr lang="de-DE" dirty="0"/>
              <a:t> к </a:t>
            </a:r>
            <a:r>
              <a:rPr lang="de-DE" dirty="0" err="1"/>
              <a:t>вашему</a:t>
            </a:r>
            <a:r>
              <a:rPr lang="de-DE" dirty="0"/>
              <a:t> </a:t>
            </a:r>
            <a:r>
              <a:rPr lang="de-DE" dirty="0" err="1"/>
              <a:t>замечанию</a:t>
            </a:r>
            <a:r>
              <a:rPr lang="de-DE" dirty="0"/>
              <a:t>, </a:t>
            </a:r>
            <a:r>
              <a:rPr lang="de-DE" dirty="0" err="1"/>
              <a:t>но</a:t>
            </a:r>
            <a:r>
              <a:rPr lang="de-DE" dirty="0"/>
              <a:t>, 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разрешите</a:t>
            </a:r>
            <a:r>
              <a:rPr lang="de-DE" dirty="0"/>
              <a:t>, — </a:t>
            </a:r>
            <a:r>
              <a:rPr lang="de-DE" dirty="0" err="1"/>
              <a:t>немного</a:t>
            </a:r>
            <a:r>
              <a:rPr lang="de-DE" dirty="0"/>
              <a:t> </a:t>
            </a:r>
            <a:r>
              <a:rPr lang="de-DE" dirty="0" err="1"/>
              <a:t>позже</a:t>
            </a:r>
            <a:r>
              <a:rPr lang="de-DE" dirty="0"/>
              <a:t>», и </a:t>
            </a:r>
            <a:r>
              <a:rPr lang="de-DE" dirty="0" err="1"/>
              <a:t>обязательно</a:t>
            </a:r>
            <a:r>
              <a:rPr lang="de-DE" dirty="0"/>
              <a:t> </a:t>
            </a:r>
            <a:r>
              <a:rPr lang="de-DE" dirty="0" err="1"/>
              <a:t>сдержите</a:t>
            </a:r>
            <a:r>
              <a:rPr lang="de-DE" dirty="0"/>
              <a:t> </a:t>
            </a:r>
            <a:r>
              <a:rPr lang="de-DE" dirty="0" err="1"/>
              <a:t>обещание</a:t>
            </a:r>
            <a:r>
              <a:rPr lang="de-DE" dirty="0"/>
              <a:t>. 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несогласие</a:t>
            </a:r>
            <a:r>
              <a:rPr lang="de-DE" dirty="0"/>
              <a:t> </a:t>
            </a:r>
            <a:r>
              <a:rPr lang="de-DE" dirty="0" err="1"/>
              <a:t>высказано</a:t>
            </a:r>
            <a:r>
              <a:rPr lang="de-DE" dirty="0"/>
              <a:t> в </a:t>
            </a:r>
            <a:r>
              <a:rPr lang="de-DE" dirty="0" err="1"/>
              <a:t>резкой</a:t>
            </a:r>
            <a:r>
              <a:rPr lang="de-DE" dirty="0"/>
              <a:t>, </a:t>
            </a:r>
            <a:r>
              <a:rPr lang="de-DE" dirty="0" err="1"/>
              <a:t>категоричной</a:t>
            </a:r>
            <a:r>
              <a:rPr lang="de-DE" dirty="0"/>
              <a:t> </a:t>
            </a:r>
            <a:r>
              <a:rPr lang="de-DE" dirty="0" err="1"/>
              <a:t>форме</a:t>
            </a:r>
            <a:r>
              <a:rPr lang="de-DE" dirty="0"/>
              <a:t>, </a:t>
            </a:r>
            <a:r>
              <a:rPr lang="de-DE" dirty="0" err="1"/>
              <a:t>то</a:t>
            </a:r>
            <a:r>
              <a:rPr lang="de-DE" dirty="0"/>
              <a:t> </a:t>
            </a:r>
            <a:r>
              <a:rPr lang="de-DE" dirty="0" err="1"/>
              <a:t>лучше</a:t>
            </a:r>
            <a:r>
              <a:rPr lang="de-DE" dirty="0"/>
              <a:t> в </a:t>
            </a:r>
            <a:r>
              <a:rPr lang="de-DE" dirty="0" err="1"/>
              <a:t>дискуссию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вступать</a:t>
            </a:r>
            <a:r>
              <a:rPr lang="de-DE" dirty="0"/>
              <a:t>, </a:t>
            </a:r>
            <a:r>
              <a:rPr lang="de-DE" dirty="0" err="1"/>
              <a:t>сказав</a:t>
            </a:r>
            <a:r>
              <a:rPr lang="de-DE" dirty="0"/>
              <a:t>: «Я </a:t>
            </a:r>
            <a:r>
              <a:rPr lang="de-DE" dirty="0" err="1"/>
              <a:t>понял</a:t>
            </a:r>
            <a:r>
              <a:rPr lang="de-DE" dirty="0"/>
              <a:t> </a:t>
            </a:r>
            <a:r>
              <a:rPr lang="de-DE" dirty="0" err="1"/>
              <a:t>вашу</a:t>
            </a:r>
            <a:r>
              <a:rPr lang="de-DE" dirty="0"/>
              <a:t> </a:t>
            </a:r>
            <a:r>
              <a:rPr lang="de-DE" dirty="0" err="1"/>
              <a:t>точку</a:t>
            </a:r>
            <a:r>
              <a:rPr lang="de-DE" dirty="0"/>
              <a:t> </a:t>
            </a:r>
            <a:r>
              <a:rPr lang="de-DE" dirty="0" err="1"/>
              <a:t>зрения</a:t>
            </a:r>
            <a:r>
              <a:rPr lang="de-DE" dirty="0"/>
              <a:t>. </a:t>
            </a:r>
            <a:r>
              <a:rPr lang="de-DE" dirty="0" err="1"/>
              <a:t>Ну</a:t>
            </a:r>
            <a:r>
              <a:rPr lang="de-DE" dirty="0"/>
              <a:t> </a:t>
            </a:r>
            <a:r>
              <a:rPr lang="de-DE" dirty="0" err="1"/>
              <a:t>что</a:t>
            </a:r>
            <a:r>
              <a:rPr lang="de-DE" dirty="0"/>
              <a:t> ж, </a:t>
            </a:r>
            <a:r>
              <a:rPr lang="de-DE" dirty="0" err="1"/>
              <a:t>будущее</a:t>
            </a:r>
            <a:r>
              <a:rPr lang="de-DE" dirty="0"/>
              <a:t> </a:t>
            </a:r>
            <a:r>
              <a:rPr lang="de-DE" dirty="0" err="1"/>
              <a:t>покажет</a:t>
            </a:r>
            <a:r>
              <a:rPr lang="de-DE" dirty="0"/>
              <a:t>, </a:t>
            </a:r>
            <a:r>
              <a:rPr lang="de-DE" dirty="0" err="1"/>
              <a:t>кто</a:t>
            </a:r>
            <a:r>
              <a:rPr lang="de-DE" dirty="0"/>
              <a:t> </a:t>
            </a:r>
            <a:r>
              <a:rPr lang="de-DE" dirty="0" err="1"/>
              <a:t>из</a:t>
            </a:r>
            <a:r>
              <a:rPr lang="de-DE" dirty="0"/>
              <a:t> </a:t>
            </a:r>
            <a:r>
              <a:rPr lang="de-DE" dirty="0" err="1"/>
              <a:t>нас</a:t>
            </a:r>
            <a:r>
              <a:rPr lang="de-DE" dirty="0"/>
              <a:t> </a:t>
            </a:r>
            <a:r>
              <a:rPr lang="de-DE" dirty="0" err="1"/>
              <a:t>прав</a:t>
            </a:r>
            <a:r>
              <a:rPr lang="de-DE" dirty="0" smtClean="0"/>
              <a:t>».</a:t>
            </a:r>
            <a:endParaRPr lang="ru-RU" dirty="0"/>
          </a:p>
          <a:p>
            <a:pPr marL="45720" indent="0">
              <a:buNone/>
            </a:pPr>
            <a:r>
              <a:rPr lang="de-DE" dirty="0"/>
              <a:t>6. С </a:t>
            </a:r>
            <a:r>
              <a:rPr lang="de-DE" dirty="0" err="1"/>
              <a:t>места</a:t>
            </a:r>
            <a:r>
              <a:rPr lang="de-DE" dirty="0"/>
              <a:t> </a:t>
            </a:r>
            <a:r>
              <a:rPr lang="de-DE" dirty="0" err="1"/>
              <a:t>раздаются</a:t>
            </a:r>
            <a:r>
              <a:rPr lang="de-DE" dirty="0"/>
              <a:t> </a:t>
            </a:r>
            <a:r>
              <a:rPr lang="de-DE" dirty="0" err="1"/>
              <a:t>грубые</a:t>
            </a:r>
            <a:r>
              <a:rPr lang="de-DE" dirty="0"/>
              <a:t>, </a:t>
            </a:r>
            <a:r>
              <a:rPr lang="de-DE" dirty="0" err="1"/>
              <a:t>провокационные</a:t>
            </a:r>
            <a:r>
              <a:rPr lang="de-DE" dirty="0"/>
              <a:t> </a:t>
            </a:r>
            <a:r>
              <a:rPr lang="de-DE" dirty="0" err="1"/>
              <a:t>выкрики</a:t>
            </a:r>
            <a:r>
              <a:rPr lang="de-DE" dirty="0"/>
              <a:t>, </a:t>
            </a:r>
            <a:r>
              <a:rPr lang="de-DE" dirty="0" err="1"/>
              <a:t>реплики</a:t>
            </a:r>
            <a:r>
              <a:rPr lang="de-DE" dirty="0"/>
              <a:t>. В </a:t>
            </a:r>
            <a:r>
              <a:rPr lang="de-DE" dirty="0" err="1"/>
              <a:t>аудитории</a:t>
            </a:r>
            <a:r>
              <a:rPr lang="de-DE" dirty="0"/>
              <a:t> </a:t>
            </a:r>
            <a:r>
              <a:rPr lang="de-DE" dirty="0" err="1"/>
              <a:t>могут</a:t>
            </a:r>
            <a:r>
              <a:rPr lang="de-DE" dirty="0"/>
              <a:t> </a:t>
            </a:r>
            <a:r>
              <a:rPr lang="de-DE" dirty="0" err="1"/>
              <a:t>оказаться</a:t>
            </a:r>
            <a:r>
              <a:rPr lang="de-DE" dirty="0"/>
              <a:t> </a:t>
            </a:r>
            <a:r>
              <a:rPr lang="de-DE" dirty="0" err="1"/>
              <a:t>люди</a:t>
            </a:r>
            <a:r>
              <a:rPr lang="de-DE" dirty="0"/>
              <a:t> с </a:t>
            </a:r>
            <a:r>
              <a:rPr lang="de-DE" dirty="0" err="1"/>
              <a:t>невысокой</a:t>
            </a:r>
            <a:r>
              <a:rPr lang="de-DE" dirty="0"/>
              <a:t> </a:t>
            </a:r>
            <a:r>
              <a:rPr lang="de-DE" dirty="0" err="1"/>
              <a:t>культурой</a:t>
            </a:r>
            <a:r>
              <a:rPr lang="de-DE" dirty="0"/>
              <a:t>, </a:t>
            </a:r>
            <a:r>
              <a:rPr lang="de-DE" dirty="0" err="1"/>
              <a:t>которые</a:t>
            </a:r>
            <a:r>
              <a:rPr lang="de-DE" dirty="0"/>
              <a:t> </a:t>
            </a:r>
            <a:r>
              <a:rPr lang="de-DE" dirty="0" err="1"/>
              <a:t>хотят</a:t>
            </a:r>
            <a:r>
              <a:rPr lang="de-DE" dirty="0"/>
              <a:t> </a:t>
            </a:r>
            <a:r>
              <a:rPr lang="de-DE" dirty="0" err="1"/>
              <a:t>показать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этот</a:t>
            </a:r>
            <a:r>
              <a:rPr lang="de-DE" dirty="0"/>
              <a:t> </a:t>
            </a:r>
            <a:r>
              <a:rPr lang="de-DE" dirty="0" err="1"/>
              <a:t>оратор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так</a:t>
            </a:r>
            <a:r>
              <a:rPr lang="de-DE" dirty="0"/>
              <a:t> </a:t>
            </a:r>
            <a:r>
              <a:rPr lang="de-DE" dirty="0" err="1"/>
              <a:t>уж</a:t>
            </a:r>
            <a:r>
              <a:rPr lang="de-DE" dirty="0"/>
              <a:t> </a:t>
            </a:r>
            <a:r>
              <a:rPr lang="de-DE" dirty="0" err="1"/>
              <a:t>хорош</a:t>
            </a:r>
            <a:r>
              <a:rPr lang="de-DE" dirty="0"/>
              <a:t> и </a:t>
            </a:r>
            <a:r>
              <a:rPr lang="de-DE" dirty="0" err="1"/>
              <a:t>умен</a:t>
            </a:r>
            <a:r>
              <a:rPr lang="de-DE" dirty="0"/>
              <a:t>,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так</a:t>
            </a:r>
            <a:r>
              <a:rPr lang="de-DE" dirty="0"/>
              <a:t> </a:t>
            </a:r>
            <a:r>
              <a:rPr lang="de-DE" dirty="0" err="1"/>
              <a:t>уж</a:t>
            </a:r>
            <a:r>
              <a:rPr lang="de-DE" dirty="0"/>
              <a:t> и </a:t>
            </a:r>
            <a:r>
              <a:rPr lang="de-DE" dirty="0" err="1"/>
              <a:t>компетентен</a:t>
            </a:r>
            <a:r>
              <a:rPr lang="de-DE" dirty="0"/>
              <a:t>. </a:t>
            </a:r>
            <a:r>
              <a:rPr lang="de-DE" dirty="0" err="1"/>
              <a:t>Своими</a:t>
            </a:r>
            <a:r>
              <a:rPr lang="de-DE" dirty="0"/>
              <a:t> </a:t>
            </a:r>
            <a:r>
              <a:rPr lang="de-DE" dirty="0" err="1"/>
              <a:t>репликами</a:t>
            </a:r>
            <a:r>
              <a:rPr lang="de-DE" dirty="0"/>
              <a:t> </a:t>
            </a:r>
            <a:r>
              <a:rPr lang="de-DE" dirty="0" err="1"/>
              <a:t>они</a:t>
            </a:r>
            <a:r>
              <a:rPr lang="de-DE" dirty="0"/>
              <a:t> </a:t>
            </a:r>
            <a:r>
              <a:rPr lang="de-DE" dirty="0" err="1"/>
              <a:t>хотят</a:t>
            </a:r>
            <a:r>
              <a:rPr lang="de-DE" dirty="0"/>
              <a:t> </a:t>
            </a:r>
            <a:r>
              <a:rPr lang="de-DE" dirty="0" err="1"/>
              <a:t>показать</a:t>
            </a:r>
            <a:r>
              <a:rPr lang="de-DE" dirty="0"/>
              <a:t> </a:t>
            </a:r>
            <a:r>
              <a:rPr lang="de-DE" dirty="0" err="1"/>
              <a:t>себя</a:t>
            </a:r>
            <a:r>
              <a:rPr lang="de-DE" dirty="0"/>
              <a:t>, </a:t>
            </a:r>
            <a:r>
              <a:rPr lang="de-DE" dirty="0" err="1"/>
              <a:t>выделиться</a:t>
            </a:r>
            <a:r>
              <a:rPr lang="de-DE" dirty="0"/>
              <a:t>, </a:t>
            </a:r>
            <a:r>
              <a:rPr lang="de-DE" dirty="0" err="1"/>
              <a:t>обратить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себя</a:t>
            </a:r>
            <a:r>
              <a:rPr lang="de-DE" dirty="0"/>
              <a:t> </a:t>
            </a:r>
            <a:r>
              <a:rPr lang="de-DE" dirty="0" err="1"/>
              <a:t>внимание</a:t>
            </a:r>
            <a:r>
              <a:rPr lang="de-DE" dirty="0"/>
              <a:t> («</a:t>
            </a:r>
            <a:r>
              <a:rPr lang="de-DE" dirty="0" err="1"/>
              <a:t>комплекс</a:t>
            </a:r>
            <a:r>
              <a:rPr lang="de-DE" dirty="0"/>
              <a:t> </a:t>
            </a:r>
            <a:r>
              <a:rPr lang="de-DE" dirty="0" err="1"/>
              <a:t>Моськи</a:t>
            </a:r>
            <a:r>
              <a:rPr lang="de-DE" dirty="0"/>
              <a:t>»), </a:t>
            </a:r>
            <a:r>
              <a:rPr lang="de-DE" dirty="0" err="1"/>
              <a:t>Как</a:t>
            </a:r>
            <a:r>
              <a:rPr lang="de-DE" dirty="0"/>
              <a:t> </a:t>
            </a:r>
            <a:r>
              <a:rPr lang="de-DE" dirty="0" err="1"/>
              <a:t>вести</a:t>
            </a:r>
            <a:r>
              <a:rPr lang="de-DE" dirty="0"/>
              <a:t> </a:t>
            </a:r>
            <a:r>
              <a:rPr lang="de-DE" dirty="0" err="1"/>
              <a:t>себя</a:t>
            </a:r>
            <a:r>
              <a:rPr lang="de-DE" dirty="0"/>
              <a:t> с </a:t>
            </a:r>
            <a:r>
              <a:rPr lang="de-DE" dirty="0" err="1"/>
              <a:t>такими</a:t>
            </a:r>
            <a:r>
              <a:rPr lang="de-DE" dirty="0"/>
              <a:t> </a:t>
            </a:r>
            <a:r>
              <a:rPr lang="de-DE" dirty="0" err="1"/>
              <a:t>людьми</a:t>
            </a:r>
            <a:r>
              <a:rPr lang="de-DE" dirty="0"/>
              <a:t>? 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реплика</a:t>
            </a:r>
            <a:r>
              <a:rPr lang="de-DE" dirty="0"/>
              <a:t> </a:t>
            </a:r>
            <a:r>
              <a:rPr lang="de-DE" dirty="0" err="1"/>
              <a:t>являлась</a:t>
            </a:r>
            <a:r>
              <a:rPr lang="de-DE" dirty="0"/>
              <a:t> </a:t>
            </a:r>
            <a:r>
              <a:rPr lang="de-DE" dirty="0" err="1"/>
              <a:t>разовой</a:t>
            </a:r>
            <a:r>
              <a:rPr lang="de-DE" dirty="0"/>
              <a:t>, </a:t>
            </a:r>
            <a:r>
              <a:rPr lang="de-DE" dirty="0" err="1"/>
              <a:t>то</a:t>
            </a:r>
            <a:r>
              <a:rPr lang="de-DE" dirty="0"/>
              <a:t> </a:t>
            </a:r>
            <a:r>
              <a:rPr lang="de-DE" dirty="0" err="1"/>
              <a:t>ее</a:t>
            </a:r>
            <a:r>
              <a:rPr lang="de-DE" dirty="0"/>
              <a:t> </a:t>
            </a:r>
            <a:r>
              <a:rPr lang="de-DE" dirty="0" err="1"/>
              <a:t>лучше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заметить</a:t>
            </a:r>
            <a:r>
              <a:rPr lang="de-DE" dirty="0"/>
              <a:t>. 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невозможно</a:t>
            </a:r>
            <a:r>
              <a:rPr lang="de-DE" dirty="0"/>
              <a:t>,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показывайте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она</a:t>
            </a:r>
            <a:r>
              <a:rPr lang="de-DE" dirty="0"/>
              <a:t> </a:t>
            </a:r>
            <a:r>
              <a:rPr lang="de-DE" dirty="0" err="1"/>
              <a:t>вас</a:t>
            </a:r>
            <a:r>
              <a:rPr lang="de-DE" dirty="0"/>
              <a:t> </a:t>
            </a:r>
            <a:r>
              <a:rPr lang="de-DE" dirty="0" err="1"/>
              <a:t>задела</a:t>
            </a:r>
            <a:r>
              <a:rPr lang="de-DE" dirty="0"/>
              <a:t> </a:t>
            </a:r>
            <a:r>
              <a:rPr lang="de-DE" dirty="0" err="1"/>
              <a:t>или</a:t>
            </a:r>
            <a:r>
              <a:rPr lang="de-DE" dirty="0"/>
              <a:t> </a:t>
            </a:r>
            <a:r>
              <a:rPr lang="de-DE" dirty="0" err="1"/>
              <a:t>обидела</a:t>
            </a:r>
            <a:r>
              <a:rPr lang="de-DE" dirty="0"/>
              <a:t>, </a:t>
            </a:r>
            <a:r>
              <a:rPr lang="de-DE" dirty="0" err="1"/>
              <a:t>всячески</a:t>
            </a:r>
            <a:r>
              <a:rPr lang="de-DE" dirty="0"/>
              <a:t> </a:t>
            </a:r>
            <a:r>
              <a:rPr lang="de-DE" dirty="0" err="1"/>
              <a:t>демонстрируйте</a:t>
            </a:r>
            <a:r>
              <a:rPr lang="de-DE" dirty="0"/>
              <a:t> </a:t>
            </a:r>
            <a:r>
              <a:rPr lang="de-DE" dirty="0" err="1"/>
              <a:t>свое</a:t>
            </a:r>
            <a:r>
              <a:rPr lang="de-DE" dirty="0"/>
              <a:t> </a:t>
            </a:r>
            <a:r>
              <a:rPr lang="de-DE" dirty="0" err="1"/>
              <a:t>превосходство</a:t>
            </a:r>
            <a:r>
              <a:rPr lang="de-DE" dirty="0"/>
              <a:t>, </a:t>
            </a:r>
            <a:r>
              <a:rPr lang="de-DE" dirty="0" err="1"/>
              <a:t>контроль</a:t>
            </a:r>
            <a:r>
              <a:rPr lang="de-DE" dirty="0"/>
              <a:t> </a:t>
            </a:r>
            <a:r>
              <a:rPr lang="de-DE" dirty="0" err="1"/>
              <a:t>над</a:t>
            </a:r>
            <a:r>
              <a:rPr lang="de-DE" dirty="0"/>
              <a:t> </a:t>
            </a:r>
            <a:r>
              <a:rPr lang="de-DE" dirty="0" err="1"/>
              <a:t>ситуацией</a:t>
            </a:r>
            <a:r>
              <a:rPr lang="de-DE" dirty="0"/>
              <a:t>. </a:t>
            </a:r>
            <a:r>
              <a:rPr lang="de-DE" dirty="0" err="1"/>
              <a:t>Скажите</a:t>
            </a:r>
            <a:r>
              <a:rPr lang="de-DE" dirty="0"/>
              <a:t>: «</a:t>
            </a:r>
            <a:r>
              <a:rPr lang="de-DE" dirty="0" err="1"/>
              <a:t>Да</a:t>
            </a:r>
            <a:r>
              <a:rPr lang="de-DE" dirty="0"/>
              <a:t>!.. </a:t>
            </a:r>
            <a:r>
              <a:rPr lang="de-DE" dirty="0" err="1"/>
              <a:t>Ну</a:t>
            </a:r>
            <a:r>
              <a:rPr lang="de-DE" dirty="0"/>
              <a:t> </a:t>
            </a:r>
            <a:r>
              <a:rPr lang="de-DE" dirty="0" err="1"/>
              <a:t>тут</a:t>
            </a:r>
            <a:r>
              <a:rPr lang="de-DE" dirty="0"/>
              <a:t> </a:t>
            </a:r>
            <a:r>
              <a:rPr lang="de-DE" dirty="0" err="1"/>
              <a:t>уж</a:t>
            </a:r>
            <a:r>
              <a:rPr lang="de-DE" dirty="0"/>
              <a:t> </a:t>
            </a:r>
            <a:r>
              <a:rPr lang="de-DE" dirty="0" err="1"/>
              <a:t>ничего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добавить</a:t>
            </a:r>
            <a:r>
              <a:rPr lang="de-DE" dirty="0"/>
              <a:t>!» И </a:t>
            </a:r>
            <a:r>
              <a:rPr lang="de-DE" dirty="0" err="1"/>
              <a:t>после</a:t>
            </a:r>
            <a:r>
              <a:rPr lang="de-DE" dirty="0"/>
              <a:t> </a:t>
            </a:r>
            <a:r>
              <a:rPr lang="de-DE" dirty="0" err="1"/>
              <a:t>паузы</a:t>
            </a:r>
            <a:r>
              <a:rPr lang="de-DE" dirty="0"/>
              <a:t>: «</a:t>
            </a:r>
            <a:r>
              <a:rPr lang="de-DE" dirty="0" err="1"/>
              <a:t>Ну</a:t>
            </a:r>
            <a:r>
              <a:rPr lang="de-DE" dirty="0"/>
              <a:t>, а </a:t>
            </a:r>
            <a:r>
              <a:rPr lang="de-DE" dirty="0" err="1"/>
              <a:t>мы</a:t>
            </a:r>
            <a:r>
              <a:rPr lang="de-DE" dirty="0"/>
              <a:t> </a:t>
            </a:r>
            <a:r>
              <a:rPr lang="de-DE" dirty="0" err="1"/>
              <a:t>все-таки</a:t>
            </a:r>
            <a:r>
              <a:rPr lang="de-DE" dirty="0"/>
              <a:t> </a:t>
            </a:r>
            <a:r>
              <a:rPr lang="de-DE" dirty="0" err="1"/>
              <a:t>пойдем</a:t>
            </a:r>
            <a:r>
              <a:rPr lang="de-DE" dirty="0"/>
              <a:t> </a:t>
            </a:r>
            <a:r>
              <a:rPr lang="de-DE" dirty="0" err="1"/>
              <a:t>дальше</a:t>
            </a:r>
            <a:r>
              <a:rPr lang="de-DE" dirty="0" smtClean="0"/>
              <a:t>...».</a:t>
            </a:r>
            <a:endParaRPr lang="ru-RU" dirty="0"/>
          </a:p>
          <a:p>
            <a:pPr marL="45720" indent="0">
              <a:buNone/>
            </a:pPr>
            <a:r>
              <a:rPr lang="de-DE" b="1" dirty="0" err="1" smtClean="0"/>
              <a:t>Можно</a:t>
            </a:r>
            <a:r>
              <a:rPr lang="de-DE" b="1" dirty="0" smtClean="0"/>
              <a:t> </a:t>
            </a:r>
            <a:r>
              <a:rPr lang="de-DE" b="1" dirty="0" err="1"/>
              <a:t>сказать</a:t>
            </a:r>
            <a:r>
              <a:rPr lang="de-DE" b="1" dirty="0"/>
              <a:t> и </a:t>
            </a:r>
            <a:r>
              <a:rPr lang="de-DE" b="1" dirty="0" err="1"/>
              <a:t>иронически</a:t>
            </a:r>
            <a:r>
              <a:rPr lang="de-DE" b="1" dirty="0"/>
              <a:t>: «</a:t>
            </a:r>
            <a:r>
              <a:rPr lang="de-DE" b="1" dirty="0" err="1"/>
              <a:t>Да</a:t>
            </a:r>
            <a:r>
              <a:rPr lang="de-DE" b="1" dirty="0"/>
              <a:t>, я </a:t>
            </a:r>
            <a:r>
              <a:rPr lang="de-DE" b="1" dirty="0" err="1"/>
              <a:t>понимаю</a:t>
            </a:r>
            <a:r>
              <a:rPr lang="de-DE" b="1" dirty="0"/>
              <a:t> </a:t>
            </a:r>
            <a:r>
              <a:rPr lang="de-DE" b="1" dirty="0" err="1"/>
              <a:t>ваши</a:t>
            </a:r>
            <a:r>
              <a:rPr lang="de-DE" b="1" dirty="0"/>
              <a:t> </a:t>
            </a:r>
            <a:r>
              <a:rPr lang="de-DE" b="1" dirty="0" err="1"/>
              <a:t>проблемы</a:t>
            </a:r>
            <a:r>
              <a:rPr lang="de-DE" b="1" dirty="0"/>
              <a:t>... </a:t>
            </a:r>
            <a:r>
              <a:rPr lang="de-DE" b="1" dirty="0" err="1"/>
              <a:t>Но</a:t>
            </a:r>
            <a:r>
              <a:rPr lang="de-DE" b="1" dirty="0"/>
              <a:t>, </a:t>
            </a:r>
            <a:r>
              <a:rPr lang="de-DE" b="1" dirty="0" err="1"/>
              <a:t>простите</a:t>
            </a:r>
            <a:r>
              <a:rPr lang="de-DE" b="1" dirty="0"/>
              <a:t>, </a:t>
            </a:r>
            <a:r>
              <a:rPr lang="de-DE" b="1" dirty="0" err="1"/>
              <a:t>нам</a:t>
            </a:r>
            <a:r>
              <a:rPr lang="de-DE" b="1" dirty="0"/>
              <a:t> </a:t>
            </a:r>
            <a:r>
              <a:rPr lang="de-DE" b="1" dirty="0" err="1"/>
              <a:t>нужно</a:t>
            </a:r>
            <a:r>
              <a:rPr lang="de-DE" b="1" dirty="0"/>
              <a:t> </a:t>
            </a:r>
            <a:r>
              <a:rPr lang="de-DE" b="1" dirty="0" err="1"/>
              <a:t>идти</a:t>
            </a:r>
            <a:r>
              <a:rPr lang="de-DE" b="1" dirty="0"/>
              <a:t> </a:t>
            </a:r>
            <a:r>
              <a:rPr lang="de-DE" b="1" dirty="0" err="1"/>
              <a:t>дальше</a:t>
            </a:r>
            <a:r>
              <a:rPr lang="de-DE" b="1" dirty="0"/>
              <a:t>...».</a:t>
            </a:r>
            <a:endParaRPr lang="ru-RU" dirty="0"/>
          </a:p>
          <a:p>
            <a:pPr marL="4572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768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527" y="124691"/>
            <a:ext cx="11679381" cy="5818909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de-DE" dirty="0" err="1"/>
              <a:t>Еще</a:t>
            </a:r>
            <a:r>
              <a:rPr lang="de-DE" dirty="0"/>
              <a:t> </a:t>
            </a:r>
            <a:r>
              <a:rPr lang="de-DE" dirty="0" err="1"/>
              <a:t>вариант</a:t>
            </a:r>
            <a:r>
              <a:rPr lang="de-DE" dirty="0"/>
              <a:t> </a:t>
            </a:r>
            <a:r>
              <a:rPr lang="de-DE" dirty="0" err="1"/>
              <a:t>ответа</a:t>
            </a:r>
            <a:r>
              <a:rPr lang="de-DE" dirty="0"/>
              <a:t>: «Я </a:t>
            </a:r>
            <a:r>
              <a:rPr lang="de-DE" dirty="0" err="1"/>
              <a:t>понял</a:t>
            </a:r>
            <a:r>
              <a:rPr lang="de-DE" dirty="0"/>
              <a:t> </a:t>
            </a:r>
            <a:r>
              <a:rPr lang="de-DE" dirty="0" err="1"/>
              <a:t>ваш</a:t>
            </a:r>
            <a:r>
              <a:rPr lang="de-DE" dirty="0"/>
              <a:t> </a:t>
            </a:r>
            <a:r>
              <a:rPr lang="de-DE" dirty="0" err="1"/>
              <a:t>вопрос</a:t>
            </a:r>
            <a:r>
              <a:rPr lang="de-DE" dirty="0"/>
              <a:t>... (</a:t>
            </a:r>
            <a:r>
              <a:rPr lang="de-DE" dirty="0" err="1"/>
              <a:t>хотя</a:t>
            </a:r>
            <a:r>
              <a:rPr lang="de-DE" dirty="0"/>
              <a:t> 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был</a:t>
            </a:r>
            <a:r>
              <a:rPr lang="de-DE" dirty="0"/>
              <a:t> и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вопрос</a:t>
            </a:r>
            <a:r>
              <a:rPr lang="de-DE" dirty="0"/>
              <a:t> </a:t>
            </a:r>
            <a:r>
              <a:rPr lang="de-DE" dirty="0" err="1"/>
              <a:t>вообще</a:t>
            </a:r>
            <a:r>
              <a:rPr lang="de-DE" dirty="0"/>
              <a:t>, </a:t>
            </a:r>
            <a:r>
              <a:rPr lang="de-DE" dirty="0" err="1"/>
              <a:t>но</a:t>
            </a:r>
            <a:r>
              <a:rPr lang="de-DE" dirty="0"/>
              <a:t> </a:t>
            </a:r>
            <a:r>
              <a:rPr lang="de-DE" dirty="0" err="1"/>
              <a:t>такая</a:t>
            </a:r>
            <a:r>
              <a:rPr lang="de-DE" dirty="0"/>
              <a:t> </a:t>
            </a:r>
            <a:r>
              <a:rPr lang="de-DE" dirty="0" err="1"/>
              <a:t>фраза</a:t>
            </a:r>
            <a:r>
              <a:rPr lang="de-DE" dirty="0"/>
              <a:t> </a:t>
            </a:r>
            <a:r>
              <a:rPr lang="de-DE" dirty="0" err="1"/>
              <a:t>сразу</a:t>
            </a:r>
            <a:r>
              <a:rPr lang="de-DE" dirty="0"/>
              <a:t> </a:t>
            </a:r>
            <a:r>
              <a:rPr lang="de-DE" dirty="0" err="1"/>
              <a:t>ставит</a:t>
            </a:r>
            <a:r>
              <a:rPr lang="de-DE" dirty="0"/>
              <a:t> </a:t>
            </a:r>
            <a:r>
              <a:rPr lang="de-DE" dirty="0" err="1"/>
              <a:t>нарушителя</a:t>
            </a:r>
            <a:r>
              <a:rPr lang="de-DE" dirty="0"/>
              <a:t> в </a:t>
            </a:r>
            <a:r>
              <a:rPr lang="de-DE" dirty="0" err="1"/>
              <a:t>тупик</a:t>
            </a:r>
            <a:r>
              <a:rPr lang="de-DE" dirty="0"/>
              <a:t>), </a:t>
            </a:r>
            <a:r>
              <a:rPr lang="de-DE" dirty="0" err="1"/>
              <a:t>но</a:t>
            </a:r>
            <a:r>
              <a:rPr lang="de-DE" dirty="0"/>
              <a:t> </a:t>
            </a:r>
            <a:r>
              <a:rPr lang="de-DE" dirty="0" err="1"/>
              <a:t>мы</a:t>
            </a:r>
            <a:r>
              <a:rPr lang="de-DE" dirty="0"/>
              <a:t> </a:t>
            </a:r>
            <a:r>
              <a:rPr lang="de-DE" dirty="0" err="1"/>
              <a:t>сейчас</a:t>
            </a:r>
            <a:r>
              <a:rPr lang="de-DE" dirty="0"/>
              <a:t>, к </a:t>
            </a:r>
            <a:r>
              <a:rPr lang="de-DE" dirty="0" err="1"/>
              <a:t>сожалению</a:t>
            </a:r>
            <a:r>
              <a:rPr lang="de-DE" dirty="0"/>
              <a:t>,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можем</a:t>
            </a:r>
            <a:r>
              <a:rPr lang="de-DE" dirty="0"/>
              <a:t> </a:t>
            </a:r>
            <a:r>
              <a:rPr lang="de-DE" dirty="0" err="1"/>
              <a:t>подробно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этой</a:t>
            </a:r>
            <a:r>
              <a:rPr lang="de-DE" dirty="0"/>
              <a:t> </a:t>
            </a:r>
            <a:r>
              <a:rPr lang="de-DE" dirty="0" err="1"/>
              <a:t>проблеме</a:t>
            </a:r>
            <a:r>
              <a:rPr lang="de-DE" dirty="0"/>
              <a:t> </a:t>
            </a:r>
            <a:r>
              <a:rPr lang="de-DE" dirty="0" err="1"/>
              <a:t>остановиться</a:t>
            </a:r>
            <a:r>
              <a:rPr lang="de-DE" dirty="0"/>
              <a:t>...».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надо</a:t>
            </a:r>
            <a:r>
              <a:rPr lang="de-DE" dirty="0"/>
              <a:t> </a:t>
            </a:r>
            <a:r>
              <a:rPr lang="de-DE" dirty="0" err="1"/>
              <a:t>ставить</a:t>
            </a:r>
            <a:r>
              <a:rPr lang="de-DE" dirty="0"/>
              <a:t> </a:t>
            </a:r>
            <a:r>
              <a:rPr lang="de-DE" dirty="0" err="1"/>
              <a:t>провокатора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место</a:t>
            </a:r>
            <a:r>
              <a:rPr lang="de-DE" dirty="0"/>
              <a:t> —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уже</a:t>
            </a:r>
            <a:r>
              <a:rPr lang="de-DE" dirty="0"/>
              <a:t> </a:t>
            </a:r>
            <a:r>
              <a:rPr lang="de-DE" dirty="0" err="1"/>
              <a:t>перебранка</a:t>
            </a:r>
            <a:r>
              <a:rPr lang="de-DE" dirty="0"/>
              <a:t>, а </a:t>
            </a:r>
            <a:r>
              <a:rPr lang="de-DE" dirty="0" err="1"/>
              <a:t>ему</a:t>
            </a:r>
            <a:r>
              <a:rPr lang="de-DE" dirty="0"/>
              <a:t> </a:t>
            </a:r>
            <a:r>
              <a:rPr lang="de-DE" dirty="0" err="1"/>
              <a:t>только</a:t>
            </a:r>
            <a:r>
              <a:rPr lang="de-DE" dirty="0"/>
              <a:t> </a:t>
            </a:r>
            <a:r>
              <a:rPr lang="de-DE" dirty="0" err="1"/>
              <a:t>этого</a:t>
            </a:r>
            <a:r>
              <a:rPr lang="de-DE" dirty="0"/>
              <a:t> и </a:t>
            </a:r>
            <a:r>
              <a:rPr lang="de-DE" dirty="0" err="1"/>
              <a:t>надо</a:t>
            </a:r>
            <a:r>
              <a:rPr lang="de-DE" dirty="0"/>
              <a:t>. </a:t>
            </a:r>
            <a:r>
              <a:rPr lang="de-DE" dirty="0" err="1"/>
              <a:t>Подчеркнуто</a:t>
            </a:r>
            <a:r>
              <a:rPr lang="de-DE" dirty="0"/>
              <a:t> </a:t>
            </a:r>
            <a:r>
              <a:rPr lang="de-DE" dirty="0" err="1"/>
              <a:t>вежливо</a:t>
            </a:r>
            <a:r>
              <a:rPr lang="de-DE" dirty="0"/>
              <a:t> и </a:t>
            </a:r>
            <a:r>
              <a:rPr lang="de-DE" dirty="0" err="1"/>
              <a:t>корректно</a:t>
            </a:r>
            <a:r>
              <a:rPr lang="de-DE" dirty="0"/>
              <a:t> </a:t>
            </a:r>
            <a:r>
              <a:rPr lang="de-DE" dirty="0" err="1"/>
              <a:t>отвечайте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любые</a:t>
            </a:r>
            <a:r>
              <a:rPr lang="de-DE" dirty="0"/>
              <a:t> </a:t>
            </a:r>
            <a:r>
              <a:rPr lang="de-DE" dirty="0" err="1"/>
              <a:t>реплики</a:t>
            </a:r>
            <a:r>
              <a:rPr lang="de-DE" dirty="0"/>
              <a:t> </a:t>
            </a:r>
            <a:r>
              <a:rPr lang="de-DE" dirty="0" err="1"/>
              <a:t>других</a:t>
            </a:r>
            <a:r>
              <a:rPr lang="de-DE" dirty="0"/>
              <a:t> </a:t>
            </a:r>
            <a:r>
              <a:rPr lang="de-DE" dirty="0" err="1"/>
              <a:t>людей</a:t>
            </a:r>
            <a:r>
              <a:rPr lang="de-DE" dirty="0"/>
              <a:t> — </a:t>
            </a:r>
            <a:r>
              <a:rPr lang="de-DE" dirty="0" err="1"/>
              <a:t>этим</a:t>
            </a:r>
            <a:r>
              <a:rPr lang="de-DE" dirty="0"/>
              <a:t>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покажете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осуждаете</a:t>
            </a:r>
            <a:r>
              <a:rPr lang="de-DE" dirty="0"/>
              <a:t> </a:t>
            </a:r>
            <a:r>
              <a:rPr lang="de-DE" dirty="0" err="1" smtClean="0"/>
              <a:t>провокатора</a:t>
            </a:r>
            <a:r>
              <a:rPr lang="de-DE" dirty="0" smtClean="0"/>
              <a:t>.</a:t>
            </a:r>
            <a:endParaRPr lang="ru-RU" dirty="0"/>
          </a:p>
          <a:p>
            <a:pPr marL="45720" indent="0">
              <a:buNone/>
            </a:pPr>
            <a:r>
              <a:rPr lang="de-DE" dirty="0" err="1" smtClean="0"/>
              <a:t>Если</a:t>
            </a:r>
            <a:r>
              <a:rPr lang="de-DE" dirty="0" smtClean="0"/>
              <a:t>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уверены</a:t>
            </a:r>
            <a:r>
              <a:rPr lang="de-DE" dirty="0"/>
              <a:t> в </a:t>
            </a:r>
            <a:r>
              <a:rPr lang="de-DE" dirty="0" err="1"/>
              <a:t>своих</a:t>
            </a:r>
            <a:r>
              <a:rPr lang="de-DE" dirty="0"/>
              <a:t> </a:t>
            </a:r>
            <a:r>
              <a:rPr lang="de-DE" dirty="0" err="1"/>
              <a:t>силах</a:t>
            </a:r>
            <a:r>
              <a:rPr lang="de-DE" dirty="0"/>
              <a:t>, </a:t>
            </a:r>
            <a:r>
              <a:rPr lang="de-DE" dirty="0" err="1"/>
              <a:t>наступайте</a:t>
            </a:r>
            <a:r>
              <a:rPr lang="de-DE" dirty="0"/>
              <a:t> </a:t>
            </a:r>
            <a:r>
              <a:rPr lang="de-DE" dirty="0" err="1"/>
              <a:t>немедленно</a:t>
            </a:r>
            <a:r>
              <a:rPr lang="de-DE" dirty="0"/>
              <a:t>, </a:t>
            </a:r>
            <a:r>
              <a:rPr lang="de-DE" dirty="0" err="1"/>
              <a:t>используя</a:t>
            </a:r>
            <a:r>
              <a:rPr lang="de-DE" dirty="0"/>
              <a:t> </a:t>
            </a:r>
            <a:r>
              <a:rPr lang="de-DE" dirty="0" err="1"/>
              <a:t>иронию</a:t>
            </a:r>
            <a:r>
              <a:rPr lang="de-DE" dirty="0"/>
              <a:t>, </a:t>
            </a:r>
            <a:r>
              <a:rPr lang="de-DE" dirty="0" err="1"/>
              <a:t>шутку</a:t>
            </a:r>
            <a:r>
              <a:rPr lang="de-DE" dirty="0"/>
              <a:t>, </a:t>
            </a:r>
            <a:r>
              <a:rPr lang="de-DE" dirty="0" err="1"/>
              <a:t>сарказм</a:t>
            </a:r>
            <a:r>
              <a:rPr lang="de-DE" dirty="0"/>
              <a:t>, а </a:t>
            </a:r>
            <a:r>
              <a:rPr lang="de-DE" dirty="0" err="1"/>
              <a:t>потому</a:t>
            </a:r>
            <a:r>
              <a:rPr lang="de-DE" dirty="0"/>
              <a:t> </a:t>
            </a:r>
            <a:r>
              <a:rPr lang="de-DE" dirty="0" err="1"/>
              <a:t>держите</a:t>
            </a:r>
            <a:r>
              <a:rPr lang="de-DE" dirty="0"/>
              <a:t> </a:t>
            </a:r>
            <a:r>
              <a:rPr lang="de-DE" dirty="0" err="1"/>
              <a:t>наготове</a:t>
            </a:r>
            <a:r>
              <a:rPr lang="de-DE" dirty="0"/>
              <a:t> </a:t>
            </a:r>
            <a:r>
              <a:rPr lang="de-DE" dirty="0" err="1"/>
              <a:t>острые</a:t>
            </a:r>
            <a:r>
              <a:rPr lang="de-DE" dirty="0"/>
              <a:t> </a:t>
            </a:r>
            <a:r>
              <a:rPr lang="de-DE" dirty="0" err="1"/>
              <a:t>изречения</a:t>
            </a:r>
            <a:r>
              <a:rPr lang="de-DE" dirty="0"/>
              <a:t>, </a:t>
            </a:r>
            <a:r>
              <a:rPr lang="de-DE" dirty="0" err="1"/>
              <a:t>басни</a:t>
            </a:r>
            <a:r>
              <a:rPr lang="de-DE" dirty="0"/>
              <a:t>, </a:t>
            </a:r>
            <a:r>
              <a:rPr lang="de-DE" dirty="0" err="1"/>
              <a:t>анекдоты</a:t>
            </a:r>
            <a:r>
              <a:rPr lang="de-DE" dirty="0"/>
              <a:t>, </a:t>
            </a:r>
            <a:r>
              <a:rPr lang="de-DE" dirty="0" err="1"/>
              <a:t>поговорки</a:t>
            </a:r>
            <a:r>
              <a:rPr lang="de-DE" dirty="0"/>
              <a:t>, </a:t>
            </a:r>
            <a:r>
              <a:rPr lang="de-DE" dirty="0" err="1"/>
              <a:t>истории</a:t>
            </a:r>
            <a:r>
              <a:rPr lang="de-DE" dirty="0"/>
              <a:t> («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знаете</a:t>
            </a:r>
            <a:r>
              <a:rPr lang="de-DE" dirty="0"/>
              <a:t>, </a:t>
            </a:r>
            <a:r>
              <a:rPr lang="de-DE" dirty="0" err="1"/>
              <a:t>эта</a:t>
            </a:r>
            <a:r>
              <a:rPr lang="de-DE" dirty="0"/>
              <a:t> </a:t>
            </a:r>
            <a:r>
              <a:rPr lang="de-DE" dirty="0" err="1"/>
              <a:t>реплика</a:t>
            </a:r>
            <a:r>
              <a:rPr lang="de-DE" dirty="0"/>
              <a:t> </a:t>
            </a:r>
            <a:r>
              <a:rPr lang="de-DE" dirty="0" err="1"/>
              <a:t>напомнила</a:t>
            </a:r>
            <a:r>
              <a:rPr lang="de-DE" dirty="0"/>
              <a:t> </a:t>
            </a:r>
            <a:r>
              <a:rPr lang="de-DE" dirty="0" err="1"/>
              <a:t>мне</a:t>
            </a:r>
            <a:r>
              <a:rPr lang="de-DE" dirty="0"/>
              <a:t> </a:t>
            </a:r>
            <a:r>
              <a:rPr lang="de-DE" dirty="0" err="1"/>
              <a:t>случай</a:t>
            </a:r>
            <a:r>
              <a:rPr lang="de-DE" dirty="0"/>
              <a:t>...» — </a:t>
            </a:r>
            <a:r>
              <a:rPr lang="de-DE" dirty="0" err="1"/>
              <a:t>общий</a:t>
            </a:r>
            <a:r>
              <a:rPr lang="de-DE" dirty="0"/>
              <a:t> </a:t>
            </a:r>
            <a:r>
              <a:rPr lang="de-DE" dirty="0" err="1"/>
              <a:t>хохот</a:t>
            </a:r>
            <a:r>
              <a:rPr lang="de-DE" dirty="0"/>
              <a:t> </a:t>
            </a:r>
            <a:r>
              <a:rPr lang="de-DE" dirty="0" err="1"/>
              <a:t>надолго</a:t>
            </a:r>
            <a:r>
              <a:rPr lang="de-DE" dirty="0"/>
              <a:t> </a:t>
            </a:r>
            <a:r>
              <a:rPr lang="de-DE" dirty="0" err="1"/>
              <a:t>посадит</a:t>
            </a:r>
            <a:r>
              <a:rPr lang="de-DE" dirty="0"/>
              <a:t> </a:t>
            </a:r>
            <a:r>
              <a:rPr lang="de-DE" dirty="0" err="1"/>
              <a:t>хама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место</a:t>
            </a:r>
            <a:r>
              <a:rPr lang="de-DE" dirty="0"/>
              <a:t>, </a:t>
            </a:r>
            <a:r>
              <a:rPr lang="de-DE" dirty="0" err="1"/>
              <a:t>даже</a:t>
            </a:r>
            <a:r>
              <a:rPr lang="de-DE" dirty="0"/>
              <a:t> 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то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рассказали</a:t>
            </a:r>
            <a:r>
              <a:rPr lang="de-DE" dirty="0"/>
              <a:t>, и </a:t>
            </a:r>
            <a:r>
              <a:rPr lang="de-DE" dirty="0" err="1"/>
              <a:t>имеет</a:t>
            </a:r>
            <a:r>
              <a:rPr lang="de-DE" dirty="0"/>
              <a:t> </a:t>
            </a:r>
            <a:r>
              <a:rPr lang="de-DE" dirty="0" err="1"/>
              <a:t>весьма</a:t>
            </a:r>
            <a:r>
              <a:rPr lang="de-DE" dirty="0"/>
              <a:t> </a:t>
            </a:r>
            <a:r>
              <a:rPr lang="de-DE" dirty="0" err="1"/>
              <a:t>косвенное</a:t>
            </a:r>
            <a:r>
              <a:rPr lang="de-DE" dirty="0"/>
              <a:t> </a:t>
            </a:r>
            <a:r>
              <a:rPr lang="de-DE" dirty="0" err="1"/>
              <a:t>отношение</a:t>
            </a:r>
            <a:r>
              <a:rPr lang="de-DE" dirty="0"/>
              <a:t> к </a:t>
            </a:r>
            <a:r>
              <a:rPr lang="de-DE" dirty="0" err="1"/>
              <a:t>его</a:t>
            </a:r>
            <a:r>
              <a:rPr lang="de-DE" dirty="0"/>
              <a:t> </a:t>
            </a:r>
            <a:r>
              <a:rPr lang="de-DE" dirty="0" err="1"/>
              <a:t>реплике</a:t>
            </a:r>
            <a:r>
              <a:rPr lang="de-DE" dirty="0" smtClean="0"/>
              <a:t>).</a:t>
            </a:r>
            <a:endParaRPr lang="ru-RU" dirty="0"/>
          </a:p>
          <a:p>
            <a:pPr marL="45720" indent="0">
              <a:buNone/>
            </a:pPr>
            <a:r>
              <a:rPr lang="de-DE" dirty="0" err="1"/>
              <a:t>Еще</a:t>
            </a:r>
            <a:r>
              <a:rPr lang="de-DE" dirty="0"/>
              <a:t> </a:t>
            </a:r>
            <a:r>
              <a:rPr lang="de-DE" dirty="0" err="1"/>
              <a:t>один</a:t>
            </a:r>
            <a:r>
              <a:rPr lang="de-DE" dirty="0"/>
              <a:t> </a:t>
            </a:r>
            <a:r>
              <a:rPr lang="de-DE" dirty="0" err="1"/>
              <a:t>путь</a:t>
            </a:r>
            <a:r>
              <a:rPr lang="de-DE" dirty="0"/>
              <a:t> — </a:t>
            </a:r>
            <a:r>
              <a:rPr lang="de-DE" dirty="0" err="1"/>
              <a:t>попробуйте</a:t>
            </a:r>
            <a:r>
              <a:rPr lang="de-DE" dirty="0"/>
              <a:t> </a:t>
            </a:r>
            <a:r>
              <a:rPr lang="de-DE" dirty="0" err="1"/>
              <a:t>его</a:t>
            </a:r>
            <a:r>
              <a:rPr lang="de-DE" dirty="0"/>
              <a:t> </a:t>
            </a:r>
            <a:r>
              <a:rPr lang="de-DE" dirty="0" err="1"/>
              <a:t>похвалить</a:t>
            </a:r>
            <a:r>
              <a:rPr lang="de-DE" dirty="0"/>
              <a:t>, </a:t>
            </a:r>
            <a:r>
              <a:rPr lang="de-DE" dirty="0" err="1"/>
              <a:t>найти</a:t>
            </a:r>
            <a:r>
              <a:rPr lang="de-DE" dirty="0"/>
              <a:t> </a:t>
            </a:r>
            <a:r>
              <a:rPr lang="de-DE" dirty="0" err="1"/>
              <a:t>какое-то</a:t>
            </a:r>
            <a:r>
              <a:rPr lang="de-DE" dirty="0"/>
              <a:t> </a:t>
            </a:r>
            <a:r>
              <a:rPr lang="de-DE" dirty="0" err="1"/>
              <a:t>рациональное</a:t>
            </a:r>
            <a:r>
              <a:rPr lang="de-DE" dirty="0"/>
              <a:t> </a:t>
            </a:r>
            <a:r>
              <a:rPr lang="de-DE" dirty="0" err="1"/>
              <a:t>зерно</a:t>
            </a:r>
            <a:r>
              <a:rPr lang="de-DE" dirty="0"/>
              <a:t> в </a:t>
            </a:r>
            <a:r>
              <a:rPr lang="de-DE" dirty="0" err="1"/>
              <a:t>его</a:t>
            </a:r>
            <a:r>
              <a:rPr lang="de-DE" dirty="0"/>
              <a:t> </a:t>
            </a:r>
            <a:r>
              <a:rPr lang="de-DE" dirty="0" err="1"/>
              <a:t>реплике</a:t>
            </a:r>
            <a:r>
              <a:rPr lang="de-DE" dirty="0"/>
              <a:t> и </a:t>
            </a:r>
            <a:r>
              <a:rPr lang="de-DE" dirty="0" err="1"/>
              <a:t>используйте</a:t>
            </a:r>
            <a:r>
              <a:rPr lang="de-DE" dirty="0"/>
              <a:t> </a:t>
            </a:r>
            <a:r>
              <a:rPr lang="de-DE" dirty="0" err="1"/>
              <a:t>ее</a:t>
            </a:r>
            <a:r>
              <a:rPr lang="de-DE" dirty="0"/>
              <a:t>, </a:t>
            </a:r>
            <a:r>
              <a:rPr lang="de-DE" dirty="0" err="1"/>
              <a:t>чтобы</a:t>
            </a:r>
            <a:r>
              <a:rPr lang="de-DE" dirty="0"/>
              <a:t> </a:t>
            </a:r>
            <a:r>
              <a:rPr lang="de-DE" dirty="0" err="1"/>
              <a:t>рассказать</a:t>
            </a:r>
            <a:r>
              <a:rPr lang="de-DE" dirty="0"/>
              <a:t> </a:t>
            </a:r>
            <a:r>
              <a:rPr lang="de-DE" dirty="0" err="1"/>
              <a:t>дополнительно</a:t>
            </a:r>
            <a:r>
              <a:rPr lang="de-DE" dirty="0"/>
              <a:t> </a:t>
            </a:r>
            <a:r>
              <a:rPr lang="de-DE" dirty="0" err="1"/>
              <a:t>что-либо</a:t>
            </a:r>
            <a:r>
              <a:rPr lang="de-DE" dirty="0"/>
              <a:t> </a:t>
            </a:r>
            <a:r>
              <a:rPr lang="de-DE" dirty="0" err="1"/>
              <a:t>интересное</a:t>
            </a:r>
            <a:r>
              <a:rPr lang="de-DE" dirty="0"/>
              <a:t>. </a:t>
            </a:r>
            <a:r>
              <a:rPr lang="de-DE" dirty="0" err="1"/>
              <a:t>Эффективен</a:t>
            </a:r>
            <a:r>
              <a:rPr lang="de-DE" dirty="0"/>
              <a:t> </a:t>
            </a:r>
            <a:r>
              <a:rPr lang="de-DE" dirty="0" err="1"/>
              <a:t>также</a:t>
            </a:r>
            <a:r>
              <a:rPr lang="de-DE" dirty="0"/>
              <a:t> «</a:t>
            </a:r>
            <a:r>
              <a:rPr lang="de-DE" dirty="0" err="1"/>
              <a:t>отложенный</a:t>
            </a:r>
            <a:r>
              <a:rPr lang="de-DE" dirty="0"/>
              <a:t> </a:t>
            </a:r>
            <a:r>
              <a:rPr lang="de-DE" dirty="0" err="1"/>
              <a:t>ответ</a:t>
            </a:r>
            <a:r>
              <a:rPr lang="de-DE" dirty="0"/>
              <a:t>». </a:t>
            </a:r>
            <a:r>
              <a:rPr lang="de-DE" dirty="0" err="1"/>
              <a:t>Скажите</a:t>
            </a:r>
            <a:r>
              <a:rPr lang="de-DE" dirty="0"/>
              <a:t>: «Я </a:t>
            </a:r>
            <a:r>
              <a:rPr lang="de-DE" dirty="0" err="1"/>
              <a:t>понял</a:t>
            </a:r>
            <a:r>
              <a:rPr lang="de-DE" dirty="0"/>
              <a:t> </a:t>
            </a:r>
            <a:r>
              <a:rPr lang="de-DE" dirty="0" err="1"/>
              <a:t>вашу</a:t>
            </a:r>
            <a:r>
              <a:rPr lang="de-DE" dirty="0"/>
              <a:t> </a:t>
            </a:r>
            <a:r>
              <a:rPr lang="de-DE" dirty="0" err="1"/>
              <a:t>мысль</a:t>
            </a:r>
            <a:r>
              <a:rPr lang="de-DE" dirty="0"/>
              <a:t> (</a:t>
            </a:r>
            <a:r>
              <a:rPr lang="de-DE" dirty="0" err="1"/>
              <a:t>вопрос</a:t>
            </a:r>
            <a:r>
              <a:rPr lang="de-DE" dirty="0"/>
              <a:t>, </a:t>
            </a:r>
            <a:r>
              <a:rPr lang="de-DE" dirty="0" err="1"/>
              <a:t>идею</a:t>
            </a:r>
            <a:r>
              <a:rPr lang="de-DE" dirty="0"/>
              <a:t>), я </a:t>
            </a:r>
            <a:r>
              <a:rPr lang="de-DE" dirty="0" err="1"/>
              <a:t>отвечу</a:t>
            </a:r>
            <a:r>
              <a:rPr lang="de-DE" dirty="0"/>
              <a:t> </a:t>
            </a:r>
            <a:r>
              <a:rPr lang="de-DE" dirty="0" err="1"/>
              <a:t>вам</a:t>
            </a:r>
            <a:r>
              <a:rPr lang="de-DE" dirty="0"/>
              <a:t>, </a:t>
            </a:r>
            <a:r>
              <a:rPr lang="de-DE" dirty="0" err="1"/>
              <a:t>но</a:t>
            </a:r>
            <a:r>
              <a:rPr lang="de-DE" dirty="0"/>
              <a:t>, 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позволите</a:t>
            </a:r>
            <a:r>
              <a:rPr lang="de-DE" dirty="0"/>
              <a:t>, — в </a:t>
            </a:r>
            <a:r>
              <a:rPr lang="de-DE" dirty="0" err="1"/>
              <a:t>конце</a:t>
            </a:r>
            <a:r>
              <a:rPr lang="de-DE" dirty="0"/>
              <a:t>, а </a:t>
            </a:r>
            <a:r>
              <a:rPr lang="de-DE" dirty="0" err="1"/>
              <a:t>то</a:t>
            </a:r>
            <a:r>
              <a:rPr lang="de-DE" dirty="0"/>
              <a:t> </a:t>
            </a:r>
            <a:r>
              <a:rPr lang="de-DE" dirty="0" err="1"/>
              <a:t>сейчас</a:t>
            </a:r>
            <a:r>
              <a:rPr lang="de-DE" dirty="0"/>
              <a:t> </a:t>
            </a:r>
            <a:r>
              <a:rPr lang="de-DE" dirty="0" err="1"/>
              <a:t>это</a:t>
            </a:r>
            <a:r>
              <a:rPr lang="de-DE" dirty="0"/>
              <a:t> </a:t>
            </a:r>
            <a:r>
              <a:rPr lang="de-DE" dirty="0" err="1"/>
              <a:t>нас</a:t>
            </a:r>
            <a:r>
              <a:rPr lang="de-DE" dirty="0"/>
              <a:t> </a:t>
            </a:r>
            <a:r>
              <a:rPr lang="de-DE" dirty="0" err="1"/>
              <a:t>уведет</a:t>
            </a:r>
            <a:r>
              <a:rPr lang="de-DE" dirty="0"/>
              <a:t> в </a:t>
            </a:r>
            <a:r>
              <a:rPr lang="de-DE" dirty="0" err="1"/>
              <a:t>сторону</a:t>
            </a:r>
            <a:r>
              <a:rPr lang="de-DE" dirty="0"/>
              <a:t>». А в </a:t>
            </a:r>
            <a:r>
              <a:rPr lang="de-DE" dirty="0" err="1"/>
              <a:t>конце</a:t>
            </a:r>
            <a:r>
              <a:rPr lang="de-DE" dirty="0"/>
              <a:t>, </a:t>
            </a:r>
            <a:r>
              <a:rPr lang="de-DE" dirty="0" err="1"/>
              <a:t>когда</a:t>
            </a:r>
            <a:r>
              <a:rPr lang="de-DE" dirty="0"/>
              <a:t> </a:t>
            </a:r>
            <a:r>
              <a:rPr lang="de-DE" dirty="0" err="1"/>
              <a:t>время</a:t>
            </a:r>
            <a:r>
              <a:rPr lang="de-DE" dirty="0"/>
              <a:t> </a:t>
            </a:r>
            <a:r>
              <a:rPr lang="de-DE" dirty="0" err="1"/>
              <a:t>вашего</a:t>
            </a:r>
            <a:r>
              <a:rPr lang="de-DE" dirty="0"/>
              <a:t> </a:t>
            </a:r>
            <a:r>
              <a:rPr lang="de-DE" dirty="0" err="1"/>
              <a:t>выступления</a:t>
            </a:r>
            <a:r>
              <a:rPr lang="de-DE" dirty="0"/>
              <a:t> </a:t>
            </a:r>
            <a:r>
              <a:rPr lang="de-DE" dirty="0" err="1"/>
              <a:t>иссякло</a:t>
            </a:r>
            <a:r>
              <a:rPr lang="de-DE" dirty="0"/>
              <a:t>, </a:t>
            </a:r>
            <a:r>
              <a:rPr lang="de-DE" dirty="0" err="1"/>
              <a:t>обратитесь</a:t>
            </a:r>
            <a:r>
              <a:rPr lang="de-DE" dirty="0"/>
              <a:t> к </a:t>
            </a:r>
            <a:r>
              <a:rPr lang="de-DE" dirty="0" err="1"/>
              <a:t>аудитории</a:t>
            </a:r>
            <a:r>
              <a:rPr lang="de-DE" dirty="0"/>
              <a:t>: «</a:t>
            </a:r>
            <a:r>
              <a:rPr lang="de-DE" dirty="0" err="1"/>
              <a:t>Вот</a:t>
            </a:r>
            <a:r>
              <a:rPr lang="de-DE" dirty="0"/>
              <a:t> </a:t>
            </a:r>
            <a:r>
              <a:rPr lang="de-DE" dirty="0" err="1"/>
              <a:t>тут</a:t>
            </a:r>
            <a:r>
              <a:rPr lang="de-DE" dirty="0"/>
              <a:t> </a:t>
            </a:r>
            <a:r>
              <a:rPr lang="de-DE" dirty="0" err="1"/>
              <a:t>был</a:t>
            </a:r>
            <a:r>
              <a:rPr lang="de-DE" dirty="0"/>
              <a:t> </a:t>
            </a:r>
            <a:r>
              <a:rPr lang="de-DE" dirty="0" err="1"/>
              <a:t>еще</a:t>
            </a:r>
            <a:r>
              <a:rPr lang="de-DE" dirty="0"/>
              <a:t> </a:t>
            </a:r>
            <a:r>
              <a:rPr lang="de-DE" dirty="0" err="1"/>
              <a:t>вопрос</a:t>
            </a:r>
            <a:r>
              <a:rPr lang="de-DE" dirty="0"/>
              <a:t>, </a:t>
            </a:r>
            <a:r>
              <a:rPr lang="de-DE" dirty="0" err="1"/>
              <a:t>надо</a:t>
            </a:r>
            <a:r>
              <a:rPr lang="de-DE" dirty="0"/>
              <a:t> </a:t>
            </a:r>
            <a:r>
              <a:rPr lang="de-DE" dirty="0" err="1"/>
              <a:t>отвечать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него</a:t>
            </a:r>
            <a:r>
              <a:rPr lang="de-DE" dirty="0"/>
              <a:t>?». </a:t>
            </a:r>
            <a:r>
              <a:rPr lang="de-DE" dirty="0" err="1"/>
              <a:t>Обязательно</a:t>
            </a:r>
            <a:r>
              <a:rPr lang="de-DE" dirty="0"/>
              <a:t> </a:t>
            </a:r>
            <a:r>
              <a:rPr lang="de-DE" dirty="0" err="1"/>
              <a:t>несколько</a:t>
            </a:r>
            <a:r>
              <a:rPr lang="de-DE" dirty="0"/>
              <a:t> </a:t>
            </a:r>
            <a:r>
              <a:rPr lang="de-DE" dirty="0" err="1"/>
              <a:t>человек</a:t>
            </a:r>
            <a:r>
              <a:rPr lang="de-DE" dirty="0"/>
              <a:t> </a:t>
            </a:r>
            <a:r>
              <a:rPr lang="de-DE" dirty="0" err="1"/>
              <a:t>крикнут</a:t>
            </a:r>
            <a:r>
              <a:rPr lang="de-DE" dirty="0"/>
              <a:t>: «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надо</a:t>
            </a:r>
            <a:r>
              <a:rPr lang="de-DE" dirty="0"/>
              <a:t>, </a:t>
            </a:r>
            <a:r>
              <a:rPr lang="de-DE" dirty="0" err="1"/>
              <a:t>все</a:t>
            </a:r>
            <a:r>
              <a:rPr lang="de-DE" dirty="0"/>
              <a:t> </a:t>
            </a:r>
            <a:r>
              <a:rPr lang="de-DE" dirty="0" err="1"/>
              <a:t>ясно</a:t>
            </a:r>
            <a:r>
              <a:rPr lang="de-DE" dirty="0"/>
              <a:t>!» — «</a:t>
            </a:r>
            <a:r>
              <a:rPr lang="de-DE" dirty="0" err="1"/>
              <a:t>Ну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надо</a:t>
            </a:r>
            <a:r>
              <a:rPr lang="de-DE" dirty="0"/>
              <a:t>, </a:t>
            </a:r>
            <a:r>
              <a:rPr lang="de-DE" dirty="0" err="1"/>
              <a:t>так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надо</a:t>
            </a:r>
            <a:r>
              <a:rPr lang="de-DE" dirty="0"/>
              <a:t>. </a:t>
            </a:r>
            <a:r>
              <a:rPr lang="de-DE" dirty="0" err="1"/>
              <a:t>Благодарю</a:t>
            </a:r>
            <a:r>
              <a:rPr lang="de-DE" dirty="0"/>
              <a:t> </a:t>
            </a:r>
            <a:r>
              <a:rPr lang="de-DE" dirty="0" err="1"/>
              <a:t>за</a:t>
            </a:r>
            <a:r>
              <a:rPr lang="de-DE" dirty="0"/>
              <a:t> </a:t>
            </a:r>
            <a:r>
              <a:rPr lang="de-DE" dirty="0" err="1"/>
              <a:t>внимание</a:t>
            </a:r>
            <a:r>
              <a:rPr lang="de-DE" dirty="0" smtClean="0"/>
              <a:t>».</a:t>
            </a:r>
            <a:endParaRPr lang="ru-RU" dirty="0"/>
          </a:p>
          <a:p>
            <a:pPr marL="45720" indent="0">
              <a:buNone/>
            </a:pPr>
            <a:r>
              <a:rPr lang="de-DE" dirty="0" err="1"/>
              <a:t>Можно</a:t>
            </a:r>
            <a:r>
              <a:rPr lang="de-DE" dirty="0"/>
              <a:t> </a:t>
            </a:r>
            <a:r>
              <a:rPr lang="de-DE" dirty="0" err="1"/>
              <a:t>попросить</a:t>
            </a:r>
            <a:r>
              <a:rPr lang="de-DE" dirty="0"/>
              <a:t> </a:t>
            </a:r>
            <a:r>
              <a:rPr lang="de-DE" dirty="0" err="1"/>
              <a:t>провокатора</a:t>
            </a:r>
            <a:r>
              <a:rPr lang="de-DE" dirty="0"/>
              <a:t> </a:t>
            </a:r>
            <a:r>
              <a:rPr lang="de-DE" dirty="0" err="1"/>
              <a:t>минуточку</a:t>
            </a:r>
            <a:r>
              <a:rPr lang="de-DE" dirty="0"/>
              <a:t> </a:t>
            </a:r>
            <a:r>
              <a:rPr lang="de-DE" dirty="0" err="1"/>
              <a:t>подождать</a:t>
            </a:r>
            <a:r>
              <a:rPr lang="de-DE" dirty="0"/>
              <a:t>. «</a:t>
            </a:r>
            <a:r>
              <a:rPr lang="de-DE" dirty="0" err="1"/>
              <a:t>Минуточку</a:t>
            </a:r>
            <a:r>
              <a:rPr lang="de-DE" dirty="0"/>
              <a:t>, я </a:t>
            </a:r>
            <a:r>
              <a:rPr lang="de-DE" dirty="0" err="1"/>
              <a:t>только</a:t>
            </a:r>
            <a:r>
              <a:rPr lang="de-DE" dirty="0"/>
              <a:t> </a:t>
            </a:r>
            <a:r>
              <a:rPr lang="de-DE" dirty="0" err="1"/>
              <a:t>закончу</a:t>
            </a:r>
            <a:r>
              <a:rPr lang="de-DE" dirty="0"/>
              <a:t> </a:t>
            </a:r>
            <a:r>
              <a:rPr lang="de-DE" dirty="0" err="1"/>
              <a:t>мысль</a:t>
            </a:r>
            <a:r>
              <a:rPr lang="de-DE" dirty="0"/>
              <a:t>...». </a:t>
            </a:r>
            <a:r>
              <a:rPr lang="de-DE" dirty="0" err="1"/>
              <a:t>Поговорив</a:t>
            </a:r>
            <a:r>
              <a:rPr lang="de-DE" dirty="0"/>
              <a:t> </a:t>
            </a:r>
            <a:r>
              <a:rPr lang="de-DE" dirty="0" err="1"/>
              <a:t>еще</a:t>
            </a:r>
            <a:r>
              <a:rPr lang="de-DE" dirty="0"/>
              <a:t> </a:t>
            </a:r>
            <a:r>
              <a:rPr lang="de-DE" dirty="0" err="1"/>
              <a:t>минуты</a:t>
            </a:r>
            <a:r>
              <a:rPr lang="de-DE" dirty="0"/>
              <a:t> 2-3,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меньше</a:t>
            </a:r>
            <a:r>
              <a:rPr lang="de-DE" dirty="0"/>
              <a:t>, </a:t>
            </a:r>
            <a:r>
              <a:rPr lang="de-DE" dirty="0" err="1"/>
              <a:t>обратитесь</a:t>
            </a:r>
            <a:r>
              <a:rPr lang="de-DE" dirty="0"/>
              <a:t> к </a:t>
            </a:r>
            <a:r>
              <a:rPr lang="de-DE" dirty="0" err="1"/>
              <a:t>провокатору</a:t>
            </a:r>
            <a:r>
              <a:rPr lang="de-DE" dirty="0"/>
              <a:t>: «</a:t>
            </a:r>
            <a:r>
              <a:rPr lang="de-DE" dirty="0" err="1"/>
              <a:t>Так</a:t>
            </a:r>
            <a:r>
              <a:rPr lang="de-DE" dirty="0"/>
              <a:t>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хотели</a:t>
            </a:r>
            <a:r>
              <a:rPr lang="de-DE" dirty="0"/>
              <a:t> </a:t>
            </a:r>
            <a:r>
              <a:rPr lang="de-DE" dirty="0" err="1"/>
              <a:t>сказать</a:t>
            </a:r>
            <a:r>
              <a:rPr lang="de-DE" dirty="0"/>
              <a:t>? </a:t>
            </a:r>
            <a:r>
              <a:rPr lang="de-DE" dirty="0" err="1"/>
              <a:t>Ничего</a:t>
            </a:r>
            <a:r>
              <a:rPr lang="de-DE" dirty="0"/>
              <a:t>? </a:t>
            </a:r>
            <a:r>
              <a:rPr lang="de-DE" dirty="0" err="1"/>
              <a:t>Ну</a:t>
            </a:r>
            <a:r>
              <a:rPr lang="de-DE" dirty="0"/>
              <a:t> </a:t>
            </a:r>
            <a:r>
              <a:rPr lang="de-DE" dirty="0" err="1"/>
              <a:t>тогда</a:t>
            </a:r>
            <a:r>
              <a:rPr lang="de-DE" dirty="0"/>
              <a:t> </a:t>
            </a:r>
            <a:r>
              <a:rPr lang="de-DE" dirty="0" err="1"/>
              <a:t>мы</a:t>
            </a:r>
            <a:r>
              <a:rPr lang="de-DE" dirty="0"/>
              <a:t> </a:t>
            </a:r>
            <a:r>
              <a:rPr lang="de-DE" dirty="0" err="1"/>
              <a:t>пойдем</a:t>
            </a:r>
            <a:r>
              <a:rPr lang="de-DE" dirty="0"/>
              <a:t> </a:t>
            </a:r>
            <a:r>
              <a:rPr lang="de-DE" dirty="0" err="1"/>
              <a:t>дальше</a:t>
            </a:r>
            <a:r>
              <a:rPr lang="de-DE" dirty="0"/>
              <a:t>!».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73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364" y="180109"/>
            <a:ext cx="11485418" cy="5763491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de-DE" dirty="0" err="1"/>
              <a:t>Можно</a:t>
            </a:r>
            <a:r>
              <a:rPr lang="de-DE" dirty="0"/>
              <a:t> </a:t>
            </a:r>
            <a:r>
              <a:rPr lang="de-DE" dirty="0" err="1"/>
              <a:t>признать</a:t>
            </a:r>
            <a:r>
              <a:rPr lang="de-DE" dirty="0"/>
              <a:t>: «</a:t>
            </a:r>
            <a:r>
              <a:rPr lang="de-DE" dirty="0" err="1"/>
              <a:t>Да</a:t>
            </a:r>
            <a:r>
              <a:rPr lang="de-DE" dirty="0"/>
              <a:t>, в </a:t>
            </a:r>
            <a:r>
              <a:rPr lang="de-DE" dirty="0" err="1"/>
              <a:t>том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говорите</a:t>
            </a:r>
            <a:r>
              <a:rPr lang="de-DE" dirty="0"/>
              <a:t>, </a:t>
            </a:r>
            <a:r>
              <a:rPr lang="de-DE" dirty="0" err="1"/>
              <a:t>есть</a:t>
            </a:r>
            <a:r>
              <a:rPr lang="de-DE" dirty="0"/>
              <a:t> </a:t>
            </a:r>
            <a:r>
              <a:rPr lang="de-DE" dirty="0" err="1"/>
              <a:t>проблема</a:t>
            </a:r>
            <a:r>
              <a:rPr lang="de-DE" dirty="0"/>
              <a:t>. К </a:t>
            </a:r>
            <a:r>
              <a:rPr lang="de-DE" dirty="0" err="1"/>
              <a:t>сожалению</a:t>
            </a:r>
            <a:r>
              <a:rPr lang="de-DE" dirty="0"/>
              <a:t>, </a:t>
            </a:r>
            <a:r>
              <a:rPr lang="de-DE" dirty="0" err="1"/>
              <a:t>мы</a:t>
            </a:r>
            <a:r>
              <a:rPr lang="de-DE" dirty="0"/>
              <a:t> </a:t>
            </a:r>
            <a:r>
              <a:rPr lang="de-DE" dirty="0" err="1"/>
              <a:t>ее</a:t>
            </a:r>
            <a:r>
              <a:rPr lang="de-DE" dirty="0"/>
              <a:t> </a:t>
            </a:r>
            <a:r>
              <a:rPr lang="de-DE" dirty="0" err="1"/>
              <a:t>сейчас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решим</a:t>
            </a:r>
            <a:r>
              <a:rPr lang="de-DE" dirty="0"/>
              <a:t>, </a:t>
            </a:r>
            <a:r>
              <a:rPr lang="de-DE" dirty="0" err="1"/>
              <a:t>об</a:t>
            </a:r>
            <a:r>
              <a:rPr lang="de-DE" dirty="0"/>
              <a:t> </a:t>
            </a:r>
            <a:r>
              <a:rPr lang="de-DE" dirty="0" err="1"/>
              <a:t>этом</a:t>
            </a:r>
            <a:r>
              <a:rPr lang="de-DE" dirty="0"/>
              <a:t> </a:t>
            </a:r>
            <a:r>
              <a:rPr lang="de-DE" dirty="0" err="1"/>
              <a:t>надо</a:t>
            </a:r>
            <a:r>
              <a:rPr lang="de-DE" dirty="0"/>
              <a:t> </a:t>
            </a:r>
            <a:r>
              <a:rPr lang="de-DE" dirty="0" err="1"/>
              <a:t>поговорить</a:t>
            </a:r>
            <a:r>
              <a:rPr lang="de-DE" dirty="0"/>
              <a:t> </a:t>
            </a:r>
            <a:r>
              <a:rPr lang="de-DE" dirty="0" err="1"/>
              <a:t>отдельно</a:t>
            </a:r>
            <a:r>
              <a:rPr lang="de-DE" dirty="0" smtClean="0"/>
              <a:t>».</a:t>
            </a:r>
            <a:endParaRPr lang="ru-RU" dirty="0"/>
          </a:p>
          <a:p>
            <a:pPr marL="45720" indent="0">
              <a:buNone/>
            </a:pPr>
            <a:r>
              <a:rPr lang="de-DE" dirty="0"/>
              <a:t>И </a:t>
            </a:r>
            <a:r>
              <a:rPr lang="de-DE" dirty="0" err="1"/>
              <a:t>еще</a:t>
            </a:r>
            <a:r>
              <a:rPr lang="de-DE" dirty="0"/>
              <a:t> </a:t>
            </a:r>
            <a:r>
              <a:rPr lang="de-DE" dirty="0" err="1"/>
              <a:t>один</a:t>
            </a:r>
            <a:r>
              <a:rPr lang="de-DE" dirty="0"/>
              <a:t> </a:t>
            </a:r>
            <a:r>
              <a:rPr lang="de-DE" dirty="0" err="1"/>
              <a:t>путь</a:t>
            </a:r>
            <a:r>
              <a:rPr lang="de-DE" dirty="0"/>
              <a:t> — </a:t>
            </a:r>
            <a:r>
              <a:rPr lang="de-DE" dirty="0" err="1"/>
              <a:t>если</a:t>
            </a:r>
            <a:r>
              <a:rPr lang="de-DE" dirty="0"/>
              <a:t> </a:t>
            </a:r>
            <a:r>
              <a:rPr lang="de-DE" dirty="0" err="1"/>
              <a:t>реплика</a:t>
            </a:r>
            <a:r>
              <a:rPr lang="de-DE" dirty="0"/>
              <a:t> </a:t>
            </a:r>
            <a:r>
              <a:rPr lang="de-DE" dirty="0" err="1"/>
              <a:t>очень</a:t>
            </a:r>
            <a:r>
              <a:rPr lang="de-DE" dirty="0"/>
              <a:t> </a:t>
            </a:r>
            <a:r>
              <a:rPr lang="de-DE" dirty="0" err="1"/>
              <a:t>груба</a:t>
            </a:r>
            <a:r>
              <a:rPr lang="de-DE" dirty="0"/>
              <a:t>, </a:t>
            </a:r>
            <a:r>
              <a:rPr lang="de-DE" dirty="0" err="1"/>
              <a:t>следует</a:t>
            </a:r>
            <a:r>
              <a:rPr lang="de-DE" dirty="0"/>
              <a:t> </a:t>
            </a:r>
            <a:r>
              <a:rPr lang="de-DE" dirty="0" err="1"/>
              <a:t>сказать</a:t>
            </a:r>
            <a:r>
              <a:rPr lang="de-DE" dirty="0"/>
              <a:t>: «</a:t>
            </a:r>
            <a:r>
              <a:rPr lang="de-DE" dirty="0" err="1"/>
              <a:t>Простите</a:t>
            </a:r>
            <a:r>
              <a:rPr lang="de-DE" dirty="0"/>
              <a:t>, я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понял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вы</a:t>
            </a:r>
            <a:r>
              <a:rPr lang="de-DE" dirty="0"/>
              <a:t> </a:t>
            </a:r>
            <a:r>
              <a:rPr lang="de-DE" dirty="0" err="1"/>
              <a:t>сказали</a:t>
            </a:r>
            <a:r>
              <a:rPr lang="de-DE" dirty="0"/>
              <a:t>. </a:t>
            </a:r>
            <a:r>
              <a:rPr lang="de-DE" dirty="0" err="1"/>
              <a:t>Будьте</a:t>
            </a:r>
            <a:r>
              <a:rPr lang="de-DE" dirty="0"/>
              <a:t> </a:t>
            </a:r>
            <a:r>
              <a:rPr lang="de-DE" dirty="0" err="1"/>
              <a:t>добры</a:t>
            </a:r>
            <a:r>
              <a:rPr lang="de-DE" dirty="0"/>
              <a:t>, </a:t>
            </a:r>
            <a:r>
              <a:rPr lang="de-DE" dirty="0" err="1"/>
              <a:t>повторите</a:t>
            </a:r>
            <a:r>
              <a:rPr lang="de-DE" dirty="0"/>
              <a:t> </a:t>
            </a:r>
            <a:r>
              <a:rPr lang="de-DE" dirty="0" err="1"/>
              <a:t>еще</a:t>
            </a:r>
            <a:r>
              <a:rPr lang="de-DE" dirty="0"/>
              <a:t> </a:t>
            </a:r>
            <a:r>
              <a:rPr lang="de-DE" dirty="0" err="1"/>
              <a:t>раз</a:t>
            </a:r>
            <a:r>
              <a:rPr lang="de-DE" dirty="0"/>
              <a:t> </a:t>
            </a:r>
            <a:r>
              <a:rPr lang="de-DE" dirty="0" err="1"/>
              <a:t>погромче</a:t>
            </a:r>
            <a:r>
              <a:rPr lang="de-DE" dirty="0"/>
              <a:t> и </a:t>
            </a:r>
            <a:r>
              <a:rPr lang="de-DE" dirty="0" err="1"/>
              <a:t>помедленнее</a:t>
            </a:r>
            <a:r>
              <a:rPr lang="de-DE" dirty="0"/>
              <a:t>!» (</a:t>
            </a:r>
            <a:r>
              <a:rPr lang="de-DE" dirty="0" err="1"/>
              <a:t>Как</a:t>
            </a:r>
            <a:r>
              <a:rPr lang="de-DE" dirty="0"/>
              <a:t> </a:t>
            </a:r>
            <a:r>
              <a:rPr lang="de-DE" dirty="0" err="1"/>
              <a:t>правило</a:t>
            </a:r>
            <a:r>
              <a:rPr lang="de-DE" dirty="0"/>
              <a:t>, </a:t>
            </a:r>
            <a:r>
              <a:rPr lang="de-DE" dirty="0" err="1"/>
              <a:t>второй</a:t>
            </a:r>
            <a:r>
              <a:rPr lang="de-DE" dirty="0"/>
              <a:t> </a:t>
            </a:r>
            <a:r>
              <a:rPr lang="de-DE" dirty="0" err="1"/>
              <a:t>раз</a:t>
            </a:r>
            <a:r>
              <a:rPr lang="de-DE" dirty="0"/>
              <a:t> </a:t>
            </a:r>
            <a:r>
              <a:rPr lang="de-DE" dirty="0" err="1"/>
              <a:t>грубость</a:t>
            </a:r>
            <a:r>
              <a:rPr lang="de-DE" dirty="0"/>
              <a:t> </a:t>
            </a:r>
            <a:r>
              <a:rPr lang="de-DE" dirty="0" err="1"/>
              <a:t>сказать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смогут</a:t>
            </a:r>
            <a:r>
              <a:rPr lang="de-DE" dirty="0"/>
              <a:t> и </a:t>
            </a:r>
            <a:r>
              <a:rPr lang="de-DE" dirty="0" err="1"/>
              <a:t>вам</a:t>
            </a:r>
            <a:r>
              <a:rPr lang="de-DE" dirty="0"/>
              <a:t> </a:t>
            </a:r>
            <a:r>
              <a:rPr lang="de-DE" dirty="0" err="1"/>
              <a:t>не</a:t>
            </a:r>
            <a:r>
              <a:rPr lang="de-DE" dirty="0"/>
              <a:t> </a:t>
            </a:r>
            <a:r>
              <a:rPr lang="de-DE" dirty="0" err="1"/>
              <a:t>придется</a:t>
            </a:r>
            <a:r>
              <a:rPr lang="de-DE" dirty="0"/>
              <a:t>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нее</a:t>
            </a:r>
            <a:r>
              <a:rPr lang="de-DE" dirty="0"/>
              <a:t> </a:t>
            </a:r>
            <a:r>
              <a:rPr lang="de-DE" dirty="0" err="1"/>
              <a:t>отвечать</a:t>
            </a:r>
            <a:r>
              <a:rPr lang="de-DE" dirty="0"/>
              <a:t>.) «</a:t>
            </a:r>
            <a:r>
              <a:rPr lang="de-DE" dirty="0" err="1"/>
              <a:t>Ну</a:t>
            </a:r>
            <a:r>
              <a:rPr lang="de-DE" dirty="0"/>
              <a:t> </a:t>
            </a:r>
            <a:r>
              <a:rPr lang="de-DE" dirty="0" err="1"/>
              <a:t>тогда</a:t>
            </a:r>
            <a:r>
              <a:rPr lang="de-DE" dirty="0"/>
              <a:t> </a:t>
            </a:r>
            <a:r>
              <a:rPr lang="de-DE" dirty="0" err="1"/>
              <a:t>идем</a:t>
            </a:r>
            <a:r>
              <a:rPr lang="de-DE" dirty="0"/>
              <a:t> </a:t>
            </a:r>
            <a:r>
              <a:rPr lang="de-DE" dirty="0" err="1"/>
              <a:t>дальше</a:t>
            </a:r>
            <a:r>
              <a:rPr lang="de-DE" dirty="0"/>
              <a:t>».</a:t>
            </a:r>
            <a:endParaRPr lang="ru-RU" dirty="0"/>
          </a:p>
          <a:p>
            <a:pPr marL="45720" indent="0">
              <a:buNone/>
            </a:pPr>
            <a:r>
              <a:rPr lang="de-DE" dirty="0" err="1" smtClean="0"/>
              <a:t>Резко</a:t>
            </a:r>
            <a:r>
              <a:rPr lang="de-DE" dirty="0" smtClean="0"/>
              <a:t> </a:t>
            </a:r>
            <a:r>
              <a:rPr lang="de-DE" dirty="0" err="1"/>
              <a:t>выраженное</a:t>
            </a:r>
            <a:r>
              <a:rPr lang="de-DE" dirty="0"/>
              <a:t> </a:t>
            </a:r>
            <a:r>
              <a:rPr lang="de-DE" dirty="0" err="1"/>
              <a:t>несогласие</a:t>
            </a:r>
            <a:r>
              <a:rPr lang="de-DE" dirty="0"/>
              <a:t> </a:t>
            </a:r>
            <a:r>
              <a:rPr lang="de-DE" dirty="0" err="1"/>
              <a:t>можно</a:t>
            </a:r>
            <a:r>
              <a:rPr lang="de-DE" dirty="0"/>
              <a:t> </a:t>
            </a:r>
            <a:r>
              <a:rPr lang="de-DE" dirty="0" err="1"/>
              <a:t>перевести</a:t>
            </a:r>
            <a:r>
              <a:rPr lang="de-DE" dirty="0"/>
              <a:t> в </a:t>
            </a:r>
            <a:r>
              <a:rPr lang="de-DE" dirty="0" err="1"/>
              <a:t>личную</a:t>
            </a:r>
            <a:r>
              <a:rPr lang="de-DE" dirty="0"/>
              <a:t> </a:t>
            </a:r>
            <a:r>
              <a:rPr lang="de-DE" dirty="0" err="1"/>
              <a:t>плоскость</a:t>
            </a:r>
            <a:r>
              <a:rPr lang="de-DE" dirty="0"/>
              <a:t>. </a:t>
            </a:r>
            <a:r>
              <a:rPr lang="de-DE" dirty="0" err="1"/>
              <a:t>Так</a:t>
            </a:r>
            <a:r>
              <a:rPr lang="de-DE" dirty="0"/>
              <a:t>, </a:t>
            </a:r>
            <a:r>
              <a:rPr lang="de-DE" dirty="0" err="1"/>
              <a:t>на</a:t>
            </a:r>
            <a:r>
              <a:rPr lang="de-DE" dirty="0"/>
              <a:t> </a:t>
            </a:r>
            <a:r>
              <a:rPr lang="de-DE" dirty="0" err="1"/>
              <a:t>лекции</a:t>
            </a:r>
            <a:r>
              <a:rPr lang="de-DE" dirty="0"/>
              <a:t>, </a:t>
            </a:r>
            <a:r>
              <a:rPr lang="de-DE" dirty="0" err="1"/>
              <a:t>посвященной</a:t>
            </a:r>
            <a:r>
              <a:rPr lang="de-DE" dirty="0"/>
              <a:t> </a:t>
            </a:r>
            <a:r>
              <a:rPr lang="de-DE" dirty="0" err="1"/>
              <a:t>общению</a:t>
            </a:r>
            <a:r>
              <a:rPr lang="de-DE" dirty="0"/>
              <a:t> в </a:t>
            </a:r>
            <a:r>
              <a:rPr lang="de-DE" dirty="0" err="1"/>
              <a:t>семье</a:t>
            </a:r>
            <a:r>
              <a:rPr lang="de-DE" dirty="0"/>
              <a:t>, </a:t>
            </a:r>
            <a:r>
              <a:rPr lang="de-DE" dirty="0" err="1"/>
              <a:t>одна</a:t>
            </a:r>
            <a:r>
              <a:rPr lang="de-DE" dirty="0"/>
              <a:t> </a:t>
            </a:r>
            <a:r>
              <a:rPr lang="de-DE" dirty="0" err="1"/>
              <a:t>слушательница</a:t>
            </a:r>
            <a:r>
              <a:rPr lang="de-DE" dirty="0"/>
              <a:t> </a:t>
            </a:r>
            <a:r>
              <a:rPr lang="de-DE" dirty="0" err="1"/>
              <a:t>возмущенно</a:t>
            </a:r>
            <a:r>
              <a:rPr lang="de-DE" dirty="0"/>
              <a:t> </a:t>
            </a:r>
            <a:r>
              <a:rPr lang="de-DE" dirty="0" err="1"/>
              <a:t>выкрикнула</a:t>
            </a:r>
            <a:r>
              <a:rPr lang="de-DE" dirty="0"/>
              <a:t>: «</a:t>
            </a:r>
            <a:r>
              <a:rPr lang="de-DE" dirty="0" err="1"/>
              <a:t>Так</a:t>
            </a:r>
            <a:r>
              <a:rPr lang="de-DE" dirty="0"/>
              <a:t>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же</a:t>
            </a:r>
            <a:r>
              <a:rPr lang="de-DE" dirty="0"/>
              <a:t>, </a:t>
            </a:r>
            <a:r>
              <a:rPr lang="de-DE" dirty="0" err="1"/>
              <a:t>мужу</a:t>
            </a:r>
            <a:r>
              <a:rPr lang="de-DE" dirty="0"/>
              <a:t>, </a:t>
            </a:r>
            <a:r>
              <a:rPr lang="de-DE" dirty="0" err="1"/>
              <a:t>по-вашему</a:t>
            </a:r>
            <a:r>
              <a:rPr lang="de-DE" dirty="0"/>
              <a:t>, </a:t>
            </a:r>
            <a:r>
              <a:rPr lang="de-DE" dirty="0" err="1"/>
              <a:t>вообще</a:t>
            </a:r>
            <a:r>
              <a:rPr lang="de-DE" dirty="0"/>
              <a:t> </a:t>
            </a:r>
            <a:r>
              <a:rPr lang="de-DE" dirty="0" err="1"/>
              <a:t>никаких</a:t>
            </a:r>
            <a:r>
              <a:rPr lang="de-DE" dirty="0"/>
              <a:t> </a:t>
            </a:r>
            <a:r>
              <a:rPr lang="de-DE" dirty="0" err="1"/>
              <a:t>замечаний</a:t>
            </a:r>
            <a:r>
              <a:rPr lang="de-DE" dirty="0"/>
              <a:t> </a:t>
            </a:r>
            <a:r>
              <a:rPr lang="de-DE" dirty="0" err="1"/>
              <a:t>делать</a:t>
            </a:r>
            <a:r>
              <a:rPr lang="de-DE" dirty="0"/>
              <a:t> </a:t>
            </a:r>
            <a:r>
              <a:rPr lang="de-DE" dirty="0" err="1"/>
              <a:t>нельзя</a:t>
            </a:r>
            <a:r>
              <a:rPr lang="de-DE" dirty="0"/>
              <a:t>?» — «Я </a:t>
            </a:r>
            <a:r>
              <a:rPr lang="de-DE" dirty="0" err="1"/>
              <a:t>понимаю</a:t>
            </a:r>
            <a:r>
              <a:rPr lang="de-DE" dirty="0"/>
              <a:t> </a:t>
            </a:r>
            <a:r>
              <a:rPr lang="de-DE" dirty="0" err="1"/>
              <a:t>ваши</a:t>
            </a:r>
            <a:r>
              <a:rPr lang="de-DE" dirty="0"/>
              <a:t> </a:t>
            </a:r>
            <a:r>
              <a:rPr lang="de-DE" dirty="0" err="1"/>
              <a:t>проблемы</a:t>
            </a:r>
            <a:r>
              <a:rPr lang="de-DE" dirty="0"/>
              <a:t>, — </a:t>
            </a:r>
            <a:r>
              <a:rPr lang="de-DE" dirty="0" err="1"/>
              <a:t>ответил</a:t>
            </a:r>
            <a:r>
              <a:rPr lang="de-DE" dirty="0"/>
              <a:t> </a:t>
            </a:r>
            <a:r>
              <a:rPr lang="de-DE" dirty="0" err="1"/>
              <a:t>лектор</a:t>
            </a:r>
            <a:r>
              <a:rPr lang="de-DE" dirty="0"/>
              <a:t>. — Я </a:t>
            </a:r>
            <a:r>
              <a:rPr lang="de-DE" dirty="0" err="1"/>
              <a:t>уверен</a:t>
            </a:r>
            <a:r>
              <a:rPr lang="de-DE" dirty="0"/>
              <a:t>, </a:t>
            </a:r>
            <a:r>
              <a:rPr lang="de-DE" dirty="0" err="1"/>
              <a:t>что</a:t>
            </a:r>
            <a:r>
              <a:rPr lang="de-DE" dirty="0"/>
              <a:t> </a:t>
            </a:r>
            <a:r>
              <a:rPr lang="de-DE" dirty="0" err="1"/>
              <a:t>вашему</a:t>
            </a:r>
            <a:r>
              <a:rPr lang="de-DE" dirty="0"/>
              <a:t> </a:t>
            </a:r>
            <a:r>
              <a:rPr lang="de-DE" dirty="0" err="1"/>
              <a:t>мужу</a:t>
            </a:r>
            <a:r>
              <a:rPr lang="de-DE" dirty="0"/>
              <a:t> </a:t>
            </a:r>
            <a:r>
              <a:rPr lang="de-DE" dirty="0" err="1"/>
              <a:t>обязательно</a:t>
            </a:r>
            <a:r>
              <a:rPr lang="de-DE" dirty="0"/>
              <a:t> </a:t>
            </a:r>
            <a:r>
              <a:rPr lang="de-DE" dirty="0" err="1"/>
              <a:t>надо</a:t>
            </a:r>
            <a:r>
              <a:rPr lang="de-DE" dirty="0"/>
              <a:t> </a:t>
            </a:r>
            <a:r>
              <a:rPr lang="de-DE" dirty="0" err="1"/>
              <a:t>делать</a:t>
            </a:r>
            <a:r>
              <a:rPr lang="de-DE" dirty="0"/>
              <a:t> </a:t>
            </a:r>
            <a:r>
              <a:rPr lang="de-DE" dirty="0" err="1"/>
              <a:t>замечания</a:t>
            </a:r>
            <a:r>
              <a:rPr lang="de-DE" dirty="0"/>
              <a:t>». </a:t>
            </a:r>
            <a:r>
              <a:rPr lang="de-DE" dirty="0" err="1"/>
              <a:t>Ответ</a:t>
            </a:r>
            <a:r>
              <a:rPr lang="de-DE" dirty="0"/>
              <a:t> </a:t>
            </a:r>
            <a:r>
              <a:rPr lang="de-DE" dirty="0" err="1"/>
              <a:t>потонул</a:t>
            </a:r>
            <a:r>
              <a:rPr lang="de-DE" dirty="0"/>
              <a:t> в </a:t>
            </a:r>
            <a:r>
              <a:rPr lang="de-DE" dirty="0" err="1"/>
              <a:t>общем</a:t>
            </a:r>
            <a:r>
              <a:rPr lang="de-DE" dirty="0"/>
              <a:t> </a:t>
            </a:r>
            <a:r>
              <a:rPr lang="de-DE" dirty="0" err="1"/>
              <a:t>хохоте</a:t>
            </a:r>
            <a:r>
              <a:rPr lang="de-DE" dirty="0"/>
              <a:t> </a:t>
            </a:r>
            <a:r>
              <a:rPr lang="de-DE" dirty="0" err="1"/>
              <a:t>аудитории</a:t>
            </a:r>
            <a:r>
              <a:rPr lang="de-DE" dirty="0"/>
              <a:t>, </a:t>
            </a:r>
            <a:r>
              <a:rPr lang="de-DE" dirty="0" err="1"/>
              <a:t>причем</a:t>
            </a:r>
            <a:r>
              <a:rPr lang="de-DE" dirty="0"/>
              <a:t> </a:t>
            </a:r>
            <a:r>
              <a:rPr lang="de-DE" dirty="0" err="1"/>
              <a:t>засмеялась</a:t>
            </a:r>
            <a:r>
              <a:rPr lang="de-DE" dirty="0"/>
              <a:t> и </a:t>
            </a:r>
            <a:r>
              <a:rPr lang="de-DE" dirty="0" err="1"/>
              <a:t>сама</a:t>
            </a:r>
            <a:r>
              <a:rPr lang="de-DE" dirty="0"/>
              <a:t> </a:t>
            </a:r>
            <a:r>
              <a:rPr lang="de-DE" dirty="0" err="1"/>
              <a:t>слушательница</a:t>
            </a:r>
            <a:r>
              <a:rPr lang="de-DE" dirty="0"/>
              <a:t>, </a:t>
            </a:r>
            <a:r>
              <a:rPr lang="de-DE" dirty="0" err="1"/>
              <a:t>задавшая</a:t>
            </a:r>
            <a:r>
              <a:rPr lang="de-DE" dirty="0"/>
              <a:t> </a:t>
            </a:r>
            <a:r>
              <a:rPr lang="de-DE" dirty="0" err="1"/>
              <a:t>вопрос</a:t>
            </a:r>
            <a:r>
              <a:rPr lang="de-DE" dirty="0" smtClean="0"/>
              <a:t>.</a:t>
            </a:r>
            <a:endParaRPr lang="ru-RU" dirty="0"/>
          </a:p>
          <a:p>
            <a:pPr marL="45720" indent="0">
              <a:buNone/>
            </a:pPr>
            <a:r>
              <a:rPr lang="ru-RU" dirty="0"/>
              <a:t>Отметим в заключение, что успокоить аудиторию, восстановить дисциплину можно, сопровождая негромкую речь указательными жестами в направлении тех, кто нарушает дисциплину, указывая рукой в их направлении либо просто протягивая руку в сторону нарушителей. Указательный жест успокаивает даже животных. Жестикуляция вытянутой рукой, особенно если еще и подойти к нарушителям спокойствия, оказывает на них весьма эффективное воздействие.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02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24545" y="1233054"/>
            <a:ext cx="5943600" cy="2092302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336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0"/>
            <a:ext cx="9601200" cy="942109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3200" b="1" i="0" baseline="0" dirty="0" smtClean="0">
                <a:solidFill>
                  <a:srgbClr val="A85229"/>
                </a:solidFill>
                <a:effectLst>
                  <a:outerShdw blurRad="38100" dist="25400" dir="18900000" algn="bl">
                    <a:prstClr val="aliceBlue">
                      <a:alpha val="80000"/>
                    </a:prstClr>
                  </a:outerShdw>
                </a:effectLst>
                <a:latin typeface="Cambria"/>
                <a:ea typeface="+mj-ea"/>
                <a:cs typeface="+mj-cs"/>
              </a:rPr>
              <a:t>Содержание:</a:t>
            </a:r>
            <a:endParaRPr lang="ru-RU" sz="3200" b="1" i="0" baseline="0" dirty="0">
              <a:solidFill>
                <a:srgbClr val="A85229"/>
              </a:solidFill>
              <a:effectLst>
                <a:outerShdw blurRad="38100" dist="25400" dir="18900000" algn="bl">
                  <a:prstClr val="aliceBlue">
                    <a:alpha val="80000"/>
                  </a:prstClr>
                </a:outerShdw>
              </a:effectLst>
              <a:latin typeface="Cambria"/>
              <a:ea typeface="+mj-ea"/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1593273"/>
            <a:ext cx="9601200" cy="4350327"/>
          </a:xfrm>
        </p:spPr>
        <p:txBody>
          <a:bodyPr/>
          <a:lstStyle/>
          <a:p>
            <a:pPr marL="502920" lvl="0" indent="-457200">
              <a:buClr>
                <a:srgbClr val="A85229"/>
              </a:buClr>
              <a:buFont typeface="+mj-lt"/>
              <a:buAutoNum type="arabicPeriod"/>
            </a:pPr>
            <a:r>
              <a:rPr lang="ru-RU" sz="2400" b="1" kern="150" dirty="0" smtClean="0">
                <a:latin typeface="Times New Roman" panose="02020603050405020304" pitchFamily="18" charset="0"/>
                <a:cs typeface="Tahoma" panose="020B0604030504040204" pitchFamily="34" charset="0"/>
              </a:rPr>
              <a:t>Основные преимущества устной речи.</a:t>
            </a:r>
          </a:p>
          <a:p>
            <a:pPr marL="502920" lvl="0" indent="-457200">
              <a:buClr>
                <a:srgbClr val="A85229"/>
              </a:buClr>
              <a:buFont typeface="+mj-lt"/>
              <a:buAutoNum type="arabicPeriod"/>
            </a:pPr>
            <a:r>
              <a:rPr lang="ru-RU" sz="2400" b="1" kern="150" dirty="0" smtClean="0">
                <a:latin typeface="Times New Roman" panose="02020603050405020304" pitchFamily="18" charset="0"/>
                <a:cs typeface="Tahoma" panose="020B0604030504040204" pitchFamily="34" charset="0"/>
              </a:rPr>
              <a:t>Основные трудности публичного выступления.</a:t>
            </a:r>
          </a:p>
          <a:p>
            <a:pPr marL="502920" lvl="0" indent="-457200">
              <a:buClr>
                <a:srgbClr val="A85229"/>
              </a:buClr>
              <a:buFont typeface="+mj-lt"/>
              <a:buAutoNum type="arabicPeriod"/>
            </a:pPr>
            <a:r>
              <a:rPr lang="ru-RU" sz="2400" b="1" kern="150" dirty="0" smtClean="0">
                <a:latin typeface="Times New Roman" panose="02020603050405020304" pitchFamily="18" charset="0"/>
                <a:cs typeface="Tahoma" panose="020B0604030504040204" pitchFamily="34" charset="0"/>
              </a:rPr>
              <a:t>Борьба слушателей с воздействием оратора.</a:t>
            </a:r>
          </a:p>
          <a:p>
            <a:pPr marL="502920" lvl="0" indent="-457200">
              <a:buClr>
                <a:srgbClr val="A85229"/>
              </a:buClr>
              <a:buFont typeface="+mj-lt"/>
              <a:buAutoNum type="arabicPeriod"/>
            </a:pPr>
            <a:r>
              <a:rPr lang="ru-RU" sz="2400" b="1" kern="150" dirty="0" smtClean="0">
                <a:latin typeface="Times New Roman" panose="02020603050405020304" pitchFamily="18" charset="0"/>
                <a:cs typeface="Tahoma" panose="020B0604030504040204" pitchFamily="34" charset="0"/>
              </a:rPr>
              <a:t>Контрприемы оратора.</a:t>
            </a:r>
          </a:p>
          <a:p>
            <a:pPr marL="502920" lvl="0" indent="-457200">
              <a:buClr>
                <a:srgbClr val="A85229"/>
              </a:buClr>
              <a:buFont typeface="+mj-lt"/>
              <a:buAutoNum type="arabicPeriod"/>
            </a:pPr>
            <a:r>
              <a:rPr lang="ru-RU" sz="2400" b="1" kern="150" dirty="0" smtClean="0">
                <a:latin typeface="Times New Roman" panose="02020603050405020304" pitchFamily="18" charset="0"/>
                <a:cs typeface="Tahoma" panose="020B0604030504040204" pitchFamily="34" charset="0"/>
              </a:rPr>
              <a:t>Помехи</a:t>
            </a:r>
            <a:endParaRPr lang="ru-RU" b="1" dirty="0"/>
          </a:p>
          <a:p>
            <a:pPr marL="502920" indent="-457200" algn="ctr" defTabSz="914400">
              <a:lnSpc>
                <a:spcPct val="90000"/>
              </a:lnSpc>
              <a:spcBef>
                <a:spcPts val="1800"/>
              </a:spcBef>
              <a:buClr>
                <a:srgbClr val="A85229"/>
              </a:buClr>
              <a:buFont typeface="+mj-lt"/>
              <a:buAutoNum type="arabicPeriod"/>
            </a:pPr>
            <a:endParaRPr lang="ru-RU" sz="2000" b="0" i="0" dirty="0">
              <a:solidFill>
                <a:srgbClr val="514A40"/>
              </a:solidFill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46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1" y="345439"/>
            <a:ext cx="9103359" cy="596669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de-DE" dirty="0" smtClean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de-DE" dirty="0" err="1"/>
              <a:t>основные</a:t>
            </a:r>
            <a:r>
              <a:rPr lang="de-DE" dirty="0"/>
              <a:t> </a:t>
            </a:r>
            <a:r>
              <a:rPr lang="de-DE" dirty="0" err="1"/>
              <a:t>преимущества</a:t>
            </a:r>
            <a:r>
              <a:rPr lang="de-DE" dirty="0"/>
              <a:t> </a:t>
            </a:r>
            <a:r>
              <a:rPr lang="de-DE" dirty="0" err="1"/>
              <a:t>устной</a:t>
            </a:r>
            <a:r>
              <a:rPr lang="de-DE" dirty="0"/>
              <a:t> </a:t>
            </a:r>
            <a:r>
              <a:rPr lang="de-DE" dirty="0" err="1"/>
              <a:t>речи</a:t>
            </a:r>
            <a:r>
              <a:rPr lang="de-DE" dirty="0"/>
              <a:t> </a:t>
            </a:r>
            <a:r>
              <a:rPr lang="de-DE" dirty="0" err="1"/>
              <a:t>перед</a:t>
            </a:r>
            <a:r>
              <a:rPr lang="de-DE" dirty="0"/>
              <a:t> </a:t>
            </a:r>
            <a:r>
              <a:rPr lang="de-DE" dirty="0" err="1"/>
              <a:t>письменной</a:t>
            </a:r>
            <a:endParaRPr lang="ru-RU" sz="3200" b="1" i="0" baseline="0" dirty="0">
              <a:solidFill>
                <a:srgbClr val="A85229"/>
              </a:solidFill>
              <a:effectLst>
                <a:outerShdw blurRad="38100" dist="25400" dir="18900000" algn="bl">
                  <a:prstClr val="aliceBlue">
                    <a:alpha val="80000"/>
                  </a:prstClr>
                </a:outerShdw>
              </a:effectLst>
              <a:latin typeface="Cambria"/>
              <a:ea typeface="+mj-ea"/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618" y="942109"/>
            <a:ext cx="11069782" cy="5167746"/>
          </a:xfrm>
        </p:spPr>
        <p:txBody>
          <a:bodyPr>
            <a:normAutofit/>
          </a:bodyPr>
          <a:lstStyle/>
          <a:p>
            <a:pPr lvl="0"/>
            <a:r>
              <a:rPr lang="de-DE" sz="2400" dirty="0" err="1" smtClean="0"/>
              <a:t>Устное</a:t>
            </a:r>
            <a:r>
              <a:rPr lang="de-DE" sz="2400" dirty="0" smtClean="0"/>
              <a:t> </a:t>
            </a:r>
            <a:r>
              <a:rPr lang="de-DE" sz="2400" dirty="0" err="1"/>
              <a:t>выступление</a:t>
            </a:r>
            <a:r>
              <a:rPr lang="de-DE" sz="2400" dirty="0"/>
              <a:t> — </a:t>
            </a:r>
            <a:r>
              <a:rPr lang="de-DE" sz="2400" dirty="0" err="1"/>
              <a:t>наиболее</a:t>
            </a:r>
            <a:r>
              <a:rPr lang="de-DE" sz="2400" dirty="0"/>
              <a:t> </a:t>
            </a:r>
            <a:r>
              <a:rPr lang="de-DE" sz="2400" dirty="0" err="1"/>
              <a:t>древний</a:t>
            </a:r>
            <a:r>
              <a:rPr lang="de-DE" sz="2400" dirty="0"/>
              <a:t> и </a:t>
            </a:r>
            <a:r>
              <a:rPr lang="de-DE" sz="2400" dirty="0" err="1"/>
              <a:t>наиболее</a:t>
            </a:r>
            <a:r>
              <a:rPr lang="de-DE" sz="2400" dirty="0"/>
              <a:t> </a:t>
            </a:r>
            <a:r>
              <a:rPr lang="de-DE" sz="2400" dirty="0" err="1"/>
              <a:t>освоенный</a:t>
            </a:r>
            <a:r>
              <a:rPr lang="de-DE" sz="2400" dirty="0"/>
              <a:t> </a:t>
            </a:r>
            <a:r>
              <a:rPr lang="de-DE" sz="2400" dirty="0" err="1"/>
              <a:t>человечеством</a:t>
            </a:r>
            <a:r>
              <a:rPr lang="de-DE" sz="2400" dirty="0"/>
              <a:t> </a:t>
            </a:r>
            <a:r>
              <a:rPr lang="de-DE" sz="2400" dirty="0" err="1"/>
              <a:t>вид</a:t>
            </a:r>
            <a:r>
              <a:rPr lang="de-DE" sz="2400" dirty="0"/>
              <a:t> </a:t>
            </a:r>
            <a:r>
              <a:rPr lang="de-DE" sz="2400" dirty="0" err="1"/>
              <a:t>речи</a:t>
            </a:r>
            <a:r>
              <a:rPr lang="de-DE" sz="2400" dirty="0"/>
              <a:t>. </a:t>
            </a:r>
            <a:r>
              <a:rPr lang="de-DE" sz="2400" dirty="0" err="1"/>
              <a:t>Многим</a:t>
            </a:r>
            <a:r>
              <a:rPr lang="de-DE" sz="2400" dirty="0"/>
              <a:t> </a:t>
            </a:r>
            <a:r>
              <a:rPr lang="de-DE" sz="2400" dirty="0" err="1"/>
              <a:t>людям</a:t>
            </a:r>
            <a:r>
              <a:rPr lang="de-DE" sz="2400" dirty="0"/>
              <a:t> </a:t>
            </a:r>
            <a:r>
              <a:rPr lang="de-DE" sz="2400" dirty="0" err="1"/>
              <a:t>трудно</a:t>
            </a:r>
            <a:r>
              <a:rPr lang="de-DE" sz="2400" dirty="0"/>
              <a:t> </a:t>
            </a:r>
            <a:r>
              <a:rPr lang="de-DE" sz="2400" dirty="0" err="1"/>
              <a:t>изложить</a:t>
            </a:r>
            <a:r>
              <a:rPr lang="de-DE" sz="2400" dirty="0"/>
              <a:t> </a:t>
            </a:r>
            <a:r>
              <a:rPr lang="de-DE" sz="2400" dirty="0" err="1"/>
              <a:t>свои</a:t>
            </a:r>
            <a:r>
              <a:rPr lang="de-DE" sz="2400" dirty="0"/>
              <a:t> </a:t>
            </a:r>
            <a:r>
              <a:rPr lang="de-DE" sz="2400" dirty="0" err="1"/>
              <a:t>идеи</a:t>
            </a:r>
            <a:r>
              <a:rPr lang="de-DE" sz="2400" dirty="0"/>
              <a:t> </a:t>
            </a:r>
            <a:r>
              <a:rPr lang="de-DE" sz="2400" dirty="0" err="1"/>
              <a:t>письменно</a:t>
            </a:r>
            <a:r>
              <a:rPr lang="de-DE" sz="2400" dirty="0"/>
              <a:t>, </a:t>
            </a:r>
            <a:r>
              <a:rPr lang="de-DE" sz="2400" dirty="0" err="1"/>
              <a:t>но</a:t>
            </a:r>
            <a:r>
              <a:rPr lang="de-DE" sz="2400" dirty="0"/>
              <a:t> </a:t>
            </a:r>
            <a:r>
              <a:rPr lang="de-DE" sz="2400" dirty="0" err="1"/>
              <a:t>они</a:t>
            </a:r>
            <a:r>
              <a:rPr lang="de-DE" sz="2400" dirty="0"/>
              <a:t> </a:t>
            </a:r>
            <a:r>
              <a:rPr lang="de-DE" sz="2400" dirty="0" err="1"/>
              <a:t>легко</a:t>
            </a:r>
            <a:r>
              <a:rPr lang="de-DE" sz="2400" dirty="0"/>
              <a:t> </a:t>
            </a:r>
            <a:r>
              <a:rPr lang="de-DE" sz="2400" dirty="0" err="1"/>
              <a:t>могут</a:t>
            </a:r>
            <a:r>
              <a:rPr lang="de-DE" sz="2400" dirty="0"/>
              <a:t> </a:t>
            </a:r>
            <a:r>
              <a:rPr lang="de-DE" sz="2400" dirty="0" err="1"/>
              <a:t>рассказать</a:t>
            </a:r>
            <a:r>
              <a:rPr lang="de-DE" sz="2400" dirty="0"/>
              <a:t> о </a:t>
            </a:r>
            <a:r>
              <a:rPr lang="de-DE" sz="2400" dirty="0" err="1"/>
              <a:t>них</a:t>
            </a:r>
            <a:r>
              <a:rPr lang="de-DE" sz="2400" dirty="0" smtClean="0"/>
              <a:t>.</a:t>
            </a:r>
            <a:r>
              <a:rPr lang="de-DE" sz="2400" dirty="0"/>
              <a:t> </a:t>
            </a:r>
            <a:endParaRPr lang="ru-RU" sz="2400" dirty="0"/>
          </a:p>
          <a:p>
            <a:pPr lvl="0"/>
            <a:r>
              <a:rPr lang="de-DE" sz="2400" dirty="0" err="1"/>
              <a:t>Устная</a:t>
            </a:r>
            <a:r>
              <a:rPr lang="de-DE" sz="2400" dirty="0"/>
              <a:t> </a:t>
            </a:r>
            <a:r>
              <a:rPr lang="de-DE" sz="2400" dirty="0" err="1"/>
              <a:t>речь</a:t>
            </a:r>
            <a:r>
              <a:rPr lang="de-DE" sz="2400" dirty="0"/>
              <a:t> — </a:t>
            </a:r>
            <a:r>
              <a:rPr lang="de-DE" sz="2400" dirty="0" err="1"/>
              <a:t>способ</a:t>
            </a:r>
            <a:r>
              <a:rPr lang="de-DE" sz="2400" dirty="0"/>
              <a:t> </a:t>
            </a:r>
            <a:r>
              <a:rPr lang="de-DE" sz="2400" dirty="0" err="1"/>
              <a:t>общения</a:t>
            </a:r>
            <a:r>
              <a:rPr lang="de-DE" sz="2400" dirty="0"/>
              <a:t>, </a:t>
            </a:r>
            <a:r>
              <a:rPr lang="de-DE" sz="2400" dirty="0" err="1"/>
              <a:t>которым</a:t>
            </a:r>
            <a:r>
              <a:rPr lang="de-DE" sz="2400" dirty="0"/>
              <a:t> в </a:t>
            </a:r>
            <a:r>
              <a:rPr lang="de-DE" sz="2400" dirty="0" err="1"/>
              <a:t>разной</a:t>
            </a:r>
            <a:r>
              <a:rPr lang="de-DE" sz="2400" dirty="0"/>
              <a:t> </a:t>
            </a:r>
            <a:r>
              <a:rPr lang="de-DE" sz="2400" dirty="0" err="1"/>
              <a:t>степени</a:t>
            </a:r>
            <a:r>
              <a:rPr lang="de-DE" sz="2400" dirty="0"/>
              <a:t> </a:t>
            </a:r>
            <a:r>
              <a:rPr lang="de-DE" sz="2400" dirty="0" err="1"/>
              <a:t>владеют</a:t>
            </a:r>
            <a:r>
              <a:rPr lang="de-DE" sz="2400" dirty="0"/>
              <a:t> </a:t>
            </a:r>
            <a:r>
              <a:rPr lang="de-DE" sz="2400" dirty="0" err="1"/>
              <a:t>все</a:t>
            </a:r>
            <a:r>
              <a:rPr lang="de-DE" sz="2400" dirty="0"/>
              <a:t>, </a:t>
            </a:r>
            <a:r>
              <a:rPr lang="de-DE" sz="2400" dirty="0" err="1"/>
              <a:t>включая</a:t>
            </a:r>
            <a:r>
              <a:rPr lang="de-DE" sz="2400" dirty="0"/>
              <a:t> </a:t>
            </a:r>
            <a:r>
              <a:rPr lang="de-DE" sz="2400" dirty="0" err="1"/>
              <a:t>детей</a:t>
            </a:r>
            <a:r>
              <a:rPr lang="de-DE" sz="2400" dirty="0"/>
              <a:t>; </a:t>
            </a:r>
            <a:r>
              <a:rPr lang="de-DE" sz="2400" dirty="0" err="1"/>
              <a:t>письменной</a:t>
            </a:r>
            <a:r>
              <a:rPr lang="de-DE" sz="2400" dirty="0"/>
              <a:t> </a:t>
            </a:r>
            <a:r>
              <a:rPr lang="de-DE" sz="2400" dirty="0" err="1"/>
              <a:t>же</a:t>
            </a:r>
            <a:r>
              <a:rPr lang="de-DE" sz="2400" dirty="0"/>
              <a:t> </a:t>
            </a:r>
            <a:r>
              <a:rPr lang="de-DE" sz="2400" dirty="0" err="1"/>
              <a:t>речью</a:t>
            </a:r>
            <a:r>
              <a:rPr lang="de-DE" sz="2400" dirty="0"/>
              <a:t> </a:t>
            </a:r>
            <a:r>
              <a:rPr lang="de-DE" sz="2400" dirty="0" err="1"/>
              <a:t>владеет</a:t>
            </a:r>
            <a:r>
              <a:rPr lang="de-DE" sz="2400" dirty="0"/>
              <a:t>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каждый</a:t>
            </a:r>
            <a:r>
              <a:rPr lang="de-DE" sz="2400" dirty="0"/>
              <a:t>. </a:t>
            </a:r>
            <a:r>
              <a:rPr lang="de-DE" sz="2400" dirty="0" err="1"/>
              <a:t>Устная</a:t>
            </a:r>
            <a:r>
              <a:rPr lang="de-DE" sz="2400" dirty="0"/>
              <a:t> </a:t>
            </a:r>
            <a:r>
              <a:rPr lang="de-DE" sz="2400" dirty="0" err="1"/>
              <a:t>речь</a:t>
            </a:r>
            <a:r>
              <a:rPr lang="de-DE" sz="2400" dirty="0"/>
              <a:t> </a:t>
            </a:r>
            <a:r>
              <a:rPr lang="de-DE" sz="2400" dirty="0" err="1"/>
              <a:t>содержит</a:t>
            </a:r>
            <a:r>
              <a:rPr lang="de-DE" sz="2400" dirty="0"/>
              <a:t> </a:t>
            </a:r>
            <a:r>
              <a:rPr lang="de-DE" sz="2400" dirty="0" err="1"/>
              <a:t>богатый</a:t>
            </a:r>
            <a:r>
              <a:rPr lang="de-DE" sz="2400" dirty="0"/>
              <a:t> </a:t>
            </a:r>
            <a:r>
              <a:rPr lang="de-DE" sz="2400" dirty="0" err="1"/>
              <a:t>арсенал</a:t>
            </a:r>
            <a:r>
              <a:rPr lang="de-DE" sz="2400" dirty="0"/>
              <a:t> </a:t>
            </a:r>
            <a:r>
              <a:rPr lang="de-DE" sz="2400" dirty="0" err="1"/>
              <a:t>дополнительных</a:t>
            </a:r>
            <a:r>
              <a:rPr lang="de-DE" sz="2400" dirty="0"/>
              <a:t> </a:t>
            </a:r>
            <a:r>
              <a:rPr lang="de-DE" sz="2400" dirty="0" err="1"/>
              <a:t>коммуникативных</a:t>
            </a:r>
            <a:r>
              <a:rPr lang="de-DE" sz="2400" dirty="0"/>
              <a:t> </a:t>
            </a:r>
            <a:r>
              <a:rPr lang="de-DE" sz="2400" dirty="0" err="1"/>
              <a:t>средств</a:t>
            </a:r>
            <a:r>
              <a:rPr lang="de-DE" sz="2400" dirty="0"/>
              <a:t>: </a:t>
            </a:r>
            <a:r>
              <a:rPr lang="de-DE" sz="2400" dirty="0" err="1"/>
              <a:t>мимика</a:t>
            </a:r>
            <a:r>
              <a:rPr lang="de-DE" sz="2400" dirty="0"/>
              <a:t>, </a:t>
            </a:r>
            <a:r>
              <a:rPr lang="de-DE" sz="2400" dirty="0" err="1"/>
              <a:t>жесты</a:t>
            </a:r>
            <a:r>
              <a:rPr lang="de-DE" sz="2400" dirty="0"/>
              <a:t>, </a:t>
            </a:r>
            <a:r>
              <a:rPr lang="de-DE" sz="2400" dirty="0" err="1"/>
              <a:t>позы</a:t>
            </a:r>
            <a:r>
              <a:rPr lang="de-DE" sz="2400" dirty="0"/>
              <a:t>, </a:t>
            </a:r>
            <a:r>
              <a:rPr lang="de-DE" sz="2400" dirty="0" err="1"/>
              <a:t>интонация</a:t>
            </a:r>
            <a:r>
              <a:rPr lang="de-DE" sz="2400" dirty="0"/>
              <a:t>. </a:t>
            </a:r>
            <a:r>
              <a:rPr lang="de-DE" sz="2400" dirty="0" err="1"/>
              <a:t>Как</a:t>
            </a:r>
            <a:r>
              <a:rPr lang="de-DE" sz="2400" dirty="0"/>
              <a:t> </a:t>
            </a:r>
            <a:r>
              <a:rPr lang="de-DE" sz="2400" dirty="0" err="1"/>
              <a:t>отмечал</a:t>
            </a:r>
            <a:r>
              <a:rPr lang="de-DE" sz="2400" dirty="0"/>
              <a:t> </a:t>
            </a:r>
            <a:r>
              <a:rPr lang="de-DE" sz="2400" dirty="0" err="1"/>
              <a:t>Бернард</a:t>
            </a:r>
            <a:r>
              <a:rPr lang="de-DE" sz="2400" dirty="0"/>
              <a:t> </a:t>
            </a:r>
            <a:r>
              <a:rPr lang="de-DE" sz="2400" dirty="0" err="1"/>
              <a:t>Шоу</a:t>
            </a:r>
            <a:r>
              <a:rPr lang="de-DE" sz="2400" dirty="0"/>
              <a:t>, </a:t>
            </a:r>
            <a:r>
              <a:rPr lang="de-DE" sz="2400" dirty="0" err="1"/>
              <a:t>есть</a:t>
            </a:r>
            <a:r>
              <a:rPr lang="de-DE" sz="2400" dirty="0"/>
              <a:t> 50 </a:t>
            </a:r>
            <a:r>
              <a:rPr lang="de-DE" sz="2400" dirty="0" err="1"/>
              <a:t>способов</a:t>
            </a:r>
            <a:r>
              <a:rPr lang="de-DE" sz="2400" dirty="0"/>
              <a:t> </a:t>
            </a:r>
            <a:r>
              <a:rPr lang="de-DE" sz="2400" dirty="0" err="1"/>
              <a:t>сказать</a:t>
            </a:r>
            <a:r>
              <a:rPr lang="de-DE" sz="2400" dirty="0"/>
              <a:t> «</a:t>
            </a:r>
            <a:r>
              <a:rPr lang="de-DE" sz="2400" dirty="0" err="1"/>
              <a:t>да</a:t>
            </a:r>
            <a:r>
              <a:rPr lang="de-DE" sz="2400" dirty="0"/>
              <a:t>» и «</a:t>
            </a:r>
            <a:r>
              <a:rPr lang="de-DE" sz="2400" dirty="0" err="1"/>
              <a:t>нет</a:t>
            </a:r>
            <a:r>
              <a:rPr lang="de-DE" sz="2400" dirty="0"/>
              <a:t>» и </a:t>
            </a:r>
            <a:r>
              <a:rPr lang="de-DE" sz="2400" dirty="0" err="1"/>
              <a:t>только</a:t>
            </a:r>
            <a:r>
              <a:rPr lang="de-DE" sz="2400" dirty="0"/>
              <a:t> </a:t>
            </a:r>
            <a:r>
              <a:rPr lang="de-DE" sz="2400" dirty="0" err="1"/>
              <a:t>один</a:t>
            </a:r>
            <a:r>
              <a:rPr lang="de-DE" sz="2400" dirty="0"/>
              <a:t> </a:t>
            </a:r>
            <a:r>
              <a:rPr lang="de-DE" sz="2400" dirty="0" err="1"/>
              <a:t>способ</a:t>
            </a:r>
            <a:r>
              <a:rPr lang="de-DE" sz="2400" dirty="0"/>
              <a:t> </a:t>
            </a:r>
            <a:r>
              <a:rPr lang="de-DE" sz="2400" dirty="0" err="1"/>
              <a:t>их</a:t>
            </a:r>
            <a:r>
              <a:rPr lang="de-DE" sz="2400" dirty="0"/>
              <a:t> </a:t>
            </a:r>
            <a:r>
              <a:rPr lang="de-DE" sz="2400" dirty="0" err="1"/>
              <a:t>написать</a:t>
            </a:r>
            <a:r>
              <a:rPr lang="de-DE" sz="2400" dirty="0"/>
              <a:t>.</a:t>
            </a:r>
            <a:endParaRPr lang="ru-RU" sz="2400" dirty="0"/>
          </a:p>
          <a:p>
            <a:pPr lvl="0"/>
            <a:r>
              <a:rPr lang="de-DE" sz="2400" dirty="0"/>
              <a:t> В </a:t>
            </a:r>
            <a:r>
              <a:rPr lang="de-DE" sz="2400" dirty="0" err="1"/>
              <a:t>устной</a:t>
            </a:r>
            <a:r>
              <a:rPr lang="de-DE" sz="2400" dirty="0"/>
              <a:t> </a:t>
            </a:r>
            <a:r>
              <a:rPr lang="de-DE" sz="2400" dirty="0" err="1"/>
              <a:t>речи</a:t>
            </a:r>
            <a:r>
              <a:rPr lang="de-DE" sz="2400" dirty="0"/>
              <a:t> </a:t>
            </a:r>
            <a:r>
              <a:rPr lang="de-DE" sz="2400" dirty="0" err="1"/>
              <a:t>легче</a:t>
            </a:r>
            <a:r>
              <a:rPr lang="de-DE" sz="2400" dirty="0"/>
              <a:t> </a:t>
            </a:r>
            <a:r>
              <a:rPr lang="de-DE" sz="2400" dirty="0" err="1"/>
              <a:t>передать</a:t>
            </a:r>
            <a:r>
              <a:rPr lang="de-DE" sz="2400" dirty="0"/>
              <a:t> </a:t>
            </a:r>
            <a:r>
              <a:rPr lang="de-DE" sz="2400" dirty="0" err="1"/>
              <a:t>эмоцию</a:t>
            </a:r>
            <a:r>
              <a:rPr lang="de-DE" sz="2400" dirty="0"/>
              <a:t> и </a:t>
            </a:r>
            <a:r>
              <a:rPr lang="de-DE" sz="2400" dirty="0" err="1"/>
              <a:t>эмоциональное</a:t>
            </a:r>
            <a:r>
              <a:rPr lang="de-DE" sz="2400" dirty="0"/>
              <a:t> </a:t>
            </a:r>
            <a:r>
              <a:rPr lang="de-DE" sz="2400" dirty="0" err="1"/>
              <a:t>состояние</a:t>
            </a:r>
            <a:r>
              <a:rPr lang="de-DE" sz="2400" dirty="0"/>
              <a:t> </a:t>
            </a:r>
            <a:r>
              <a:rPr lang="de-DE" sz="2400" dirty="0" err="1"/>
              <a:t>говорящего</a:t>
            </a:r>
            <a:r>
              <a:rPr lang="de-DE" sz="2400" dirty="0"/>
              <a:t>.</a:t>
            </a:r>
            <a:endParaRPr lang="ru-RU" sz="2400" dirty="0"/>
          </a:p>
          <a:p>
            <a:pPr lvl="0"/>
            <a:r>
              <a:rPr lang="de-DE" sz="2400" dirty="0"/>
              <a:t>В </a:t>
            </a:r>
            <a:r>
              <a:rPr lang="de-DE" sz="2400" dirty="0" err="1"/>
              <a:t>условиях</a:t>
            </a:r>
            <a:r>
              <a:rPr lang="de-DE" sz="2400" dirty="0"/>
              <a:t> </a:t>
            </a:r>
            <a:r>
              <a:rPr lang="de-DE" sz="2400" dirty="0" err="1"/>
              <a:t>устной</a:t>
            </a:r>
            <a:r>
              <a:rPr lang="de-DE" sz="2400" dirty="0"/>
              <a:t> </a:t>
            </a:r>
            <a:r>
              <a:rPr lang="de-DE" sz="2400" dirty="0" err="1"/>
              <a:t>речи</a:t>
            </a:r>
            <a:r>
              <a:rPr lang="de-DE" sz="2400" dirty="0"/>
              <a:t> </a:t>
            </a:r>
            <a:r>
              <a:rPr lang="de-DE" sz="2400" dirty="0" err="1"/>
              <a:t>дополнительно</a:t>
            </a:r>
            <a:r>
              <a:rPr lang="de-DE" sz="2400" dirty="0"/>
              <a:t> </a:t>
            </a:r>
            <a:r>
              <a:rPr lang="de-DE" sz="2400" dirty="0" err="1"/>
              <a:t>воздействуют</a:t>
            </a:r>
            <a:r>
              <a:rPr lang="de-DE" sz="2400" dirty="0"/>
              <a:t> </a:t>
            </a:r>
            <a:r>
              <a:rPr lang="de-DE" sz="2400" dirty="0" err="1"/>
              <a:t>сама</a:t>
            </a:r>
            <a:r>
              <a:rPr lang="de-DE" sz="2400" dirty="0"/>
              <a:t> </a:t>
            </a:r>
            <a:r>
              <a:rPr lang="de-DE" sz="2400" dirty="0" err="1"/>
              <a:t>личность</a:t>
            </a:r>
            <a:r>
              <a:rPr lang="de-DE" sz="2400" dirty="0"/>
              <a:t> </a:t>
            </a:r>
            <a:r>
              <a:rPr lang="de-DE" sz="2400" dirty="0" err="1"/>
              <a:t>оратора</a:t>
            </a:r>
            <a:r>
              <a:rPr lang="de-DE" sz="2400" dirty="0"/>
              <a:t>, </a:t>
            </a:r>
            <a:r>
              <a:rPr lang="de-DE" sz="2400" dirty="0" err="1"/>
              <a:t>его</a:t>
            </a:r>
            <a:r>
              <a:rPr lang="de-DE" sz="2400" dirty="0"/>
              <a:t> </a:t>
            </a:r>
            <a:r>
              <a:rPr lang="de-DE" sz="2400" dirty="0" err="1"/>
              <a:t>внешность</a:t>
            </a:r>
            <a:r>
              <a:rPr lang="de-DE" sz="2400" dirty="0"/>
              <a:t>, </a:t>
            </a:r>
            <a:r>
              <a:rPr lang="de-DE" sz="2400" dirty="0" err="1"/>
              <a:t>манера</a:t>
            </a:r>
            <a:r>
              <a:rPr lang="de-DE" sz="2400" dirty="0"/>
              <a:t> </a:t>
            </a:r>
            <a:r>
              <a:rPr lang="de-DE" sz="2400" dirty="0" err="1"/>
              <a:t>общения</a:t>
            </a:r>
            <a:r>
              <a:rPr lang="de-DE" sz="2400" dirty="0"/>
              <a:t>, </a:t>
            </a:r>
            <a:r>
              <a:rPr lang="de-DE" sz="2400" dirty="0" err="1"/>
              <a:t>эмоциональность</a:t>
            </a:r>
            <a:r>
              <a:rPr lang="de-DE" sz="2400" dirty="0"/>
              <a:t> и </a:t>
            </a:r>
            <a:r>
              <a:rPr lang="de-DE" sz="2400" dirty="0" err="1"/>
              <a:t>убежденность</a:t>
            </a:r>
            <a:r>
              <a:rPr lang="de-DE" sz="2400" dirty="0"/>
              <a:t>.</a:t>
            </a:r>
            <a:endParaRPr lang="ru-RU" sz="2400" dirty="0"/>
          </a:p>
          <a:p>
            <a:endParaRPr lang="ru-RU" dirty="0"/>
          </a:p>
          <a:p>
            <a:pPr marL="502920" indent="-457200">
              <a:buFont typeface="+mj-lt"/>
              <a:buAutoNum type="arabicPeriod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92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789709" y="138545"/>
            <a:ext cx="10723418" cy="6012874"/>
          </a:xfrm>
        </p:spPr>
        <p:txBody>
          <a:bodyPr>
            <a:normAutofit lnSpcReduction="10000"/>
          </a:bodyPr>
          <a:lstStyle/>
          <a:p>
            <a:pPr lvl="0"/>
            <a:endParaRPr lang="ru-RU" sz="2400" dirty="0" smtClean="0"/>
          </a:p>
          <a:p>
            <a:pPr lvl="0"/>
            <a:r>
              <a:rPr lang="de-DE" sz="2400" dirty="0"/>
              <a:t>В </a:t>
            </a:r>
            <a:r>
              <a:rPr lang="de-DE" sz="2400" dirty="0" err="1"/>
              <a:t>устной</a:t>
            </a:r>
            <a:r>
              <a:rPr lang="de-DE" sz="2400" dirty="0"/>
              <a:t> </a:t>
            </a:r>
            <a:r>
              <a:rPr lang="de-DE" sz="2400" dirty="0" err="1"/>
              <a:t>речи</a:t>
            </a:r>
            <a:r>
              <a:rPr lang="de-DE" sz="2400" dirty="0"/>
              <a:t> </a:t>
            </a:r>
            <a:r>
              <a:rPr lang="de-DE" sz="2400" dirty="0" err="1"/>
              <a:t>допускается</a:t>
            </a:r>
            <a:r>
              <a:rPr lang="de-DE" sz="2400" dirty="0"/>
              <a:t> </a:t>
            </a:r>
            <a:r>
              <a:rPr lang="de-DE" sz="2400" dirty="0" err="1"/>
              <a:t>многочисленное</a:t>
            </a:r>
            <a:r>
              <a:rPr lang="de-DE" sz="2400" dirty="0"/>
              <a:t> </a:t>
            </a:r>
            <a:r>
              <a:rPr lang="de-DE" sz="2400" dirty="0" err="1"/>
              <a:t>дублирование</a:t>
            </a:r>
            <a:r>
              <a:rPr lang="de-DE" sz="2400" dirty="0"/>
              <a:t> и </a:t>
            </a:r>
            <a:r>
              <a:rPr lang="de-DE" sz="2400" dirty="0" err="1"/>
              <a:t>повторы</a:t>
            </a:r>
            <a:r>
              <a:rPr lang="de-DE" sz="2400" dirty="0"/>
              <a:t> </a:t>
            </a:r>
            <a:r>
              <a:rPr lang="de-DE" sz="2400" dirty="0" err="1"/>
              <a:t>мысли</a:t>
            </a:r>
            <a:r>
              <a:rPr lang="de-DE" sz="2400" dirty="0"/>
              <a:t>, </a:t>
            </a:r>
            <a:r>
              <a:rPr lang="de-DE" sz="2400" dirty="0" err="1"/>
              <a:t>что</a:t>
            </a:r>
            <a:r>
              <a:rPr lang="de-DE" sz="2400" dirty="0"/>
              <a:t> </a:t>
            </a:r>
            <a:r>
              <a:rPr lang="de-DE" sz="2400" dirty="0" err="1"/>
              <a:t>усиливает</a:t>
            </a:r>
            <a:r>
              <a:rPr lang="de-DE" sz="2400" dirty="0"/>
              <a:t> </a:t>
            </a:r>
            <a:r>
              <a:rPr lang="de-DE" sz="2400" dirty="0" err="1"/>
              <a:t>ее</a:t>
            </a:r>
            <a:r>
              <a:rPr lang="de-DE" sz="2400" dirty="0"/>
              <a:t> </a:t>
            </a:r>
            <a:r>
              <a:rPr lang="de-DE" sz="2400" dirty="0" err="1"/>
              <a:t>воздействующую</a:t>
            </a:r>
            <a:r>
              <a:rPr lang="de-DE" sz="2400" dirty="0"/>
              <a:t> </a:t>
            </a:r>
            <a:r>
              <a:rPr lang="de-DE" sz="2400" dirty="0" err="1"/>
              <a:t>силу</a:t>
            </a:r>
            <a:r>
              <a:rPr lang="de-DE" sz="2400" dirty="0"/>
              <a:t>, </a:t>
            </a:r>
            <a:r>
              <a:rPr lang="de-DE" sz="2400" dirty="0" err="1"/>
              <a:t>облегчает</a:t>
            </a:r>
            <a:r>
              <a:rPr lang="de-DE" sz="2400" dirty="0"/>
              <a:t> </a:t>
            </a:r>
            <a:r>
              <a:rPr lang="de-DE" sz="2400" dirty="0" err="1"/>
              <a:t>понимание</a:t>
            </a:r>
            <a:r>
              <a:rPr lang="de-DE" sz="2400" dirty="0" smtClean="0"/>
              <a:t>.</a:t>
            </a:r>
            <a:endParaRPr lang="ru-RU" sz="2400" dirty="0"/>
          </a:p>
          <a:p>
            <a:pPr lvl="0"/>
            <a:r>
              <a:rPr lang="de-DE" sz="2400" dirty="0" smtClean="0"/>
              <a:t>В </a:t>
            </a:r>
            <a:r>
              <a:rPr lang="de-DE" sz="2400" dirty="0" err="1"/>
              <a:t>процессе</a:t>
            </a:r>
            <a:r>
              <a:rPr lang="de-DE" sz="2400" dirty="0"/>
              <a:t> </a:t>
            </a:r>
            <a:r>
              <a:rPr lang="de-DE" sz="2400" dirty="0" err="1"/>
              <a:t>устного</a:t>
            </a:r>
            <a:r>
              <a:rPr lang="de-DE" sz="2400" dirty="0"/>
              <a:t> </a:t>
            </a:r>
            <a:r>
              <a:rPr lang="de-DE" sz="2400" dirty="0" err="1"/>
              <a:t>выступления</a:t>
            </a:r>
            <a:r>
              <a:rPr lang="de-DE" sz="2400" dirty="0"/>
              <a:t> </a:t>
            </a:r>
            <a:r>
              <a:rPr lang="de-DE" sz="2400" dirty="0" err="1"/>
              <a:t>говорящий</a:t>
            </a:r>
            <a:r>
              <a:rPr lang="de-DE" sz="2400" dirty="0"/>
              <a:t>, </a:t>
            </a:r>
            <a:r>
              <a:rPr lang="de-DE" sz="2400" dirty="0" err="1"/>
              <a:t>как</a:t>
            </a:r>
            <a:r>
              <a:rPr lang="de-DE" sz="2400" dirty="0"/>
              <a:t> </a:t>
            </a:r>
            <a:r>
              <a:rPr lang="de-DE" sz="2400" dirty="0" err="1"/>
              <a:t>правило</a:t>
            </a:r>
            <a:r>
              <a:rPr lang="de-DE" sz="2400" dirty="0"/>
              <a:t>, </a:t>
            </a:r>
            <a:r>
              <a:rPr lang="de-DE" sz="2400" dirty="0" err="1"/>
              <a:t>имеет</a:t>
            </a:r>
            <a:r>
              <a:rPr lang="de-DE" sz="2400" dirty="0"/>
              <a:t> </a:t>
            </a:r>
            <a:r>
              <a:rPr lang="de-DE" sz="2400" dirty="0" err="1"/>
              <a:t>обратную</a:t>
            </a:r>
            <a:r>
              <a:rPr lang="de-DE" sz="2400" dirty="0"/>
              <a:t> </a:t>
            </a:r>
            <a:r>
              <a:rPr lang="de-DE" sz="2400" dirty="0" err="1"/>
              <a:t>связь</a:t>
            </a:r>
            <a:r>
              <a:rPr lang="de-DE" sz="2400" dirty="0"/>
              <a:t> </a:t>
            </a:r>
            <a:r>
              <a:rPr lang="de-DE" sz="2400" dirty="0" err="1"/>
              <a:t>со</a:t>
            </a:r>
            <a:r>
              <a:rPr lang="de-DE" sz="2400" dirty="0"/>
              <a:t> </a:t>
            </a:r>
            <a:r>
              <a:rPr lang="de-DE" sz="2400" dirty="0" err="1"/>
              <a:t>слушателями</a:t>
            </a:r>
            <a:r>
              <a:rPr lang="de-DE" sz="2400" dirty="0"/>
              <a:t>; </a:t>
            </a:r>
            <a:r>
              <a:rPr lang="de-DE" sz="2400" dirty="0" err="1"/>
              <a:t>он</a:t>
            </a:r>
            <a:r>
              <a:rPr lang="de-DE" sz="2400" dirty="0"/>
              <a:t> </a:t>
            </a:r>
            <a:r>
              <a:rPr lang="de-DE" sz="2400" dirty="0" err="1"/>
              <a:t>следит</a:t>
            </a:r>
            <a:r>
              <a:rPr lang="de-DE" sz="2400" dirty="0"/>
              <a:t> </a:t>
            </a:r>
            <a:r>
              <a:rPr lang="de-DE" sz="2400" dirty="0" err="1"/>
              <a:t>за</a:t>
            </a:r>
            <a:r>
              <a:rPr lang="de-DE" sz="2400" dirty="0"/>
              <a:t> </a:t>
            </a:r>
            <a:r>
              <a:rPr lang="de-DE" sz="2400" dirty="0" err="1"/>
              <a:t>тем</a:t>
            </a:r>
            <a:r>
              <a:rPr lang="de-DE" sz="2400" dirty="0"/>
              <a:t>, </a:t>
            </a:r>
            <a:r>
              <a:rPr lang="de-DE" sz="2400" dirty="0" err="1"/>
              <a:t>как</a:t>
            </a:r>
            <a:r>
              <a:rPr lang="de-DE" sz="2400" dirty="0"/>
              <a:t> </a:t>
            </a:r>
            <a:r>
              <a:rPr lang="de-DE" sz="2400" dirty="0" err="1"/>
              <a:t>его</a:t>
            </a:r>
            <a:r>
              <a:rPr lang="de-DE" sz="2400" dirty="0"/>
              <a:t> </a:t>
            </a:r>
            <a:r>
              <a:rPr lang="de-DE" sz="2400" dirty="0" err="1"/>
              <a:t>слушают</a:t>
            </a:r>
            <a:r>
              <a:rPr lang="de-DE" sz="2400" dirty="0"/>
              <a:t>, </a:t>
            </a:r>
            <a:r>
              <a:rPr lang="de-DE" sz="2400" dirty="0" err="1"/>
              <a:t>понимают</a:t>
            </a:r>
            <a:r>
              <a:rPr lang="de-DE" sz="2400" dirty="0"/>
              <a:t> </a:t>
            </a:r>
            <a:r>
              <a:rPr lang="de-DE" sz="2400" dirty="0" err="1"/>
              <a:t>или</a:t>
            </a:r>
            <a:r>
              <a:rPr lang="de-DE" sz="2400" dirty="0"/>
              <a:t> </a:t>
            </a:r>
            <a:r>
              <a:rPr lang="de-DE" sz="2400" dirty="0" err="1"/>
              <a:t>нет</a:t>
            </a:r>
            <a:r>
              <a:rPr lang="de-DE" sz="2400" dirty="0"/>
              <a:t>, </a:t>
            </a:r>
            <a:r>
              <a:rPr lang="de-DE" sz="2400" dirty="0" err="1"/>
              <a:t>может</a:t>
            </a:r>
            <a:r>
              <a:rPr lang="de-DE" sz="2400" dirty="0"/>
              <a:t> </a:t>
            </a:r>
            <a:r>
              <a:rPr lang="de-DE" sz="2400" dirty="0" err="1"/>
              <a:t>учесть</a:t>
            </a:r>
            <a:r>
              <a:rPr lang="de-DE" sz="2400" dirty="0"/>
              <a:t> </a:t>
            </a:r>
            <a:r>
              <a:rPr lang="de-DE" sz="2400" dirty="0" err="1"/>
              <a:t>реакцию</a:t>
            </a:r>
            <a:r>
              <a:rPr lang="de-DE" sz="2400" dirty="0"/>
              <a:t> </a:t>
            </a:r>
            <a:r>
              <a:rPr lang="de-DE" sz="2400" dirty="0" err="1"/>
              <a:t>аудитории</a:t>
            </a:r>
            <a:r>
              <a:rPr lang="de-DE" sz="2400" dirty="0"/>
              <a:t> и </a:t>
            </a:r>
            <a:r>
              <a:rPr lang="de-DE" sz="2400" dirty="0" err="1"/>
              <a:t>изменить</a:t>
            </a:r>
            <a:r>
              <a:rPr lang="de-DE" sz="2400" dirty="0"/>
              <a:t> </a:t>
            </a:r>
            <a:r>
              <a:rPr lang="de-DE" sz="2400" dirty="0" err="1"/>
              <a:t>свою</a:t>
            </a:r>
            <a:r>
              <a:rPr lang="de-DE" sz="2400" dirty="0"/>
              <a:t> </a:t>
            </a:r>
            <a:r>
              <a:rPr lang="de-DE" sz="2400" dirty="0" err="1"/>
              <a:t>речь</a:t>
            </a:r>
            <a:r>
              <a:rPr lang="de-DE" sz="2400" dirty="0"/>
              <a:t> </a:t>
            </a:r>
            <a:r>
              <a:rPr lang="de-DE" sz="2400" dirty="0" err="1"/>
              <a:t>так</a:t>
            </a:r>
            <a:r>
              <a:rPr lang="de-DE" sz="2400" dirty="0"/>
              <a:t>, </a:t>
            </a:r>
            <a:r>
              <a:rPr lang="de-DE" sz="2400" dirty="0" err="1"/>
              <a:t>чтобы</a:t>
            </a:r>
            <a:r>
              <a:rPr lang="de-DE" sz="2400" dirty="0"/>
              <a:t> </a:t>
            </a:r>
            <a:r>
              <a:rPr lang="de-DE" sz="2400" dirty="0" err="1"/>
              <a:t>его</a:t>
            </a:r>
            <a:r>
              <a:rPr lang="de-DE" sz="2400" dirty="0"/>
              <a:t> </a:t>
            </a:r>
            <a:r>
              <a:rPr lang="de-DE" sz="2400" dirty="0" err="1"/>
              <a:t>лучше</a:t>
            </a:r>
            <a:r>
              <a:rPr lang="de-DE" sz="2400" dirty="0"/>
              <a:t> </a:t>
            </a:r>
            <a:r>
              <a:rPr lang="de-DE" sz="2400" dirty="0" err="1"/>
              <a:t>поняли</a:t>
            </a:r>
            <a:r>
              <a:rPr lang="de-DE" sz="2400" dirty="0"/>
              <a:t>.</a:t>
            </a:r>
            <a:endParaRPr lang="ru-RU" sz="2400" dirty="0"/>
          </a:p>
          <a:p>
            <a:pPr lvl="0"/>
            <a:r>
              <a:rPr lang="de-DE" sz="2400" dirty="0" err="1"/>
              <a:t>Устное</a:t>
            </a:r>
            <a:r>
              <a:rPr lang="de-DE" sz="2400" dirty="0"/>
              <a:t> </a:t>
            </a:r>
            <a:r>
              <a:rPr lang="de-DE" sz="2400" dirty="0" err="1"/>
              <a:t>выступление</a:t>
            </a:r>
            <a:r>
              <a:rPr lang="de-DE" sz="2400" dirty="0"/>
              <a:t> </a:t>
            </a:r>
            <a:r>
              <a:rPr lang="de-DE" sz="2400" dirty="0" err="1"/>
              <a:t>часто</a:t>
            </a:r>
            <a:r>
              <a:rPr lang="de-DE" sz="2400" dirty="0"/>
              <a:t> </a:t>
            </a:r>
            <a:r>
              <a:rPr lang="de-DE" sz="2400" dirty="0" err="1"/>
              <a:t>легче</a:t>
            </a:r>
            <a:r>
              <a:rPr lang="de-DE" sz="2400" dirty="0"/>
              <a:t> </a:t>
            </a:r>
            <a:r>
              <a:rPr lang="de-DE" sz="2400" dirty="0" err="1"/>
              <a:t>понять</a:t>
            </a:r>
            <a:r>
              <a:rPr lang="de-DE" sz="2400" dirty="0"/>
              <a:t> </a:t>
            </a:r>
            <a:r>
              <a:rPr lang="de-DE" sz="2400" dirty="0" err="1"/>
              <a:t>слушателям</a:t>
            </a:r>
            <a:r>
              <a:rPr lang="de-DE" sz="2400" dirty="0"/>
              <a:t> — </a:t>
            </a:r>
            <a:r>
              <a:rPr lang="de-DE" sz="2400" dirty="0" err="1"/>
              <a:t>ведь</a:t>
            </a:r>
            <a:r>
              <a:rPr lang="de-DE" sz="2400" dirty="0"/>
              <a:t> </a:t>
            </a:r>
            <a:r>
              <a:rPr lang="de-DE" sz="2400" dirty="0" err="1"/>
              <a:t>можно</a:t>
            </a:r>
            <a:r>
              <a:rPr lang="de-DE" sz="2400" dirty="0"/>
              <a:t> </a:t>
            </a:r>
            <a:r>
              <a:rPr lang="de-DE" sz="2400" dirty="0" err="1"/>
              <a:t>задать</a:t>
            </a:r>
            <a:r>
              <a:rPr lang="de-DE" sz="2400" dirty="0"/>
              <a:t> </a:t>
            </a:r>
            <a:r>
              <a:rPr lang="de-DE" sz="2400" dirty="0" err="1"/>
              <a:t>выступающему</a:t>
            </a:r>
            <a:r>
              <a:rPr lang="de-DE" sz="2400" dirty="0"/>
              <a:t> </a:t>
            </a:r>
            <a:r>
              <a:rPr lang="de-DE" sz="2400" dirty="0" err="1"/>
              <a:t>вопрос</a:t>
            </a:r>
            <a:r>
              <a:rPr lang="de-DE" sz="2400" dirty="0"/>
              <a:t> и </a:t>
            </a:r>
            <a:r>
              <a:rPr lang="de-DE" sz="2400" dirty="0" err="1"/>
              <a:t>он</a:t>
            </a:r>
            <a:r>
              <a:rPr lang="de-DE" sz="2400" dirty="0"/>
              <a:t> </a:t>
            </a:r>
            <a:r>
              <a:rPr lang="de-DE" sz="2400" dirty="0" err="1"/>
              <a:t>прояснит</a:t>
            </a:r>
            <a:r>
              <a:rPr lang="de-DE" sz="2400" dirty="0"/>
              <a:t> </a:t>
            </a:r>
            <a:r>
              <a:rPr lang="de-DE" sz="2400" dirty="0" err="1"/>
              <a:t>непонятное</a:t>
            </a:r>
            <a:r>
              <a:rPr lang="de-DE" sz="2400" dirty="0"/>
              <a:t> </a:t>
            </a:r>
            <a:r>
              <a:rPr lang="de-DE" sz="2400" dirty="0" err="1"/>
              <a:t>место</a:t>
            </a:r>
            <a:r>
              <a:rPr lang="de-DE" sz="2400" dirty="0"/>
              <a:t>; </a:t>
            </a:r>
            <a:r>
              <a:rPr lang="de-DE" sz="2400" dirty="0" err="1"/>
              <a:t>можно</a:t>
            </a:r>
            <a:r>
              <a:rPr lang="de-DE" sz="2400" dirty="0"/>
              <a:t> </a:t>
            </a:r>
            <a:r>
              <a:rPr lang="de-DE" sz="2400" dirty="0" err="1"/>
              <a:t>вести</a:t>
            </a:r>
            <a:r>
              <a:rPr lang="de-DE" sz="2400" dirty="0"/>
              <a:t> </a:t>
            </a:r>
            <a:r>
              <a:rPr lang="de-DE" sz="2400" dirty="0" err="1"/>
              <a:t>диалог</a:t>
            </a:r>
            <a:r>
              <a:rPr lang="de-DE" sz="2400" dirty="0"/>
              <a:t> с </a:t>
            </a:r>
            <a:r>
              <a:rPr lang="de-DE" sz="2400" dirty="0" err="1"/>
              <a:t>оратором</a:t>
            </a:r>
            <a:r>
              <a:rPr lang="de-DE" sz="2400" dirty="0"/>
              <a:t>.</a:t>
            </a:r>
            <a:endParaRPr lang="ru-RU" sz="2400" dirty="0"/>
          </a:p>
          <a:p>
            <a:pPr lvl="0"/>
            <a:r>
              <a:rPr lang="de-DE" sz="2400" dirty="0"/>
              <a:t> </a:t>
            </a:r>
            <a:r>
              <a:rPr lang="de-DE" sz="2400" dirty="0" err="1"/>
              <a:t>Устное</a:t>
            </a:r>
            <a:r>
              <a:rPr lang="de-DE" sz="2400" dirty="0"/>
              <a:t> </a:t>
            </a:r>
            <a:r>
              <a:rPr lang="de-DE" sz="2400" dirty="0" err="1"/>
              <a:t>выступление</a:t>
            </a:r>
            <a:r>
              <a:rPr lang="de-DE" sz="2400" dirty="0"/>
              <a:t> </a:t>
            </a:r>
            <a:r>
              <a:rPr lang="de-DE" sz="2400" dirty="0" err="1"/>
              <a:t>оперативнее</a:t>
            </a:r>
            <a:r>
              <a:rPr lang="de-DE" sz="2400" dirty="0"/>
              <a:t> </a:t>
            </a:r>
            <a:r>
              <a:rPr lang="de-DE" sz="2400" dirty="0" err="1"/>
              <a:t>письменного</a:t>
            </a:r>
            <a:r>
              <a:rPr lang="de-DE" sz="2400" dirty="0"/>
              <a:t>; </a:t>
            </a:r>
            <a:r>
              <a:rPr lang="de-DE" sz="2400" dirty="0" err="1"/>
              <a:t>оно</a:t>
            </a:r>
            <a:r>
              <a:rPr lang="de-DE" sz="2400" dirty="0"/>
              <a:t> </a:t>
            </a:r>
            <a:r>
              <a:rPr lang="de-DE" sz="2400" dirty="0" err="1"/>
              <a:t>может</a:t>
            </a:r>
            <a:r>
              <a:rPr lang="de-DE" sz="2400" dirty="0"/>
              <a:t> </a:t>
            </a:r>
            <a:r>
              <a:rPr lang="de-DE" sz="2400" dirty="0" err="1"/>
              <a:t>быть</a:t>
            </a:r>
            <a:r>
              <a:rPr lang="de-DE" sz="2400" dirty="0"/>
              <a:t> </a:t>
            </a:r>
            <a:r>
              <a:rPr lang="de-DE" sz="2400" dirty="0" err="1"/>
              <a:t>быстрее</a:t>
            </a:r>
            <a:r>
              <a:rPr lang="de-DE" sz="2400" dirty="0"/>
              <a:t> </a:t>
            </a:r>
            <a:r>
              <a:rPr lang="de-DE" sz="2400" dirty="0" err="1"/>
              <a:t>подготовлено</a:t>
            </a:r>
            <a:r>
              <a:rPr lang="de-DE" sz="2400" dirty="0"/>
              <a:t>, а </a:t>
            </a:r>
            <a:r>
              <a:rPr lang="de-DE" sz="2400" dirty="0" err="1"/>
              <a:t>его</a:t>
            </a:r>
            <a:r>
              <a:rPr lang="de-DE" sz="2400" dirty="0"/>
              <a:t> </a:t>
            </a:r>
            <a:r>
              <a:rPr lang="de-DE" sz="2400" dirty="0" err="1"/>
              <a:t>реализация</a:t>
            </a:r>
            <a:r>
              <a:rPr lang="de-DE" sz="2400" dirty="0"/>
              <a:t> </a:t>
            </a:r>
            <a:r>
              <a:rPr lang="de-DE" sz="2400" dirty="0" err="1"/>
              <a:t>часто</a:t>
            </a:r>
            <a:r>
              <a:rPr lang="de-DE" sz="2400" dirty="0"/>
              <a:t> </a:t>
            </a:r>
            <a:r>
              <a:rPr lang="de-DE" sz="2400" dirty="0" err="1"/>
              <a:t>занимает</a:t>
            </a:r>
            <a:r>
              <a:rPr lang="de-DE" sz="2400" dirty="0"/>
              <a:t> </a:t>
            </a:r>
            <a:r>
              <a:rPr lang="de-DE" sz="2400" dirty="0" err="1"/>
              <a:t>меньше</a:t>
            </a:r>
            <a:r>
              <a:rPr lang="de-DE" sz="2400" dirty="0"/>
              <a:t> </a:t>
            </a:r>
            <a:r>
              <a:rPr lang="de-DE" sz="2400" dirty="0" err="1"/>
              <a:t>времени</a:t>
            </a:r>
            <a:r>
              <a:rPr lang="de-DE" sz="2400" dirty="0"/>
              <a:t>.</a:t>
            </a:r>
            <a:endParaRPr lang="ru-RU" sz="2400" dirty="0"/>
          </a:p>
          <a:p>
            <a:pPr lvl="0"/>
            <a:r>
              <a:rPr lang="de-DE" sz="2400" dirty="0" err="1"/>
              <a:t>Устное</a:t>
            </a:r>
            <a:r>
              <a:rPr lang="de-DE" sz="2400" dirty="0"/>
              <a:t> </a:t>
            </a:r>
            <a:r>
              <a:rPr lang="de-DE" sz="2400" dirty="0" err="1"/>
              <a:t>выступление</a:t>
            </a:r>
            <a:r>
              <a:rPr lang="de-DE" sz="2400" dirty="0"/>
              <a:t> </a:t>
            </a:r>
            <a:r>
              <a:rPr lang="de-DE" sz="2400" dirty="0" err="1"/>
              <a:t>характеризуется</a:t>
            </a:r>
            <a:r>
              <a:rPr lang="de-DE" sz="2400" dirty="0"/>
              <a:t> </a:t>
            </a:r>
            <a:r>
              <a:rPr lang="de-DE" sz="2400" dirty="0" err="1"/>
              <a:t>простотой</a:t>
            </a:r>
            <a:r>
              <a:rPr lang="de-DE" sz="2400" dirty="0"/>
              <a:t> </a:t>
            </a:r>
            <a:r>
              <a:rPr lang="de-DE" sz="2400" dirty="0" err="1"/>
              <a:t>реализации</a:t>
            </a:r>
            <a:r>
              <a:rPr lang="de-DE" sz="2400" dirty="0"/>
              <a:t> —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нужны</a:t>
            </a:r>
            <a:r>
              <a:rPr lang="de-DE" sz="2400" dirty="0"/>
              <a:t> </a:t>
            </a:r>
            <a:r>
              <a:rPr lang="de-DE" sz="2400" dirty="0" err="1"/>
              <a:t>материальные</a:t>
            </a:r>
            <a:r>
              <a:rPr lang="de-DE" sz="2400" dirty="0"/>
              <a:t> </a:t>
            </a:r>
            <a:r>
              <a:rPr lang="de-DE" sz="2400" dirty="0" err="1"/>
              <a:t>затраты</a:t>
            </a:r>
            <a:r>
              <a:rPr lang="de-DE" sz="2400" dirty="0"/>
              <a:t>, </a:t>
            </a:r>
            <a:r>
              <a:rPr lang="de-DE" sz="2400" dirty="0" err="1"/>
              <a:t>специальные</a:t>
            </a:r>
            <a:r>
              <a:rPr lang="de-DE" sz="2400" dirty="0"/>
              <a:t> </a:t>
            </a:r>
            <a:r>
              <a:rPr lang="de-DE" sz="2400" dirty="0" err="1"/>
              <a:t>средства</a:t>
            </a:r>
            <a:r>
              <a:rPr lang="de-DE" sz="2400" dirty="0"/>
              <a:t> </a:t>
            </a:r>
            <a:r>
              <a:rPr lang="de-DE" sz="2400" dirty="0" err="1"/>
              <a:t>письма</a:t>
            </a:r>
            <a:r>
              <a:rPr lang="de-DE" sz="2400" dirty="0"/>
              <a:t>, </a:t>
            </a:r>
            <a:r>
              <a:rPr lang="de-DE" sz="2400" dirty="0" err="1"/>
              <a:t>копирование</a:t>
            </a:r>
            <a:r>
              <a:rPr lang="de-DE" sz="2400" dirty="0"/>
              <a:t> </a:t>
            </a:r>
            <a:r>
              <a:rPr lang="de-DE" sz="2400" dirty="0" err="1"/>
              <a:t>текста</a:t>
            </a:r>
            <a:r>
              <a:rPr lang="de-DE" sz="2400" dirty="0"/>
              <a:t> и </a:t>
            </a:r>
            <a:r>
              <a:rPr lang="de-DE" sz="2400" dirty="0" err="1"/>
              <a:t>т.д</a:t>
            </a:r>
            <a:r>
              <a:rPr lang="de-DE" sz="2400" dirty="0"/>
              <a:t>.</a:t>
            </a:r>
            <a:endParaRPr lang="ru-RU" sz="24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143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74618" y="0"/>
            <a:ext cx="9601200" cy="119149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/>
              </a:rPr>
              <a:t> </a:t>
            </a:r>
            <a:r>
              <a:rPr lang="de-DE" dirty="0" err="1" smtClean="0">
                <a:effectLst/>
              </a:rPr>
              <a:t>трудности</a:t>
            </a:r>
            <a:r>
              <a:rPr lang="de-DE" dirty="0" smtClean="0">
                <a:effectLst/>
              </a:rPr>
              <a:t> </a:t>
            </a:r>
            <a:r>
              <a:rPr lang="de-DE" dirty="0" err="1">
                <a:effectLst/>
              </a:rPr>
              <a:t>оратора</a:t>
            </a:r>
            <a:r>
              <a:rPr lang="de-DE" dirty="0">
                <a:effectLst/>
              </a:rPr>
              <a:t>: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29491" y="1357746"/>
            <a:ext cx="11291454" cy="4752109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нельзя</a:t>
            </a:r>
            <a:r>
              <a:rPr lang="de-DE" sz="2400" dirty="0" smtClean="0"/>
              <a:t> </a:t>
            </a:r>
            <a:r>
              <a:rPr lang="de-DE" sz="2400" dirty="0" err="1"/>
              <a:t>прервать</a:t>
            </a:r>
            <a:r>
              <a:rPr lang="de-DE" sz="2400" dirty="0"/>
              <a:t> </a:t>
            </a:r>
            <a:r>
              <a:rPr lang="de-DE" sz="2400" dirty="0" err="1"/>
              <a:t>выступление</a:t>
            </a:r>
            <a:r>
              <a:rPr lang="de-DE" sz="2400" dirty="0"/>
              <a:t>, </a:t>
            </a:r>
            <a:r>
              <a:rPr lang="de-DE" sz="2400" dirty="0" err="1"/>
              <a:t>когда</a:t>
            </a:r>
            <a:r>
              <a:rPr lang="de-DE" sz="2400" dirty="0"/>
              <a:t> </a:t>
            </a:r>
            <a:r>
              <a:rPr lang="de-DE" sz="2400" dirty="0" err="1"/>
              <a:t>хочется</a:t>
            </a:r>
            <a:r>
              <a:rPr lang="de-DE" sz="2400" dirty="0"/>
              <a:t>;</a:t>
            </a:r>
            <a:endParaRPr lang="ru-RU" sz="2400" dirty="0"/>
          </a:p>
          <a:p>
            <a:r>
              <a:rPr lang="de-DE" sz="2400" dirty="0"/>
              <a:t> </a:t>
            </a:r>
            <a:r>
              <a:rPr lang="de-DE" sz="2400" dirty="0" err="1" smtClean="0"/>
              <a:t>нельзя</a:t>
            </a:r>
            <a:r>
              <a:rPr lang="de-DE" sz="2400" dirty="0" smtClean="0"/>
              <a:t> </a:t>
            </a:r>
            <a:r>
              <a:rPr lang="de-DE" sz="2400" dirty="0" err="1"/>
              <a:t>рассчитывать</a:t>
            </a:r>
            <a:r>
              <a:rPr lang="de-DE" sz="2400" dirty="0"/>
              <a:t> </a:t>
            </a:r>
            <a:r>
              <a:rPr lang="de-DE" sz="2400" dirty="0" err="1"/>
              <a:t>на</a:t>
            </a:r>
            <a:r>
              <a:rPr lang="de-DE" sz="2400" dirty="0"/>
              <a:t> </a:t>
            </a:r>
            <a:r>
              <a:rPr lang="de-DE" sz="2400" dirty="0" err="1"/>
              <a:t>собеседников</a:t>
            </a:r>
            <a:r>
              <a:rPr lang="de-DE" sz="2400" dirty="0"/>
              <a:t>, </a:t>
            </a:r>
            <a:r>
              <a:rPr lang="de-DE" sz="2400" dirty="0" err="1"/>
              <a:t>успех</a:t>
            </a:r>
            <a:r>
              <a:rPr lang="de-DE" sz="2400" dirty="0"/>
              <a:t> </a:t>
            </a:r>
            <a:r>
              <a:rPr lang="de-DE" sz="2400" dirty="0" err="1"/>
              <a:t>зависит</a:t>
            </a:r>
            <a:r>
              <a:rPr lang="de-DE" sz="2400" dirty="0"/>
              <a:t> </a:t>
            </a:r>
            <a:r>
              <a:rPr lang="de-DE" sz="2400" dirty="0" err="1"/>
              <a:t>только</a:t>
            </a:r>
            <a:r>
              <a:rPr lang="de-DE" sz="2400" dirty="0"/>
              <a:t> </a:t>
            </a:r>
            <a:r>
              <a:rPr lang="de-DE" sz="2400" dirty="0" err="1"/>
              <a:t>от</a:t>
            </a:r>
            <a:r>
              <a:rPr lang="de-DE" sz="2400" dirty="0"/>
              <a:t> </a:t>
            </a:r>
            <a:r>
              <a:rPr lang="de-DE" sz="2400" dirty="0" err="1"/>
              <a:t>вас</a:t>
            </a:r>
            <a:r>
              <a:rPr lang="de-DE" sz="2400" dirty="0"/>
              <a:t>; </a:t>
            </a:r>
            <a:r>
              <a:rPr lang="de-DE" sz="2400" dirty="0" err="1"/>
              <a:t>трудно</a:t>
            </a:r>
            <a:r>
              <a:rPr lang="de-DE" sz="2400" dirty="0"/>
              <a:t> </a:t>
            </a:r>
            <a:r>
              <a:rPr lang="de-DE" sz="2400" dirty="0" err="1"/>
              <a:t>понять</a:t>
            </a:r>
            <a:r>
              <a:rPr lang="de-DE" sz="2400" dirty="0"/>
              <a:t> </a:t>
            </a:r>
            <a:r>
              <a:rPr lang="de-DE" sz="2400" dirty="0" err="1"/>
              <a:t>отношение</a:t>
            </a:r>
            <a:r>
              <a:rPr lang="de-DE" sz="2400" dirty="0"/>
              <a:t> </a:t>
            </a:r>
            <a:r>
              <a:rPr lang="de-DE" sz="2400" dirty="0" err="1"/>
              <a:t>аудитории</a:t>
            </a:r>
            <a:r>
              <a:rPr lang="de-DE" sz="2400" dirty="0"/>
              <a:t> к </a:t>
            </a:r>
            <a:r>
              <a:rPr lang="de-DE" sz="2400" dirty="0" err="1"/>
              <a:t>себе</a:t>
            </a:r>
            <a:r>
              <a:rPr lang="de-DE" sz="2400" dirty="0"/>
              <a:t>;</a:t>
            </a:r>
            <a:endParaRPr lang="ru-RU" sz="2400" dirty="0"/>
          </a:p>
          <a:p>
            <a:r>
              <a:rPr lang="de-DE" sz="2400" dirty="0" err="1" smtClean="0"/>
              <a:t>слушатели</a:t>
            </a:r>
            <a:r>
              <a:rPr lang="de-DE" sz="2400" dirty="0" smtClean="0"/>
              <a:t> </a:t>
            </a:r>
            <a:r>
              <a:rPr lang="de-DE" sz="2400" dirty="0" err="1"/>
              <a:t>сопоставляют</a:t>
            </a:r>
            <a:r>
              <a:rPr lang="de-DE" sz="2400" dirty="0"/>
              <a:t> </a:t>
            </a:r>
            <a:r>
              <a:rPr lang="de-DE" sz="2400" dirty="0" err="1"/>
              <a:t>вас</a:t>
            </a:r>
            <a:r>
              <a:rPr lang="de-DE" sz="2400" dirty="0"/>
              <a:t> с </a:t>
            </a:r>
            <a:r>
              <a:rPr lang="de-DE" sz="2400" dirty="0" err="1"/>
              <a:t>образцовыми</a:t>
            </a:r>
            <a:r>
              <a:rPr lang="de-DE" sz="2400" dirty="0"/>
              <a:t> </a:t>
            </a:r>
            <a:r>
              <a:rPr lang="de-DE" sz="2400" dirty="0" err="1"/>
              <a:t>ораторами</a:t>
            </a:r>
            <a:r>
              <a:rPr lang="de-DE" sz="2400" dirty="0"/>
              <a:t>;</a:t>
            </a:r>
            <a:endParaRPr lang="ru-RU" sz="2400" dirty="0"/>
          </a:p>
          <a:p>
            <a:r>
              <a:rPr lang="de-DE" sz="2400" dirty="0"/>
              <a:t> </a:t>
            </a:r>
            <a:r>
              <a:rPr lang="de-DE" sz="2400" dirty="0" smtClean="0"/>
              <a:t>с </a:t>
            </a:r>
            <a:r>
              <a:rPr lang="de-DE" sz="2400" dirty="0" err="1"/>
              <a:t>теми</a:t>
            </a:r>
            <a:r>
              <a:rPr lang="de-DE" sz="2400" dirty="0"/>
              <a:t>, </a:t>
            </a:r>
            <a:r>
              <a:rPr lang="de-DE" sz="2400" dirty="0" err="1"/>
              <a:t>кого</a:t>
            </a:r>
            <a:r>
              <a:rPr lang="de-DE" sz="2400" dirty="0"/>
              <a:t> </a:t>
            </a:r>
            <a:r>
              <a:rPr lang="de-DE" sz="2400" dirty="0" err="1"/>
              <a:t>видят</a:t>
            </a:r>
            <a:r>
              <a:rPr lang="de-DE" sz="2400" dirty="0"/>
              <a:t> </a:t>
            </a:r>
            <a:r>
              <a:rPr lang="de-DE" sz="2400" dirty="0" err="1"/>
              <a:t>по</a:t>
            </a:r>
            <a:r>
              <a:rPr lang="de-DE" sz="2400" dirty="0"/>
              <a:t> </a:t>
            </a:r>
            <a:r>
              <a:rPr lang="de-DE" sz="2400" dirty="0" err="1"/>
              <a:t>телевизору</a:t>
            </a:r>
            <a:r>
              <a:rPr lang="de-DE" sz="2400" dirty="0"/>
              <a:t>; </a:t>
            </a:r>
            <a:r>
              <a:rPr lang="de-DE" sz="2400" dirty="0" err="1"/>
              <a:t>нельзя</a:t>
            </a:r>
            <a:r>
              <a:rPr lang="de-DE" sz="2400" dirty="0"/>
              <a:t> </a:t>
            </a:r>
            <a:r>
              <a:rPr lang="de-DE" sz="2400" dirty="0" err="1"/>
              <a:t>вести</a:t>
            </a:r>
            <a:r>
              <a:rPr lang="de-DE" sz="2400" dirty="0"/>
              <a:t> </a:t>
            </a:r>
            <a:r>
              <a:rPr lang="de-DE" sz="2400" dirty="0" err="1"/>
              <a:t>себя</a:t>
            </a:r>
            <a:r>
              <a:rPr lang="de-DE" sz="2400" dirty="0"/>
              <a:t> </a:t>
            </a:r>
            <a:r>
              <a:rPr lang="de-DE" sz="2400" dirty="0" err="1"/>
              <a:t>свободно</a:t>
            </a:r>
            <a:r>
              <a:rPr lang="de-DE" sz="2400" dirty="0"/>
              <a:t>, </a:t>
            </a:r>
            <a:r>
              <a:rPr lang="de-DE" sz="2400" dirty="0" err="1"/>
              <a:t>так</a:t>
            </a:r>
            <a:r>
              <a:rPr lang="de-DE" sz="2400" dirty="0"/>
              <a:t>, </a:t>
            </a:r>
            <a:r>
              <a:rPr lang="de-DE" sz="2400" dirty="0" err="1"/>
              <a:t>как</a:t>
            </a:r>
            <a:r>
              <a:rPr lang="de-DE" sz="2400" dirty="0"/>
              <a:t> </a:t>
            </a:r>
            <a:r>
              <a:rPr lang="de-DE" sz="2400" dirty="0" err="1"/>
              <a:t>хочется</a:t>
            </a:r>
            <a:r>
              <a:rPr lang="de-DE" sz="2400" dirty="0"/>
              <a:t>; </a:t>
            </a:r>
            <a:r>
              <a:rPr lang="de-DE" sz="2400" dirty="0" err="1"/>
              <a:t>по</a:t>
            </a:r>
            <a:r>
              <a:rPr lang="de-DE" sz="2400" dirty="0"/>
              <a:t> </a:t>
            </a:r>
            <a:r>
              <a:rPr lang="de-DE" sz="2400" dirty="0" err="1"/>
              <a:t>вашему</a:t>
            </a:r>
            <a:r>
              <a:rPr lang="de-DE" sz="2400" dirty="0"/>
              <a:t> </a:t>
            </a:r>
            <a:r>
              <a:rPr lang="de-DE" sz="2400" dirty="0" err="1"/>
              <a:t>выступлению</a:t>
            </a:r>
            <a:r>
              <a:rPr lang="de-DE" sz="2400" dirty="0"/>
              <a:t> о </a:t>
            </a:r>
            <a:r>
              <a:rPr lang="de-DE" sz="2400" dirty="0" err="1"/>
              <a:t>вас</a:t>
            </a:r>
            <a:r>
              <a:rPr lang="de-DE" sz="2400" dirty="0"/>
              <a:t> </a:t>
            </a:r>
            <a:r>
              <a:rPr lang="de-DE" sz="2400" dirty="0" err="1"/>
              <a:t>составят</a:t>
            </a:r>
            <a:r>
              <a:rPr lang="de-DE" sz="2400" dirty="0"/>
              <a:t> </a:t>
            </a:r>
            <a:r>
              <a:rPr lang="de-DE" sz="2400" dirty="0" err="1"/>
              <a:t>мнение</a:t>
            </a:r>
            <a:r>
              <a:rPr lang="de-DE" sz="2400" dirty="0"/>
              <a:t>, </a:t>
            </a:r>
            <a:r>
              <a:rPr lang="de-DE" sz="2400" dirty="0" err="1"/>
              <a:t>которое</a:t>
            </a:r>
            <a:r>
              <a:rPr lang="de-DE" sz="2400" dirty="0"/>
              <a:t> </a:t>
            </a:r>
            <a:r>
              <a:rPr lang="de-DE" sz="2400" dirty="0" err="1"/>
              <a:t>потом</a:t>
            </a:r>
            <a:r>
              <a:rPr lang="de-DE" sz="2400" dirty="0"/>
              <a:t> </a:t>
            </a:r>
            <a:r>
              <a:rPr lang="de-DE" sz="2400" dirty="0" err="1"/>
              <a:t>будет</a:t>
            </a:r>
            <a:r>
              <a:rPr lang="de-DE" sz="2400" dirty="0"/>
              <a:t> </a:t>
            </a:r>
            <a:r>
              <a:rPr lang="de-DE" sz="2400" dirty="0" err="1"/>
              <a:t>трудно</a:t>
            </a:r>
            <a:r>
              <a:rPr lang="de-DE" sz="2400" dirty="0"/>
              <a:t> </a:t>
            </a:r>
            <a:r>
              <a:rPr lang="de-DE" sz="2400" dirty="0" err="1"/>
              <a:t>изменить</a:t>
            </a:r>
            <a:r>
              <a:rPr lang="de-DE" sz="2400" dirty="0" smtClean="0"/>
              <a:t>.     </a:t>
            </a:r>
            <a:endParaRPr lang="ru-RU" sz="2400" dirty="0"/>
          </a:p>
          <a:p>
            <a:pPr marL="45720" indent="0">
              <a:buNone/>
            </a:pPr>
            <a:r>
              <a:rPr lang="de-DE" sz="2400" dirty="0"/>
              <a:t>          </a:t>
            </a:r>
            <a:r>
              <a:rPr lang="de-DE" sz="2400" dirty="0" err="1" smtClean="0"/>
              <a:t>Трудностей</a:t>
            </a:r>
            <a:r>
              <a:rPr lang="de-DE" sz="2400" dirty="0" smtClean="0"/>
              <a:t> </a:t>
            </a:r>
            <a:r>
              <a:rPr lang="de-DE" sz="2400" dirty="0" err="1"/>
              <a:t>много</a:t>
            </a:r>
            <a:r>
              <a:rPr lang="de-DE" sz="2400" dirty="0"/>
              <a:t>, </a:t>
            </a:r>
            <a:r>
              <a:rPr lang="de-DE" sz="2400" dirty="0" err="1"/>
              <a:t>поэтому</a:t>
            </a:r>
            <a:r>
              <a:rPr lang="de-DE" sz="2400" dirty="0"/>
              <a:t> </a:t>
            </a:r>
            <a:r>
              <a:rPr lang="de-DE" sz="2400" dirty="0" err="1"/>
              <a:t>первые</a:t>
            </a:r>
            <a:r>
              <a:rPr lang="de-DE" sz="2400" dirty="0"/>
              <a:t> </a:t>
            </a:r>
            <a:r>
              <a:rPr lang="de-DE" sz="2400" dirty="0" err="1"/>
              <a:t>выступления</a:t>
            </a:r>
            <a:r>
              <a:rPr lang="de-DE" sz="2400" dirty="0"/>
              <a:t> </a:t>
            </a:r>
            <a:r>
              <a:rPr lang="de-DE" sz="2400" dirty="0" err="1"/>
              <a:t>людей</a:t>
            </a:r>
            <a:r>
              <a:rPr lang="de-DE" sz="2400" dirty="0"/>
              <a:t> </a:t>
            </a:r>
            <a:r>
              <a:rPr lang="de-DE" sz="2400" dirty="0" err="1"/>
              <a:t>часто</a:t>
            </a:r>
            <a:r>
              <a:rPr lang="de-DE" sz="2400" dirty="0"/>
              <a:t> </a:t>
            </a:r>
            <a:r>
              <a:rPr lang="de-DE" sz="2400" dirty="0" err="1"/>
              <a:t>оказываются</a:t>
            </a:r>
            <a:r>
              <a:rPr lang="de-DE" sz="2400" dirty="0"/>
              <a:t> </a:t>
            </a:r>
            <a:r>
              <a:rPr lang="de-DE" sz="2400" dirty="0" err="1"/>
              <a:t>неудачными</a:t>
            </a:r>
            <a:r>
              <a:rPr lang="de-DE" sz="2400" dirty="0"/>
              <a:t>. </a:t>
            </a:r>
            <a:r>
              <a:rPr lang="de-DE" sz="2400" dirty="0" err="1"/>
              <a:t>Надо</a:t>
            </a:r>
            <a:r>
              <a:rPr lang="de-DE" sz="2400" dirty="0"/>
              <a:t> </a:t>
            </a:r>
            <a:r>
              <a:rPr lang="de-DE" sz="2400" dirty="0" err="1"/>
              <a:t>учиться</a:t>
            </a:r>
            <a:r>
              <a:rPr lang="de-DE" sz="2400" dirty="0"/>
              <a:t> </a:t>
            </a:r>
            <a:r>
              <a:rPr lang="de-DE" sz="2400" dirty="0" err="1"/>
              <a:t>анализировать</a:t>
            </a:r>
            <a:r>
              <a:rPr lang="de-DE" sz="2400" dirty="0"/>
              <a:t> и </a:t>
            </a:r>
            <a:r>
              <a:rPr lang="de-DE" sz="2400" dirty="0" err="1"/>
              <a:t>исправлять</a:t>
            </a:r>
            <a:r>
              <a:rPr lang="de-DE" sz="2400" dirty="0"/>
              <a:t> </a:t>
            </a:r>
            <a:r>
              <a:rPr lang="de-DE" sz="2400" dirty="0" err="1"/>
              <a:t>свои</a:t>
            </a:r>
            <a:r>
              <a:rPr lang="de-DE" sz="2400" dirty="0"/>
              <a:t> </a:t>
            </a:r>
            <a:r>
              <a:rPr lang="de-DE" sz="2400" dirty="0" err="1"/>
              <a:t>ошибки</a:t>
            </a:r>
            <a:r>
              <a:rPr lang="de-DE" sz="2400" dirty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5730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95400" y="145473"/>
            <a:ext cx="9601200" cy="782782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err="1"/>
              <a:t>внимание</a:t>
            </a:r>
            <a:r>
              <a:rPr lang="de-DE" dirty="0"/>
              <a:t> и </a:t>
            </a:r>
            <a:r>
              <a:rPr lang="de-DE" dirty="0" err="1"/>
              <a:t>доверие</a:t>
            </a:r>
            <a:r>
              <a:rPr lang="de-DE" dirty="0"/>
              <a:t> </a:t>
            </a:r>
            <a:r>
              <a:rPr lang="de-DE" dirty="0" err="1"/>
              <a:t>аудитории</a:t>
            </a:r>
            <a:r>
              <a:rPr lang="de-DE" dirty="0"/>
              <a:t> </a:t>
            </a:r>
            <a:r>
              <a:rPr lang="de-DE" dirty="0" err="1"/>
              <a:t>необходимо</a:t>
            </a:r>
            <a:r>
              <a:rPr lang="de-DE" dirty="0"/>
              <a:t> </a:t>
            </a:r>
            <a:r>
              <a:rPr lang="de-DE" dirty="0" err="1"/>
              <a:t>завоевать</a:t>
            </a:r>
            <a:r>
              <a:rPr lang="de-DE" dirty="0"/>
              <a:t>.</a:t>
            </a:r>
            <a:r>
              <a:rPr lang="de-DE" dirty="0" smtClean="0">
                <a:effectLst/>
              </a:rPr>
              <a:t>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34291" y="1094509"/>
            <a:ext cx="10654145" cy="4849091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400" dirty="0" smtClean="0"/>
              <a:t>А</a:t>
            </a:r>
            <a:r>
              <a:rPr lang="de-DE" sz="2400" dirty="0" err="1" smtClean="0"/>
              <a:t>удитория</a:t>
            </a:r>
            <a:r>
              <a:rPr lang="de-DE" sz="2400" dirty="0" smtClean="0"/>
              <a:t> </a:t>
            </a:r>
            <a:r>
              <a:rPr lang="de-DE" sz="2400" dirty="0" err="1"/>
              <a:t>инертна</a:t>
            </a:r>
            <a:r>
              <a:rPr lang="de-DE" sz="2400" dirty="0"/>
              <a:t>. </a:t>
            </a:r>
            <a:r>
              <a:rPr lang="de-DE" sz="2400" dirty="0" err="1"/>
              <a:t>Будучи</a:t>
            </a:r>
            <a:r>
              <a:rPr lang="de-DE" sz="2400" dirty="0"/>
              <a:t> </a:t>
            </a:r>
            <a:r>
              <a:rPr lang="de-DE" sz="2400" dirty="0" err="1"/>
              <a:t>собрана</a:t>
            </a:r>
            <a:r>
              <a:rPr lang="de-DE" sz="2400" dirty="0"/>
              <a:t> </a:t>
            </a:r>
            <a:r>
              <a:rPr lang="de-DE" sz="2400" dirty="0" err="1"/>
              <a:t>вместе</a:t>
            </a:r>
            <a:r>
              <a:rPr lang="de-DE" sz="2400" dirty="0"/>
              <a:t>, </a:t>
            </a:r>
            <a:r>
              <a:rPr lang="de-DE" sz="2400" dirty="0" err="1"/>
              <a:t>аудитория</a:t>
            </a:r>
            <a:r>
              <a:rPr lang="de-DE" sz="2400" dirty="0"/>
              <a:t> </a:t>
            </a:r>
            <a:r>
              <a:rPr lang="de-DE" sz="2400" dirty="0" err="1"/>
              <a:t>обычно</a:t>
            </a:r>
            <a:r>
              <a:rPr lang="de-DE" sz="2400" dirty="0"/>
              <a:t> </a:t>
            </a:r>
            <a:r>
              <a:rPr lang="de-DE" sz="2400" dirty="0" err="1"/>
              <a:t>уже</a:t>
            </a:r>
            <a:r>
              <a:rPr lang="de-DE" sz="2400" dirty="0"/>
              <a:t> </a:t>
            </a:r>
            <a:r>
              <a:rPr lang="de-DE" sz="2400" dirty="0" err="1"/>
              <a:t>имеет</a:t>
            </a:r>
            <a:r>
              <a:rPr lang="de-DE" sz="2400" dirty="0"/>
              <a:t> </a:t>
            </a:r>
            <a:r>
              <a:rPr lang="de-DE" sz="2400" dirty="0" err="1"/>
              <a:t>определенное</a:t>
            </a:r>
            <a:r>
              <a:rPr lang="de-DE" sz="2400" dirty="0"/>
              <a:t> </a:t>
            </a:r>
            <a:r>
              <a:rPr lang="de-DE" sz="2400" dirty="0" err="1"/>
              <a:t>мнение</a:t>
            </a:r>
            <a:r>
              <a:rPr lang="de-DE" sz="2400" dirty="0"/>
              <a:t>, </a:t>
            </a:r>
            <a:r>
              <a:rPr lang="de-DE" sz="2400" dirty="0" err="1"/>
              <a:t>чем</a:t>
            </a:r>
            <a:r>
              <a:rPr lang="de-DE" sz="2400" dirty="0"/>
              <a:t> и </a:t>
            </a:r>
            <a:r>
              <a:rPr lang="de-DE" sz="2400" dirty="0" err="1"/>
              <a:t>объясняется</a:t>
            </a:r>
            <a:r>
              <a:rPr lang="de-DE" sz="2400" dirty="0"/>
              <a:t> </a:t>
            </a:r>
            <a:r>
              <a:rPr lang="de-DE" sz="2400" dirty="0" err="1"/>
              <a:t>часто</a:t>
            </a:r>
            <a:r>
              <a:rPr lang="de-DE" sz="2400" dirty="0"/>
              <a:t> </a:t>
            </a:r>
            <a:r>
              <a:rPr lang="de-DE" sz="2400" dirty="0" err="1"/>
              <a:t>ее</a:t>
            </a:r>
            <a:r>
              <a:rPr lang="de-DE" sz="2400" dirty="0"/>
              <a:t> </a:t>
            </a:r>
            <a:r>
              <a:rPr lang="de-DE" sz="2400" dirty="0" err="1"/>
              <a:t>некоторый</a:t>
            </a:r>
            <a:r>
              <a:rPr lang="de-DE" sz="2400" dirty="0"/>
              <a:t> </a:t>
            </a:r>
            <a:r>
              <a:rPr lang="de-DE" sz="2400" dirty="0" err="1"/>
              <a:t>изначальный</a:t>
            </a:r>
            <a:r>
              <a:rPr lang="de-DE" sz="2400" dirty="0"/>
              <a:t> </a:t>
            </a:r>
            <a:r>
              <a:rPr lang="de-DE" sz="2400" dirty="0" err="1"/>
              <a:t>скептицизм</a:t>
            </a:r>
            <a:r>
              <a:rPr lang="de-DE" sz="2400" dirty="0"/>
              <a:t> </a:t>
            </a:r>
            <a:r>
              <a:rPr lang="de-DE" sz="2400" dirty="0" err="1"/>
              <a:t>по</a:t>
            </a:r>
            <a:r>
              <a:rPr lang="de-DE" sz="2400" dirty="0"/>
              <a:t> </a:t>
            </a:r>
            <a:r>
              <a:rPr lang="de-DE" sz="2400" dirty="0" err="1"/>
              <a:t>отношению</a:t>
            </a:r>
            <a:r>
              <a:rPr lang="de-DE" sz="2400" dirty="0"/>
              <a:t> к </a:t>
            </a:r>
            <a:r>
              <a:rPr lang="de-DE" sz="2400" dirty="0" err="1"/>
              <a:t>оратору</a:t>
            </a:r>
            <a:r>
              <a:rPr lang="de-DE" sz="2400" dirty="0"/>
              <a:t>: «</a:t>
            </a:r>
            <a:r>
              <a:rPr lang="de-DE" sz="2400" dirty="0" err="1"/>
              <a:t>Ну</a:t>
            </a:r>
            <a:r>
              <a:rPr lang="de-DE" sz="2400" dirty="0"/>
              <a:t> </a:t>
            </a:r>
            <a:r>
              <a:rPr lang="de-DE" sz="2400" dirty="0" err="1"/>
              <a:t>что</a:t>
            </a:r>
            <a:r>
              <a:rPr lang="de-DE" sz="2400" dirty="0"/>
              <a:t> </a:t>
            </a:r>
            <a:r>
              <a:rPr lang="de-DE" sz="2400" dirty="0" err="1"/>
              <a:t>он</a:t>
            </a:r>
            <a:r>
              <a:rPr lang="de-DE" sz="2400" dirty="0"/>
              <a:t>(а) </a:t>
            </a:r>
            <a:r>
              <a:rPr lang="de-DE" sz="2400" dirty="0" err="1"/>
              <a:t>может</a:t>
            </a:r>
            <a:r>
              <a:rPr lang="de-DE" sz="2400" dirty="0"/>
              <a:t> </a:t>
            </a:r>
            <a:r>
              <a:rPr lang="de-DE" sz="2400" dirty="0" err="1"/>
              <a:t>нам</a:t>
            </a:r>
            <a:r>
              <a:rPr lang="de-DE" sz="2400" dirty="0"/>
              <a:t> </a:t>
            </a:r>
            <a:r>
              <a:rPr lang="de-DE" sz="2400" dirty="0" err="1"/>
              <a:t>рассказать</a:t>
            </a:r>
            <a:r>
              <a:rPr lang="de-DE" sz="2400" dirty="0" smtClean="0"/>
              <a:t>?».</a:t>
            </a:r>
            <a:endParaRPr lang="ru-RU" sz="2400" dirty="0" smtClean="0"/>
          </a:p>
          <a:p>
            <a:pPr marL="45720" indent="0">
              <a:buNone/>
            </a:pPr>
            <a:r>
              <a:rPr lang="de-DE" sz="2400" dirty="0" smtClean="0"/>
              <a:t> </a:t>
            </a:r>
            <a:r>
              <a:rPr lang="ru-RU" sz="2400" dirty="0" smtClean="0"/>
              <a:t> Часть </a:t>
            </a:r>
            <a:r>
              <a:rPr lang="de-DE" sz="2400" dirty="0" err="1" smtClean="0"/>
              <a:t>аудитории</a:t>
            </a:r>
            <a:r>
              <a:rPr lang="de-DE" sz="2400" dirty="0" smtClean="0"/>
              <a:t> </a:t>
            </a:r>
            <a:r>
              <a:rPr lang="de-DE" sz="2400" dirty="0" err="1"/>
              <a:t>может</a:t>
            </a:r>
            <a:r>
              <a:rPr lang="de-DE" sz="2400" dirty="0"/>
              <a:t> </a:t>
            </a:r>
            <a:r>
              <a:rPr lang="de-DE" sz="2400" dirty="0" err="1"/>
              <a:t>быть</a:t>
            </a:r>
            <a:r>
              <a:rPr lang="de-DE" sz="2400" dirty="0"/>
              <a:t> </a:t>
            </a:r>
            <a:r>
              <a:rPr lang="de-DE" sz="2400" dirty="0" err="1"/>
              <a:t>заинтересована</a:t>
            </a:r>
            <a:r>
              <a:rPr lang="de-DE" sz="2400" dirty="0"/>
              <a:t> в </a:t>
            </a:r>
            <a:r>
              <a:rPr lang="de-DE" sz="2400" dirty="0" err="1"/>
              <a:t>получении</a:t>
            </a:r>
            <a:r>
              <a:rPr lang="de-DE" sz="2400" dirty="0"/>
              <a:t> </a:t>
            </a:r>
            <a:r>
              <a:rPr lang="de-DE" sz="2400" dirty="0" err="1" smtClean="0"/>
              <a:t>информации</a:t>
            </a:r>
            <a:r>
              <a:rPr lang="ru-RU" sz="2400" dirty="0"/>
              <a:t>-</a:t>
            </a:r>
            <a:r>
              <a:rPr lang="ru-RU" sz="2400" dirty="0" smtClean="0"/>
              <a:t> </a:t>
            </a:r>
            <a:r>
              <a:rPr lang="de-DE" sz="2400" dirty="0" err="1" smtClean="0"/>
              <a:t>около</a:t>
            </a:r>
            <a:r>
              <a:rPr lang="de-DE" sz="2400" dirty="0" smtClean="0"/>
              <a:t> </a:t>
            </a:r>
            <a:r>
              <a:rPr lang="de-DE" sz="2400" dirty="0"/>
              <a:t>30%; </a:t>
            </a:r>
            <a:endParaRPr lang="ru-RU" sz="2400" dirty="0" smtClean="0"/>
          </a:p>
          <a:p>
            <a:pPr marL="45720" indent="0">
              <a:buNone/>
            </a:pPr>
            <a:r>
              <a:rPr lang="de-DE" sz="2400" dirty="0" smtClean="0"/>
              <a:t> </a:t>
            </a:r>
            <a:r>
              <a:rPr lang="de-DE" sz="2400" dirty="0"/>
              <a:t>60%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имеют</a:t>
            </a:r>
            <a:r>
              <a:rPr lang="de-DE" sz="2400" dirty="0"/>
              <a:t> </a:t>
            </a:r>
            <a:r>
              <a:rPr lang="de-DE" sz="2400" dirty="0" err="1"/>
              <a:t>мотивации</a:t>
            </a:r>
            <a:r>
              <a:rPr lang="de-DE" sz="2400" dirty="0"/>
              <a:t>, и </a:t>
            </a:r>
            <a:r>
              <a:rPr lang="de-DE" sz="2400" dirty="0" err="1"/>
              <a:t>их</a:t>
            </a:r>
            <a:r>
              <a:rPr lang="de-DE" sz="2400" dirty="0"/>
              <a:t> </a:t>
            </a:r>
            <a:r>
              <a:rPr lang="de-DE" sz="2400" dirty="0" err="1"/>
              <a:t>надо</a:t>
            </a:r>
            <a:r>
              <a:rPr lang="de-DE" sz="2400" dirty="0"/>
              <a:t> </a:t>
            </a:r>
            <a:r>
              <a:rPr lang="de-DE" sz="2400" dirty="0" err="1" smtClean="0"/>
              <a:t>заинтересовать</a:t>
            </a:r>
            <a:r>
              <a:rPr lang="ru-RU" sz="2400" dirty="0"/>
              <a:t>;</a:t>
            </a:r>
            <a:endParaRPr lang="ru-RU" sz="2400" dirty="0" smtClean="0"/>
          </a:p>
          <a:p>
            <a:pPr marL="45720" indent="0">
              <a:buNone/>
            </a:pPr>
            <a:r>
              <a:rPr lang="de-DE" sz="2400" dirty="0" smtClean="0"/>
              <a:t> </a:t>
            </a:r>
            <a:r>
              <a:rPr lang="de-DE" sz="2400" dirty="0"/>
              <a:t>10% </a:t>
            </a:r>
            <a:r>
              <a:rPr lang="de-DE" sz="2400" dirty="0" err="1"/>
              <a:t>обычно</a:t>
            </a:r>
            <a:r>
              <a:rPr lang="de-DE" sz="2400" dirty="0"/>
              <a:t> </a:t>
            </a:r>
            <a:r>
              <a:rPr lang="de-DE" sz="2400" dirty="0" err="1"/>
              <a:t>вообще</a:t>
            </a:r>
            <a:r>
              <a:rPr lang="de-DE" sz="2400" dirty="0"/>
              <a:t> «</a:t>
            </a:r>
            <a:r>
              <a:rPr lang="de-DE" sz="2400" dirty="0" err="1"/>
              <a:t>пробить</a:t>
            </a:r>
            <a:r>
              <a:rPr lang="de-DE" sz="2400" dirty="0"/>
              <a:t>»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удается</a:t>
            </a:r>
            <a:r>
              <a:rPr lang="de-DE" sz="2400" dirty="0"/>
              <a:t>: </a:t>
            </a:r>
            <a:r>
              <a:rPr lang="de-DE" sz="2400" dirty="0" err="1"/>
              <a:t>это</a:t>
            </a:r>
            <a:r>
              <a:rPr lang="de-DE" sz="2400" dirty="0"/>
              <a:t> </a:t>
            </a:r>
            <a:r>
              <a:rPr lang="de-DE" sz="2400" dirty="0" err="1"/>
              <a:t>негативная</a:t>
            </a:r>
            <a:r>
              <a:rPr lang="de-DE" sz="2400" dirty="0"/>
              <a:t> </a:t>
            </a:r>
            <a:r>
              <a:rPr lang="de-DE" sz="2400" dirty="0" err="1"/>
              <a:t>аудитория</a:t>
            </a:r>
            <a:r>
              <a:rPr lang="de-DE" sz="2400" dirty="0"/>
              <a:t>, </a:t>
            </a:r>
            <a:r>
              <a:rPr lang="de-DE" sz="2400" dirty="0" err="1"/>
              <a:t>которой</a:t>
            </a:r>
            <a:r>
              <a:rPr lang="de-DE" sz="2400" dirty="0"/>
              <a:t> </a:t>
            </a:r>
            <a:r>
              <a:rPr lang="de-DE" sz="2400" dirty="0" err="1"/>
              <a:t>ничего</a:t>
            </a:r>
            <a:r>
              <a:rPr lang="de-DE" sz="2400" dirty="0"/>
              <a:t>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будет</a:t>
            </a:r>
            <a:r>
              <a:rPr lang="de-DE" sz="2400" dirty="0"/>
              <a:t> </a:t>
            </a:r>
            <a:r>
              <a:rPr lang="de-DE" sz="2400" dirty="0" err="1"/>
              <a:t>интересно</a:t>
            </a:r>
            <a:r>
              <a:rPr lang="de-DE" sz="2400" dirty="0"/>
              <a:t> </a:t>
            </a:r>
            <a:r>
              <a:rPr lang="de-DE" sz="2400" dirty="0" err="1"/>
              <a:t>или</a:t>
            </a:r>
            <a:r>
              <a:rPr lang="de-DE" sz="2400" dirty="0"/>
              <a:t> </a:t>
            </a:r>
            <a:r>
              <a:rPr lang="de-DE" sz="2400" dirty="0" err="1"/>
              <a:t>полезно</a:t>
            </a:r>
            <a:r>
              <a:rPr lang="de-DE" sz="2400" dirty="0"/>
              <a:t> </a:t>
            </a:r>
            <a:r>
              <a:rPr lang="de-DE" sz="2400" dirty="0" err="1"/>
              <a:t>из</a:t>
            </a:r>
            <a:r>
              <a:rPr lang="de-DE" sz="2400" dirty="0"/>
              <a:t> </a:t>
            </a:r>
            <a:r>
              <a:rPr lang="de-DE" sz="2400" dirty="0" err="1"/>
              <a:t>услышанного</a:t>
            </a:r>
            <a:r>
              <a:rPr lang="de-DE" sz="2400" dirty="0"/>
              <a:t> (в </a:t>
            </a:r>
            <a:r>
              <a:rPr lang="de-DE" sz="2400" dirty="0" err="1"/>
              <a:t>силу</a:t>
            </a:r>
            <a:r>
              <a:rPr lang="de-DE" sz="2400" dirty="0"/>
              <a:t> </a:t>
            </a:r>
            <a:r>
              <a:rPr lang="de-DE" sz="2400" dirty="0" err="1"/>
              <a:t>разных</a:t>
            </a:r>
            <a:r>
              <a:rPr lang="de-DE" sz="2400" dirty="0"/>
              <a:t> </a:t>
            </a:r>
            <a:r>
              <a:rPr lang="de-DE" sz="2400" dirty="0" err="1"/>
              <a:t>причин</a:t>
            </a:r>
            <a:r>
              <a:rPr lang="de-DE" sz="2400" dirty="0"/>
              <a:t>). 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 </a:t>
            </a:r>
            <a:r>
              <a:rPr lang="de-DE" sz="2400" dirty="0"/>
              <a:t> </a:t>
            </a:r>
            <a:r>
              <a:rPr lang="ru-RU" sz="2400" dirty="0" err="1"/>
              <a:t>О</a:t>
            </a:r>
            <a:r>
              <a:rPr lang="de-DE" sz="2400" dirty="0" err="1" smtClean="0"/>
              <a:t>сновная</a:t>
            </a:r>
            <a:r>
              <a:rPr lang="de-DE" sz="2400" dirty="0" smtClean="0"/>
              <a:t> </a:t>
            </a:r>
            <a:r>
              <a:rPr lang="de-DE" sz="2400" dirty="0" err="1"/>
              <a:t>часть</a:t>
            </a:r>
            <a:r>
              <a:rPr lang="de-DE" sz="2400" dirty="0"/>
              <a:t> </a:t>
            </a:r>
            <a:r>
              <a:rPr lang="de-DE" sz="2400" dirty="0" err="1"/>
              <a:t>аудитории</a:t>
            </a:r>
            <a:r>
              <a:rPr lang="de-DE" sz="2400" dirty="0"/>
              <a:t> </a:t>
            </a:r>
            <a:r>
              <a:rPr lang="de-DE" sz="2400" dirty="0" err="1"/>
              <a:t>инертна</a:t>
            </a:r>
            <a:r>
              <a:rPr lang="de-DE" sz="2400" dirty="0"/>
              <a:t>, </a:t>
            </a:r>
            <a:r>
              <a:rPr lang="de-DE" sz="2400" dirty="0" err="1"/>
              <a:t>что</a:t>
            </a:r>
            <a:r>
              <a:rPr lang="de-DE" sz="2400" dirty="0"/>
              <a:t> </a:t>
            </a:r>
            <a:r>
              <a:rPr lang="de-DE" sz="2400" dirty="0" err="1"/>
              <a:t>создает</a:t>
            </a:r>
            <a:r>
              <a:rPr lang="de-DE" sz="2400" dirty="0"/>
              <a:t> </a:t>
            </a:r>
            <a:r>
              <a:rPr lang="de-DE" sz="2400" dirty="0" err="1"/>
              <a:t>эффект</a:t>
            </a:r>
            <a:r>
              <a:rPr lang="de-DE" sz="2400" dirty="0"/>
              <a:t> </a:t>
            </a:r>
            <a:r>
              <a:rPr lang="de-DE" sz="2400" dirty="0" err="1"/>
              <a:t>пассивного</a:t>
            </a:r>
            <a:r>
              <a:rPr lang="de-DE" sz="2400" dirty="0"/>
              <a:t> </a:t>
            </a:r>
            <a:r>
              <a:rPr lang="de-DE" sz="2400" dirty="0" err="1"/>
              <a:t>сопротивления</a:t>
            </a:r>
            <a:r>
              <a:rPr lang="de-DE" sz="2400" dirty="0"/>
              <a:t> </a:t>
            </a:r>
            <a:r>
              <a:rPr lang="de-DE" sz="2400" dirty="0" err="1"/>
              <a:t>аудитории</a:t>
            </a:r>
            <a:r>
              <a:rPr lang="de-DE" sz="2400" dirty="0"/>
              <a:t> </a:t>
            </a:r>
            <a:r>
              <a:rPr lang="de-DE" sz="2400" dirty="0" err="1"/>
              <a:t>оратору</a:t>
            </a:r>
            <a:r>
              <a:rPr lang="de-DE" sz="2400" dirty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6317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706581" y="124691"/>
            <a:ext cx="10695709" cy="5971309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3200" dirty="0"/>
              <a:t>А</a:t>
            </a:r>
            <a:r>
              <a:rPr lang="de-DE" sz="3200" dirty="0" err="1" smtClean="0"/>
              <a:t>удитория</a:t>
            </a:r>
            <a:r>
              <a:rPr lang="de-DE" sz="3200" dirty="0" smtClean="0"/>
              <a:t> </a:t>
            </a:r>
            <a:r>
              <a:rPr lang="de-DE" sz="3200" dirty="0" err="1"/>
              <a:t>склонна</a:t>
            </a:r>
            <a:r>
              <a:rPr lang="de-DE" sz="3200" dirty="0"/>
              <a:t> </a:t>
            </a:r>
            <a:r>
              <a:rPr lang="de-DE" sz="3200" dirty="0" err="1"/>
              <a:t>сопротивляться</a:t>
            </a:r>
            <a:r>
              <a:rPr lang="de-DE" sz="3200" dirty="0"/>
              <a:t> </a:t>
            </a:r>
            <a:r>
              <a:rPr lang="de-DE" sz="3200" dirty="0" err="1"/>
              <a:t>воздействию</a:t>
            </a:r>
            <a:r>
              <a:rPr lang="de-DE" sz="3200" dirty="0"/>
              <a:t>, </a:t>
            </a:r>
            <a:r>
              <a:rPr lang="de-DE" sz="3200" dirty="0" err="1"/>
              <a:t>которое</a:t>
            </a:r>
            <a:r>
              <a:rPr lang="de-DE" sz="3200" dirty="0"/>
              <a:t> </a:t>
            </a:r>
            <a:r>
              <a:rPr lang="de-DE" sz="3200" dirty="0" err="1"/>
              <a:t>пытается</a:t>
            </a:r>
            <a:r>
              <a:rPr lang="de-DE" sz="3200" dirty="0"/>
              <a:t> </a:t>
            </a:r>
            <a:r>
              <a:rPr lang="de-DE" sz="3200" dirty="0" err="1"/>
              <a:t>оказать</a:t>
            </a:r>
            <a:r>
              <a:rPr lang="de-DE" sz="3200" dirty="0"/>
              <a:t> </a:t>
            </a:r>
            <a:r>
              <a:rPr lang="de-DE" sz="3200" dirty="0" err="1"/>
              <a:t>на</a:t>
            </a:r>
            <a:r>
              <a:rPr lang="de-DE" sz="3200" dirty="0"/>
              <a:t> </a:t>
            </a:r>
            <a:r>
              <a:rPr lang="de-DE" sz="3200" dirty="0" err="1"/>
              <a:t>нее</a:t>
            </a:r>
            <a:r>
              <a:rPr lang="de-DE" sz="3200" dirty="0"/>
              <a:t> </a:t>
            </a:r>
            <a:r>
              <a:rPr lang="de-DE" sz="3200" dirty="0" err="1"/>
              <a:t>оратор</a:t>
            </a:r>
            <a:r>
              <a:rPr lang="de-DE" sz="3200" dirty="0"/>
              <a:t>, в </a:t>
            </a:r>
            <a:r>
              <a:rPr lang="de-DE" sz="3200" dirty="0" err="1"/>
              <a:t>силу</a:t>
            </a:r>
            <a:r>
              <a:rPr lang="de-DE" sz="3200" dirty="0"/>
              <a:t> </a:t>
            </a:r>
            <a:r>
              <a:rPr lang="de-DE" sz="3200" dirty="0" err="1"/>
              <a:t>стремления</a:t>
            </a:r>
            <a:r>
              <a:rPr lang="de-DE" sz="3200" dirty="0"/>
              <a:t> </a:t>
            </a:r>
            <a:r>
              <a:rPr lang="de-DE" sz="3200" dirty="0" err="1"/>
              <a:t>каждой</a:t>
            </a:r>
            <a:r>
              <a:rPr lang="de-DE" sz="3200" dirty="0"/>
              <a:t> </a:t>
            </a:r>
            <a:r>
              <a:rPr lang="de-DE" sz="3200" dirty="0" err="1"/>
              <a:t>личности</a:t>
            </a:r>
            <a:r>
              <a:rPr lang="de-DE" sz="3200" dirty="0"/>
              <a:t> </a:t>
            </a:r>
            <a:r>
              <a:rPr lang="de-DE" sz="3200" dirty="0" err="1"/>
              <a:t>противостоять</a:t>
            </a:r>
            <a:r>
              <a:rPr lang="de-DE" sz="3200" dirty="0"/>
              <a:t> </a:t>
            </a:r>
            <a:r>
              <a:rPr lang="de-DE" sz="3200" dirty="0" err="1"/>
              <a:t>внушению</a:t>
            </a:r>
            <a:r>
              <a:rPr lang="de-DE" sz="3200" dirty="0"/>
              <a:t>. </a:t>
            </a:r>
            <a:endParaRPr lang="ru-RU" sz="3200" dirty="0" smtClean="0"/>
          </a:p>
          <a:p>
            <a:pPr marL="45720" indent="0" algn="just">
              <a:buNone/>
            </a:pPr>
            <a:r>
              <a:rPr lang="de-DE" sz="3200" dirty="0" err="1" smtClean="0"/>
              <a:t>Тенденцию</a:t>
            </a:r>
            <a:r>
              <a:rPr lang="de-DE" sz="3200" dirty="0" smtClean="0"/>
              <a:t> </a:t>
            </a:r>
            <a:r>
              <a:rPr lang="de-DE" sz="3200" dirty="0"/>
              <a:t>к </a:t>
            </a:r>
            <a:r>
              <a:rPr lang="de-DE" sz="3200" dirty="0" err="1"/>
              <a:t>такому</a:t>
            </a:r>
            <a:r>
              <a:rPr lang="de-DE" sz="3200" dirty="0"/>
              <a:t> </a:t>
            </a:r>
            <a:r>
              <a:rPr lang="de-DE" sz="3200" dirty="0" err="1"/>
              <a:t>противостоянию</a:t>
            </a:r>
            <a:r>
              <a:rPr lang="de-DE" sz="3200" dirty="0"/>
              <a:t> </a:t>
            </a:r>
            <a:r>
              <a:rPr lang="de-DE" sz="3200" dirty="0" err="1"/>
              <a:t>раскрыл</a:t>
            </a:r>
            <a:r>
              <a:rPr lang="de-DE" sz="3200" dirty="0"/>
              <a:t> Б.Ф. </a:t>
            </a:r>
            <a:r>
              <a:rPr lang="de-DE" sz="3200" dirty="0" err="1"/>
              <a:t>Поршнев</a:t>
            </a:r>
            <a:r>
              <a:rPr lang="de-DE" sz="3200" dirty="0"/>
              <a:t> в </a:t>
            </a:r>
            <a:r>
              <a:rPr lang="de-DE" sz="3200" dirty="0" err="1"/>
              <a:t>своей</a:t>
            </a:r>
            <a:r>
              <a:rPr lang="de-DE" sz="3200" dirty="0"/>
              <a:t> </a:t>
            </a:r>
            <a:r>
              <a:rPr lang="de-DE" sz="3200" dirty="0" err="1"/>
              <a:t>работе</a:t>
            </a:r>
            <a:r>
              <a:rPr lang="de-DE" sz="3200" dirty="0"/>
              <a:t> «</a:t>
            </a:r>
            <a:r>
              <a:rPr lang="de-DE" sz="3200" dirty="0" err="1"/>
              <a:t>Социальная</a:t>
            </a:r>
            <a:r>
              <a:rPr lang="de-DE" sz="3200" dirty="0"/>
              <a:t> </a:t>
            </a:r>
            <a:r>
              <a:rPr lang="de-DE" sz="3200" dirty="0" err="1"/>
              <a:t>психология</a:t>
            </a:r>
            <a:r>
              <a:rPr lang="de-DE" sz="3200" dirty="0"/>
              <a:t> и </a:t>
            </a:r>
            <a:r>
              <a:rPr lang="de-DE" sz="3200" dirty="0" err="1"/>
              <a:t>история</a:t>
            </a:r>
            <a:r>
              <a:rPr lang="de-DE" sz="3200" dirty="0"/>
              <a:t>». </a:t>
            </a:r>
            <a:r>
              <a:rPr lang="ru-RU" sz="3200" dirty="0" smtClean="0"/>
              <a:t> </a:t>
            </a:r>
            <a:r>
              <a:rPr lang="de-DE" sz="3200" dirty="0" smtClean="0"/>
              <a:t>«</a:t>
            </a:r>
            <a:r>
              <a:rPr lang="ru-RU" sz="3200" dirty="0" err="1"/>
              <a:t>В</a:t>
            </a:r>
            <a:r>
              <a:rPr lang="de-DE" sz="3200" dirty="0" err="1" smtClean="0"/>
              <a:t>сякий</a:t>
            </a:r>
            <a:r>
              <a:rPr lang="de-DE" sz="3200" dirty="0" smtClean="0"/>
              <a:t> </a:t>
            </a:r>
            <a:r>
              <a:rPr lang="de-DE" sz="3200" dirty="0" err="1"/>
              <a:t>говорящий</a:t>
            </a:r>
            <a:r>
              <a:rPr lang="de-DE" sz="3200" dirty="0"/>
              <a:t> </a:t>
            </a:r>
            <a:r>
              <a:rPr lang="de-DE" sz="3200" dirty="0" err="1"/>
              <a:t>внушает</a:t>
            </a:r>
            <a:r>
              <a:rPr lang="de-DE" sz="3200" dirty="0"/>
              <a:t>», </a:t>
            </a:r>
            <a:r>
              <a:rPr lang="de-DE" sz="3200" dirty="0" err="1"/>
              <a:t>слушающий</a:t>
            </a:r>
            <a:r>
              <a:rPr lang="de-DE" sz="3200" dirty="0"/>
              <a:t> </a:t>
            </a:r>
            <a:r>
              <a:rPr lang="de-DE" sz="3200" dirty="0" err="1"/>
              <a:t>же</a:t>
            </a:r>
            <a:r>
              <a:rPr lang="de-DE" sz="3200" dirty="0"/>
              <a:t> </a:t>
            </a:r>
            <a:r>
              <a:rPr lang="de-DE" sz="3200" dirty="0" err="1"/>
              <a:t>как</a:t>
            </a:r>
            <a:r>
              <a:rPr lang="de-DE" sz="3200" dirty="0"/>
              <a:t> </a:t>
            </a:r>
            <a:r>
              <a:rPr lang="de-DE" sz="3200" dirty="0" err="1"/>
              <a:t>личность</a:t>
            </a:r>
            <a:r>
              <a:rPr lang="de-DE" sz="3200" dirty="0"/>
              <a:t> </a:t>
            </a:r>
            <a:r>
              <a:rPr lang="de-DE" sz="3200" dirty="0" err="1"/>
              <a:t>борется</a:t>
            </a:r>
            <a:r>
              <a:rPr lang="de-DE" sz="3200" dirty="0"/>
              <a:t> </a:t>
            </a:r>
            <a:r>
              <a:rPr lang="de-DE" sz="3200" dirty="0" err="1"/>
              <a:t>против</a:t>
            </a:r>
            <a:r>
              <a:rPr lang="de-DE" sz="3200" dirty="0"/>
              <a:t> </a:t>
            </a:r>
            <a:r>
              <a:rPr lang="de-DE" sz="3200" dirty="0" err="1"/>
              <a:t>внушения</a:t>
            </a:r>
            <a:r>
              <a:rPr lang="de-DE" sz="3200" dirty="0"/>
              <a:t>, </a:t>
            </a:r>
            <a:r>
              <a:rPr lang="de-DE" sz="3200" dirty="0" err="1"/>
              <a:t>так</a:t>
            </a:r>
            <a:r>
              <a:rPr lang="de-DE" sz="3200" dirty="0"/>
              <a:t> </a:t>
            </a:r>
            <a:r>
              <a:rPr lang="de-DE" sz="3200" dirty="0" err="1"/>
              <a:t>как</a:t>
            </a:r>
            <a:r>
              <a:rPr lang="de-DE" sz="3200" dirty="0"/>
              <a:t> </a:t>
            </a:r>
            <a:r>
              <a:rPr lang="de-DE" sz="3200" dirty="0" err="1"/>
              <a:t>не</a:t>
            </a:r>
            <a:r>
              <a:rPr lang="de-DE" sz="3200" dirty="0"/>
              <a:t> </a:t>
            </a:r>
            <a:r>
              <a:rPr lang="de-DE" sz="3200" dirty="0" err="1"/>
              <a:t>хочет</a:t>
            </a:r>
            <a:r>
              <a:rPr lang="de-DE" sz="3200" dirty="0"/>
              <a:t> </a:t>
            </a:r>
            <a:r>
              <a:rPr lang="de-DE" sz="3200" dirty="0" err="1"/>
              <a:t>подчиняться</a:t>
            </a:r>
            <a:r>
              <a:rPr lang="de-DE" sz="3200" dirty="0"/>
              <a:t> </a:t>
            </a:r>
            <a:r>
              <a:rPr lang="de-DE" sz="3200" dirty="0" err="1"/>
              <a:t>чужому</a:t>
            </a:r>
            <a:r>
              <a:rPr lang="de-DE" sz="3200" dirty="0"/>
              <a:t> </a:t>
            </a:r>
            <a:r>
              <a:rPr lang="de-DE" sz="3200" dirty="0" err="1"/>
              <a:t>влиянию</a:t>
            </a:r>
            <a:r>
              <a:rPr lang="de-DE" sz="3200" dirty="0"/>
              <a:t>, </a:t>
            </a:r>
            <a:r>
              <a:rPr lang="de-DE" sz="3200" dirty="0" err="1"/>
              <a:t>не</a:t>
            </a:r>
            <a:r>
              <a:rPr lang="de-DE" sz="3200" dirty="0"/>
              <a:t> </a:t>
            </a:r>
            <a:r>
              <a:rPr lang="de-DE" sz="3200" dirty="0" err="1"/>
              <a:t>хочет</a:t>
            </a:r>
            <a:r>
              <a:rPr lang="de-DE" sz="3200" dirty="0"/>
              <a:t> «</a:t>
            </a:r>
            <a:r>
              <a:rPr lang="de-DE" sz="3200" dirty="0" err="1"/>
              <a:t>подпадать</a:t>
            </a:r>
            <a:r>
              <a:rPr lang="de-DE" sz="3200" dirty="0"/>
              <a:t> </a:t>
            </a:r>
            <a:r>
              <a:rPr lang="de-DE" sz="3200" dirty="0" err="1"/>
              <a:t>под</a:t>
            </a:r>
            <a:r>
              <a:rPr lang="de-DE" sz="3200" dirty="0"/>
              <a:t> </a:t>
            </a:r>
            <a:r>
              <a:rPr lang="de-DE" sz="3200" dirty="0" err="1"/>
              <a:t>обаяние</a:t>
            </a:r>
            <a:r>
              <a:rPr lang="de-DE" sz="3200" dirty="0"/>
              <a:t>» </a:t>
            </a:r>
            <a:r>
              <a:rPr lang="de-DE" sz="3200" dirty="0" err="1"/>
              <a:t>оратора</a:t>
            </a:r>
            <a:r>
              <a:rPr lang="de-DE" sz="3200" dirty="0"/>
              <a:t>, </a:t>
            </a:r>
            <a:r>
              <a:rPr lang="de-DE" sz="3200" dirty="0" err="1"/>
              <a:t>хочет</a:t>
            </a:r>
            <a:r>
              <a:rPr lang="de-DE" sz="3200" dirty="0"/>
              <a:t> </a:t>
            </a:r>
            <a:r>
              <a:rPr lang="de-DE" sz="3200" dirty="0" err="1"/>
              <a:t>сохранить</a:t>
            </a:r>
            <a:r>
              <a:rPr lang="de-DE" sz="3200" dirty="0"/>
              <a:t> </a:t>
            </a:r>
            <a:r>
              <a:rPr lang="de-DE" sz="3200" dirty="0" err="1"/>
              <a:t>свою</a:t>
            </a:r>
            <a:r>
              <a:rPr lang="de-DE" sz="3200" dirty="0"/>
              <a:t> </a:t>
            </a:r>
            <a:r>
              <a:rPr lang="de-DE" sz="3200" dirty="0" err="1"/>
              <a:t>независимость</a:t>
            </a:r>
            <a:r>
              <a:rPr lang="de-DE" sz="3200" dirty="0"/>
              <a:t> в </a:t>
            </a:r>
            <a:r>
              <a:rPr lang="de-DE" sz="3200" dirty="0" err="1"/>
              <a:t>суждениях</a:t>
            </a:r>
            <a:r>
              <a:rPr lang="de-DE" sz="3200" dirty="0"/>
              <a:t>, </a:t>
            </a:r>
            <a:r>
              <a:rPr lang="de-DE" sz="3200" dirty="0" err="1"/>
              <a:t>мнениях</a:t>
            </a:r>
            <a:r>
              <a:rPr lang="de-DE" sz="3200" dirty="0"/>
              <a:t>, </a:t>
            </a:r>
            <a:r>
              <a:rPr lang="de-DE" sz="3200" dirty="0" err="1"/>
              <a:t>эмоциональной</a:t>
            </a:r>
            <a:r>
              <a:rPr lang="de-DE" sz="3200" dirty="0"/>
              <a:t> </a:t>
            </a:r>
            <a:r>
              <a:rPr lang="de-DE" sz="3200" dirty="0" err="1"/>
              <a:t>сфере</a:t>
            </a:r>
            <a:r>
              <a:rPr lang="de-DE" sz="3200" dirty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467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97527" y="1"/>
            <a:ext cx="10252363" cy="1607126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>
                <a:effectLst/>
              </a:rPr>
              <a:t> </a:t>
            </a:r>
            <a:r>
              <a:rPr lang="ru-RU" dirty="0" smtClean="0">
                <a:effectLst/>
              </a:rPr>
              <a:t> </a:t>
            </a:r>
            <a:r>
              <a:rPr lang="de-DE" dirty="0" smtClean="0">
                <a:effectLst/>
              </a:rPr>
              <a:t> </a:t>
            </a:r>
            <a:r>
              <a:rPr lang="de-DE" dirty="0" err="1">
                <a:effectLst/>
              </a:rPr>
              <a:t>три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самых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распространенных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способа</a:t>
            </a:r>
            <a:r>
              <a:rPr lang="de-DE" dirty="0">
                <a:effectLst/>
              </a:rPr>
              <a:t> </a:t>
            </a:r>
            <a:r>
              <a:rPr lang="ru-RU" dirty="0" smtClean="0">
                <a:effectLst/>
              </a:rPr>
              <a:t> </a:t>
            </a:r>
            <a:r>
              <a:rPr lang="de-DE" dirty="0" smtClean="0">
                <a:effectLst/>
              </a:rPr>
              <a:t>«</a:t>
            </a:r>
            <a:r>
              <a:rPr lang="de-DE" dirty="0" err="1">
                <a:effectLst/>
              </a:rPr>
              <a:t>борьбы</a:t>
            </a:r>
            <a:r>
              <a:rPr lang="de-DE" dirty="0">
                <a:effectLst/>
              </a:rPr>
              <a:t>» </a:t>
            </a:r>
            <a:r>
              <a:rPr lang="de-DE" dirty="0" err="1">
                <a:effectLst/>
              </a:rPr>
              <a:t>слушателей</a:t>
            </a:r>
            <a:r>
              <a:rPr lang="de-DE" dirty="0">
                <a:effectLst/>
              </a:rPr>
              <a:t> с </a:t>
            </a:r>
            <a:r>
              <a:rPr lang="de-DE" dirty="0" err="1">
                <a:effectLst/>
              </a:rPr>
              <a:t>речевым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воздействием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оратора</a:t>
            </a:r>
            <a:r>
              <a:rPr lang="de-DE" dirty="0">
                <a:effectLst/>
              </a:rPr>
              <a:t>: </a:t>
            </a:r>
            <a:r>
              <a:rPr lang="de-DE" dirty="0" err="1">
                <a:effectLst/>
              </a:rPr>
              <a:t>избегание</a:t>
            </a:r>
            <a:r>
              <a:rPr lang="de-DE" dirty="0">
                <a:effectLst/>
              </a:rPr>
              <a:t>, </a:t>
            </a:r>
            <a:r>
              <a:rPr lang="de-DE" dirty="0" err="1">
                <a:effectLst/>
              </a:rPr>
              <a:t>подрыв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авторитета</a:t>
            </a:r>
            <a:r>
              <a:rPr lang="de-DE" dirty="0">
                <a:effectLst/>
              </a:rPr>
              <a:t>, </a:t>
            </a:r>
            <a:r>
              <a:rPr lang="de-DE" dirty="0" err="1">
                <a:effectLst/>
              </a:rPr>
              <a:t>непонимание</a:t>
            </a:r>
            <a:r>
              <a:rPr lang="de-DE" dirty="0">
                <a:effectLst/>
              </a:rPr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9382" y="1607127"/>
            <a:ext cx="11720945" cy="4475017"/>
          </a:xfrm>
        </p:spPr>
        <p:txBody>
          <a:bodyPr>
            <a:noAutofit/>
          </a:bodyPr>
          <a:lstStyle/>
          <a:p>
            <a:r>
              <a:rPr lang="de-DE" sz="2200" dirty="0"/>
              <a:t> </a:t>
            </a:r>
            <a:r>
              <a:rPr lang="de-DE" sz="2200" dirty="0" err="1"/>
              <a:t>Стратегия</a:t>
            </a:r>
            <a:r>
              <a:rPr lang="de-DE" sz="2200" dirty="0"/>
              <a:t> </a:t>
            </a:r>
            <a:r>
              <a:rPr lang="de-DE" sz="2200" dirty="0" err="1"/>
              <a:t>избегания</a:t>
            </a:r>
            <a:r>
              <a:rPr lang="de-DE" sz="2200" dirty="0"/>
              <a:t> </a:t>
            </a:r>
            <a:r>
              <a:rPr lang="de-DE" sz="2200" dirty="0" err="1"/>
              <a:t>характеризуется</a:t>
            </a:r>
            <a:r>
              <a:rPr lang="de-DE" sz="2200" dirty="0"/>
              <a:t> </a:t>
            </a:r>
            <a:r>
              <a:rPr lang="de-DE" sz="2200" dirty="0" err="1"/>
              <a:t>следующими</a:t>
            </a:r>
            <a:r>
              <a:rPr lang="de-DE" sz="2200" dirty="0"/>
              <a:t> </a:t>
            </a:r>
            <a:r>
              <a:rPr lang="de-DE" sz="2200" dirty="0" err="1"/>
              <a:t>признаками</a:t>
            </a:r>
            <a:r>
              <a:rPr lang="de-DE" sz="2200" dirty="0"/>
              <a:t>: </a:t>
            </a:r>
            <a:r>
              <a:rPr lang="de-DE" sz="2200" dirty="0" err="1"/>
              <a:t>аудитория</a:t>
            </a:r>
            <a:r>
              <a:rPr lang="de-DE" sz="2200" dirty="0"/>
              <a:t> </a:t>
            </a:r>
            <a:r>
              <a:rPr lang="de-DE" sz="2200" dirty="0" err="1"/>
              <a:t>проявляет</a:t>
            </a:r>
            <a:r>
              <a:rPr lang="de-DE" sz="2200" dirty="0"/>
              <a:t> </a:t>
            </a:r>
            <a:r>
              <a:rPr lang="de-DE" sz="2200" dirty="0" err="1"/>
              <a:t>невнимание</a:t>
            </a:r>
            <a:r>
              <a:rPr lang="de-DE" sz="2200" dirty="0"/>
              <a:t>, </a:t>
            </a:r>
            <a:r>
              <a:rPr lang="de-DE" sz="2200" dirty="0" err="1"/>
              <a:t>пропускает</a:t>
            </a:r>
            <a:r>
              <a:rPr lang="de-DE" sz="2200" dirty="0"/>
              <a:t> </a:t>
            </a:r>
            <a:r>
              <a:rPr lang="de-DE" sz="2200" dirty="0" err="1"/>
              <a:t>мимо</a:t>
            </a:r>
            <a:r>
              <a:rPr lang="de-DE" sz="2200" dirty="0"/>
              <a:t> </a:t>
            </a:r>
            <a:r>
              <a:rPr lang="de-DE" sz="2200" dirty="0" err="1"/>
              <a:t>ушей</a:t>
            </a:r>
            <a:r>
              <a:rPr lang="de-DE" sz="2200" dirty="0"/>
              <a:t> </a:t>
            </a:r>
            <a:r>
              <a:rPr lang="de-DE" sz="2200" dirty="0" err="1"/>
              <a:t>важную</a:t>
            </a:r>
            <a:r>
              <a:rPr lang="de-DE" sz="2200" dirty="0"/>
              <a:t> </a:t>
            </a:r>
            <a:r>
              <a:rPr lang="de-DE" sz="2200" dirty="0" err="1"/>
              <a:t>информацию</a:t>
            </a:r>
            <a:r>
              <a:rPr lang="de-DE" sz="2200" dirty="0"/>
              <a:t>, </a:t>
            </a:r>
            <a:r>
              <a:rPr lang="de-DE" sz="2200" dirty="0" err="1"/>
              <a:t>ищет</a:t>
            </a:r>
            <a:r>
              <a:rPr lang="de-DE" sz="2200" dirty="0"/>
              <a:t> и </a:t>
            </a:r>
            <a:r>
              <a:rPr lang="de-DE" sz="2200" dirty="0" err="1"/>
              <a:t>находит</a:t>
            </a:r>
            <a:r>
              <a:rPr lang="de-DE" sz="2200" dirty="0"/>
              <a:t> </a:t>
            </a:r>
            <a:r>
              <a:rPr lang="de-DE" sz="2200" dirty="0" err="1"/>
              <a:t>повод</a:t>
            </a:r>
            <a:r>
              <a:rPr lang="de-DE" sz="2200" dirty="0"/>
              <a:t> </a:t>
            </a:r>
            <a:r>
              <a:rPr lang="de-DE" sz="2200" dirty="0" err="1"/>
              <a:t>отвлечься</a:t>
            </a:r>
            <a:r>
              <a:rPr lang="de-DE" sz="2200" dirty="0"/>
              <a:t> </a:t>
            </a:r>
            <a:r>
              <a:rPr lang="de-DE" sz="2200" dirty="0" err="1"/>
              <a:t>от</a:t>
            </a:r>
            <a:r>
              <a:rPr lang="de-DE" sz="2200" dirty="0"/>
              <a:t> </a:t>
            </a:r>
            <a:r>
              <a:rPr lang="de-DE" sz="2200" dirty="0" err="1"/>
              <a:t>восприятия</a:t>
            </a:r>
            <a:r>
              <a:rPr lang="de-DE" sz="2200" dirty="0"/>
              <a:t> </a:t>
            </a:r>
            <a:r>
              <a:rPr lang="de-DE" sz="2200" dirty="0" err="1"/>
              <a:t>выступления</a:t>
            </a:r>
            <a:r>
              <a:rPr lang="de-DE" sz="2200" dirty="0"/>
              <a:t> </a:t>
            </a:r>
            <a:r>
              <a:rPr lang="de-DE" sz="2200" dirty="0" err="1"/>
              <a:t>оратора</a:t>
            </a:r>
            <a:r>
              <a:rPr lang="de-DE" sz="2200" dirty="0"/>
              <a:t>, </a:t>
            </a:r>
            <a:r>
              <a:rPr lang="de-DE" sz="2200" dirty="0" err="1"/>
              <a:t>не</a:t>
            </a:r>
            <a:r>
              <a:rPr lang="de-DE" sz="2200" dirty="0"/>
              <a:t> </a:t>
            </a:r>
            <a:r>
              <a:rPr lang="de-DE" sz="2200" dirty="0" err="1"/>
              <a:t>смотрит</a:t>
            </a:r>
            <a:r>
              <a:rPr lang="de-DE" sz="2200" dirty="0"/>
              <a:t> </a:t>
            </a:r>
            <a:r>
              <a:rPr lang="de-DE" sz="2200" dirty="0" err="1"/>
              <a:t>на</a:t>
            </a:r>
            <a:r>
              <a:rPr lang="de-DE" sz="2200" dirty="0"/>
              <a:t> </a:t>
            </a:r>
            <a:r>
              <a:rPr lang="de-DE" sz="2200" dirty="0" err="1"/>
              <a:t>него</a:t>
            </a:r>
            <a:r>
              <a:rPr lang="de-DE" sz="2200" dirty="0"/>
              <a:t>, </a:t>
            </a:r>
            <a:r>
              <a:rPr lang="de-DE" sz="2200" dirty="0" err="1"/>
              <a:t>стремится</a:t>
            </a:r>
            <a:r>
              <a:rPr lang="de-DE" sz="2200" dirty="0"/>
              <a:t> </a:t>
            </a:r>
            <a:r>
              <a:rPr lang="de-DE" sz="2200" dirty="0" err="1"/>
              <a:t>сесть</a:t>
            </a:r>
            <a:r>
              <a:rPr lang="de-DE" sz="2200" dirty="0"/>
              <a:t> </a:t>
            </a:r>
            <a:r>
              <a:rPr lang="de-DE" sz="2200" dirty="0" err="1"/>
              <a:t>подальше</a:t>
            </a:r>
            <a:r>
              <a:rPr lang="de-DE" sz="2200" dirty="0"/>
              <a:t> </a:t>
            </a:r>
            <a:r>
              <a:rPr lang="de-DE" sz="2200" dirty="0" err="1"/>
              <a:t>от</a:t>
            </a:r>
            <a:r>
              <a:rPr lang="de-DE" sz="2200" dirty="0"/>
              <a:t> </a:t>
            </a:r>
            <a:r>
              <a:rPr lang="de-DE" sz="2200" dirty="0" err="1"/>
              <a:t>оратора</a:t>
            </a:r>
            <a:r>
              <a:rPr lang="de-DE" sz="2200" dirty="0"/>
              <a:t> </a:t>
            </a:r>
            <a:r>
              <a:rPr lang="de-DE" sz="2200" dirty="0" err="1"/>
              <a:t>или</a:t>
            </a:r>
            <a:r>
              <a:rPr lang="de-DE" sz="2200" dirty="0"/>
              <a:t> </a:t>
            </a:r>
            <a:r>
              <a:rPr lang="de-DE" sz="2200" dirty="0" err="1"/>
              <a:t>просто</a:t>
            </a:r>
            <a:r>
              <a:rPr lang="de-DE" sz="2200" dirty="0"/>
              <a:t> </a:t>
            </a:r>
            <a:r>
              <a:rPr lang="de-DE" sz="2200" dirty="0" err="1"/>
              <a:t>не</a:t>
            </a:r>
            <a:r>
              <a:rPr lang="de-DE" sz="2200" dirty="0"/>
              <a:t> </a:t>
            </a:r>
            <a:r>
              <a:rPr lang="de-DE" sz="2200" dirty="0" err="1"/>
              <a:t>является</a:t>
            </a:r>
            <a:r>
              <a:rPr lang="de-DE" sz="2200" dirty="0"/>
              <a:t> </a:t>
            </a:r>
            <a:r>
              <a:rPr lang="de-DE" sz="2200" dirty="0" err="1"/>
              <a:t>на</a:t>
            </a:r>
            <a:r>
              <a:rPr lang="de-DE" sz="2200" dirty="0"/>
              <a:t> </a:t>
            </a:r>
            <a:r>
              <a:rPr lang="de-DE" sz="2200" dirty="0" err="1"/>
              <a:t>его</a:t>
            </a:r>
            <a:r>
              <a:rPr lang="de-DE" sz="2200" dirty="0"/>
              <a:t> </a:t>
            </a:r>
            <a:r>
              <a:rPr lang="de-DE" sz="2200" dirty="0" err="1"/>
              <a:t>выступление</a:t>
            </a:r>
            <a:r>
              <a:rPr lang="de-DE" sz="2200" dirty="0"/>
              <a:t>. </a:t>
            </a:r>
            <a:r>
              <a:rPr lang="de-DE" sz="2200" dirty="0" err="1"/>
              <a:t>Избеганием</a:t>
            </a:r>
            <a:r>
              <a:rPr lang="de-DE" sz="2200" dirty="0"/>
              <a:t> </a:t>
            </a:r>
            <a:r>
              <a:rPr lang="de-DE" sz="2200" dirty="0" err="1"/>
              <a:t>является</a:t>
            </a:r>
            <a:r>
              <a:rPr lang="de-DE" sz="2200" dirty="0"/>
              <a:t> и </a:t>
            </a:r>
            <a:r>
              <a:rPr lang="de-DE" sz="2200" dirty="0" err="1"/>
              <a:t>такой</a:t>
            </a:r>
            <a:r>
              <a:rPr lang="de-DE" sz="2200" dirty="0"/>
              <a:t> «</a:t>
            </a:r>
            <a:r>
              <a:rPr lang="de-DE" sz="2200" dirty="0" err="1"/>
              <a:t>детский</a:t>
            </a:r>
            <a:r>
              <a:rPr lang="de-DE" sz="2200" dirty="0"/>
              <a:t>» </a:t>
            </a:r>
            <a:r>
              <a:rPr lang="de-DE" sz="2200" dirty="0" err="1"/>
              <a:t>прием</a:t>
            </a:r>
            <a:r>
              <a:rPr lang="de-DE" sz="2200" dirty="0"/>
              <a:t>, </a:t>
            </a:r>
            <a:r>
              <a:rPr lang="de-DE" sz="2200" dirty="0" err="1"/>
              <a:t>как</a:t>
            </a:r>
            <a:r>
              <a:rPr lang="de-DE" sz="2200" dirty="0"/>
              <a:t> </a:t>
            </a:r>
            <a:r>
              <a:rPr lang="de-DE" sz="2200" dirty="0" err="1"/>
              <a:t>закрывание</a:t>
            </a:r>
            <a:r>
              <a:rPr lang="de-DE" sz="2200" dirty="0"/>
              <a:t> </a:t>
            </a:r>
            <a:r>
              <a:rPr lang="de-DE" sz="2200" dirty="0" err="1"/>
              <a:t>глаз</a:t>
            </a:r>
            <a:r>
              <a:rPr lang="de-DE" sz="2200" dirty="0"/>
              <a:t>. </a:t>
            </a:r>
            <a:r>
              <a:rPr lang="de-DE" sz="2200" dirty="0" err="1"/>
              <a:t>Избегание</a:t>
            </a:r>
            <a:r>
              <a:rPr lang="de-DE" sz="2200" dirty="0"/>
              <a:t> </a:t>
            </a:r>
            <a:r>
              <a:rPr lang="de-DE" sz="2200" dirty="0" err="1"/>
              <a:t>проявляется</a:t>
            </a:r>
            <a:r>
              <a:rPr lang="de-DE" sz="2200" dirty="0"/>
              <a:t> </a:t>
            </a:r>
            <a:r>
              <a:rPr lang="de-DE" sz="2200" dirty="0" err="1"/>
              <a:t>также</a:t>
            </a:r>
            <a:r>
              <a:rPr lang="de-DE" sz="2200" dirty="0"/>
              <a:t> в </a:t>
            </a:r>
            <a:r>
              <a:rPr lang="de-DE" sz="2200" dirty="0" err="1"/>
              <a:t>уклонении</a:t>
            </a:r>
            <a:r>
              <a:rPr lang="de-DE" sz="2200" dirty="0"/>
              <a:t> </a:t>
            </a:r>
            <a:r>
              <a:rPr lang="de-DE" sz="2200" dirty="0" err="1"/>
              <a:t>от</a:t>
            </a:r>
            <a:r>
              <a:rPr lang="de-DE" sz="2200" dirty="0"/>
              <a:t> </a:t>
            </a:r>
            <a:r>
              <a:rPr lang="de-DE" sz="2200" dirty="0" err="1"/>
              <a:t>восприятия</a:t>
            </a:r>
            <a:r>
              <a:rPr lang="de-DE" sz="2200" dirty="0"/>
              <a:t> </a:t>
            </a:r>
            <a:r>
              <a:rPr lang="de-DE" sz="2200" dirty="0" err="1"/>
              <a:t>гой</a:t>
            </a:r>
            <a:r>
              <a:rPr lang="de-DE" sz="2200" dirty="0"/>
              <a:t> </a:t>
            </a:r>
            <a:r>
              <a:rPr lang="de-DE" sz="2200" dirty="0" err="1"/>
              <a:t>или</a:t>
            </a:r>
            <a:r>
              <a:rPr lang="de-DE" sz="2200" dirty="0"/>
              <a:t> </a:t>
            </a:r>
            <a:r>
              <a:rPr lang="de-DE" sz="2200" dirty="0" err="1"/>
              <a:t>иной</a:t>
            </a:r>
            <a:r>
              <a:rPr lang="de-DE" sz="2200" dirty="0"/>
              <a:t> </a:t>
            </a:r>
            <a:r>
              <a:rPr lang="de-DE" sz="2200" dirty="0" err="1"/>
              <a:t>информации</a:t>
            </a:r>
            <a:r>
              <a:rPr lang="de-DE" sz="2200" dirty="0"/>
              <a:t>. </a:t>
            </a:r>
            <a:r>
              <a:rPr lang="de-DE" sz="2200" dirty="0" err="1"/>
              <a:t>Например</a:t>
            </a:r>
            <a:r>
              <a:rPr lang="de-DE" sz="2200" dirty="0"/>
              <a:t>, </a:t>
            </a:r>
            <a:r>
              <a:rPr lang="de-DE" sz="2200" dirty="0" err="1"/>
              <a:t>статьи</a:t>
            </a:r>
            <a:r>
              <a:rPr lang="de-DE" sz="2200" dirty="0"/>
              <a:t> </a:t>
            </a:r>
            <a:r>
              <a:rPr lang="de-DE" sz="2200" dirty="0" err="1"/>
              <a:t>или</a:t>
            </a:r>
            <a:r>
              <a:rPr lang="de-DE" sz="2200" dirty="0"/>
              <a:t> </a:t>
            </a:r>
            <a:r>
              <a:rPr lang="de-DE" sz="2200" dirty="0" err="1"/>
              <a:t>лекции</a:t>
            </a:r>
            <a:r>
              <a:rPr lang="de-DE" sz="2200" dirty="0"/>
              <a:t> о </a:t>
            </a:r>
            <a:r>
              <a:rPr lang="de-DE" sz="2200" dirty="0" err="1"/>
              <a:t>вреде</a:t>
            </a:r>
            <a:r>
              <a:rPr lang="de-DE" sz="2200" dirty="0"/>
              <a:t> </a:t>
            </a:r>
            <a:r>
              <a:rPr lang="de-DE" sz="2200" dirty="0" err="1"/>
              <a:t>курения</a:t>
            </a:r>
            <a:r>
              <a:rPr lang="de-DE" sz="2200" dirty="0"/>
              <a:t> </a:t>
            </a:r>
            <a:r>
              <a:rPr lang="de-DE" sz="2200" dirty="0" err="1"/>
              <a:t>читают</a:t>
            </a:r>
            <a:r>
              <a:rPr lang="de-DE" sz="2200" dirty="0"/>
              <a:t> и </a:t>
            </a:r>
            <a:r>
              <a:rPr lang="de-DE" sz="2200" dirty="0" err="1"/>
              <a:t>слушают</a:t>
            </a:r>
            <a:r>
              <a:rPr lang="de-DE" sz="2200" dirty="0"/>
              <a:t> 60% </a:t>
            </a:r>
            <a:r>
              <a:rPr lang="de-DE" sz="2200" dirty="0" err="1"/>
              <a:t>некурящих</a:t>
            </a:r>
            <a:r>
              <a:rPr lang="de-DE" sz="2200" dirty="0"/>
              <a:t> и </a:t>
            </a:r>
            <a:r>
              <a:rPr lang="de-DE" sz="2200" dirty="0" err="1"/>
              <a:t>только</a:t>
            </a:r>
            <a:r>
              <a:rPr lang="de-DE" sz="2200" dirty="0"/>
              <a:t> 30% </a:t>
            </a:r>
            <a:r>
              <a:rPr lang="de-DE" sz="2200" dirty="0" err="1"/>
              <a:t>курящих</a:t>
            </a:r>
            <a:r>
              <a:rPr lang="de-DE" sz="2200" dirty="0"/>
              <a:t>; </a:t>
            </a:r>
            <a:r>
              <a:rPr lang="de-DE" sz="2200" dirty="0" err="1"/>
              <a:t>остальные</a:t>
            </a:r>
            <a:r>
              <a:rPr lang="de-DE" sz="2200" dirty="0"/>
              <a:t> 70% </a:t>
            </a:r>
            <a:r>
              <a:rPr lang="de-DE" sz="2200" dirty="0" err="1"/>
              <a:t>курящих</a:t>
            </a:r>
            <a:r>
              <a:rPr lang="de-DE" sz="2200" dirty="0"/>
              <a:t> </a:t>
            </a:r>
            <a:r>
              <a:rPr lang="de-DE" sz="2200" dirty="0" err="1"/>
              <a:t>просто</a:t>
            </a:r>
            <a:r>
              <a:rPr lang="de-DE" sz="2200" dirty="0"/>
              <a:t> </a:t>
            </a:r>
            <a:r>
              <a:rPr lang="de-DE" sz="2200" dirty="0" err="1"/>
              <a:t>избегают</a:t>
            </a:r>
            <a:r>
              <a:rPr lang="de-DE" sz="2200" dirty="0"/>
              <a:t> </a:t>
            </a:r>
            <a:r>
              <a:rPr lang="de-DE" sz="2200" dirty="0" err="1"/>
              <a:t>их</a:t>
            </a:r>
            <a:r>
              <a:rPr lang="de-DE" sz="2200" dirty="0"/>
              <a:t>.</a:t>
            </a:r>
            <a:endParaRPr lang="ru-RU" sz="2200" dirty="0"/>
          </a:p>
          <a:p>
            <a:r>
              <a:rPr lang="de-DE" sz="2200" dirty="0"/>
              <a:t> </a:t>
            </a:r>
            <a:r>
              <a:rPr lang="de-DE" sz="2200" dirty="0" err="1"/>
              <a:t>Стратегия</a:t>
            </a:r>
            <a:r>
              <a:rPr lang="de-DE" sz="2200" dirty="0"/>
              <a:t> </a:t>
            </a:r>
            <a:r>
              <a:rPr lang="de-DE" sz="2200" dirty="0" err="1"/>
              <a:t>непонимания</a:t>
            </a:r>
            <a:r>
              <a:rPr lang="de-DE" sz="2200" dirty="0"/>
              <a:t> </a:t>
            </a:r>
            <a:r>
              <a:rPr lang="de-DE" sz="2200" dirty="0" err="1"/>
              <a:t>заключается</a:t>
            </a:r>
            <a:r>
              <a:rPr lang="de-DE" sz="2200" dirty="0"/>
              <a:t> в </a:t>
            </a:r>
            <a:r>
              <a:rPr lang="de-DE" sz="2200" dirty="0" err="1"/>
              <a:t>том</a:t>
            </a:r>
            <a:r>
              <a:rPr lang="de-DE" sz="2200" dirty="0"/>
              <a:t>, </a:t>
            </a:r>
            <a:r>
              <a:rPr lang="de-DE" sz="2200" dirty="0" err="1"/>
              <a:t>что</a:t>
            </a:r>
            <a:r>
              <a:rPr lang="de-DE" sz="2200" dirty="0"/>
              <a:t> </a:t>
            </a:r>
            <a:r>
              <a:rPr lang="de-DE" sz="2200" dirty="0" err="1"/>
              <a:t>аудитория</a:t>
            </a:r>
            <a:r>
              <a:rPr lang="de-DE" sz="2200" dirty="0"/>
              <a:t>, </a:t>
            </a:r>
            <a:r>
              <a:rPr lang="de-DE" sz="2200" dirty="0" err="1"/>
              <a:t>слушая</a:t>
            </a:r>
            <a:r>
              <a:rPr lang="de-DE" sz="2200" dirty="0"/>
              <a:t> </a:t>
            </a:r>
            <a:r>
              <a:rPr lang="de-DE" sz="2200" dirty="0" err="1"/>
              <a:t>оратора</a:t>
            </a:r>
            <a:r>
              <a:rPr lang="de-DE" sz="2200" dirty="0"/>
              <a:t>, </a:t>
            </a:r>
            <a:r>
              <a:rPr lang="de-DE" sz="2200" dirty="0" err="1"/>
              <a:t>идея</a:t>
            </a:r>
            <a:r>
              <a:rPr lang="de-DE" sz="2200" dirty="0"/>
              <a:t> </a:t>
            </a:r>
            <a:r>
              <a:rPr lang="de-DE" sz="2200" dirty="0" err="1"/>
              <a:t>которого</a:t>
            </a:r>
            <a:r>
              <a:rPr lang="de-DE" sz="2200" dirty="0"/>
              <a:t> </a:t>
            </a:r>
            <a:r>
              <a:rPr lang="de-DE" sz="2200" dirty="0" err="1"/>
              <a:t>ей</a:t>
            </a:r>
            <a:r>
              <a:rPr lang="de-DE" sz="2200" dirty="0"/>
              <a:t> </a:t>
            </a:r>
            <a:r>
              <a:rPr lang="de-DE" sz="2200" dirty="0" err="1"/>
              <a:t>не</a:t>
            </a:r>
            <a:r>
              <a:rPr lang="de-DE" sz="2200" dirty="0"/>
              <a:t> </a:t>
            </a:r>
            <a:r>
              <a:rPr lang="de-DE" sz="2200" dirty="0" err="1"/>
              <a:t>нравится</a:t>
            </a:r>
            <a:r>
              <a:rPr lang="de-DE" sz="2200" dirty="0"/>
              <a:t>, </a:t>
            </a:r>
            <a:r>
              <a:rPr lang="de-DE" sz="2200" dirty="0" err="1"/>
              <a:t>интерпретирует</a:t>
            </a:r>
            <a:r>
              <a:rPr lang="de-DE" sz="2200" dirty="0"/>
              <a:t> </a:t>
            </a:r>
            <a:r>
              <a:rPr lang="de-DE" sz="2200" dirty="0" err="1"/>
              <a:t>такую</a:t>
            </a:r>
            <a:r>
              <a:rPr lang="de-DE" sz="2200" dirty="0"/>
              <a:t> </a:t>
            </a:r>
            <a:r>
              <a:rPr lang="de-DE" sz="2200" dirty="0" err="1"/>
              <a:t>идею</a:t>
            </a:r>
            <a:r>
              <a:rPr lang="de-DE" sz="2200" dirty="0"/>
              <a:t> </a:t>
            </a:r>
            <a:r>
              <a:rPr lang="de-DE" sz="2200" dirty="0" err="1"/>
              <a:t>или</a:t>
            </a:r>
            <a:r>
              <a:rPr lang="de-DE" sz="2200" dirty="0"/>
              <a:t> </a:t>
            </a:r>
            <a:r>
              <a:rPr lang="de-DE" sz="2200" dirty="0" err="1"/>
              <a:t>его</a:t>
            </a:r>
            <a:r>
              <a:rPr lang="de-DE" sz="2200" dirty="0"/>
              <a:t> </a:t>
            </a:r>
            <a:r>
              <a:rPr lang="de-DE" sz="2200" dirty="0" err="1"/>
              <a:t>аргументы</a:t>
            </a:r>
            <a:r>
              <a:rPr lang="de-DE" sz="2200" dirty="0"/>
              <a:t> </a:t>
            </a:r>
            <a:r>
              <a:rPr lang="de-DE" sz="2200" dirty="0" err="1"/>
              <a:t>как</a:t>
            </a:r>
            <a:r>
              <a:rPr lang="de-DE" sz="2200" dirty="0"/>
              <a:t> </a:t>
            </a:r>
            <a:r>
              <a:rPr lang="de-DE" sz="2200" dirty="0" err="1"/>
              <a:t>непонятные</a:t>
            </a:r>
            <a:r>
              <a:rPr lang="de-DE" sz="2200" dirty="0"/>
              <a:t>. </a:t>
            </a:r>
            <a:r>
              <a:rPr lang="de-DE" sz="2200" dirty="0" err="1"/>
              <a:t>На</a:t>
            </a:r>
            <a:r>
              <a:rPr lang="de-DE" sz="2200" dirty="0"/>
              <a:t> </a:t>
            </a:r>
            <a:r>
              <a:rPr lang="de-DE" sz="2200" dirty="0" err="1"/>
              <a:t>этом</a:t>
            </a:r>
            <a:r>
              <a:rPr lang="de-DE" sz="2200" dirty="0"/>
              <a:t> </a:t>
            </a:r>
            <a:r>
              <a:rPr lang="de-DE" sz="2200" dirty="0" err="1"/>
              <a:t>основании</a:t>
            </a:r>
            <a:r>
              <a:rPr lang="de-DE" sz="2200" dirty="0"/>
              <a:t> </a:t>
            </a:r>
            <a:r>
              <a:rPr lang="de-DE" sz="2200" dirty="0" err="1"/>
              <a:t>она</a:t>
            </a:r>
            <a:r>
              <a:rPr lang="de-DE" sz="2200" dirty="0"/>
              <a:t> </a:t>
            </a:r>
            <a:r>
              <a:rPr lang="de-DE" sz="2200" dirty="0" err="1"/>
              <a:t>отвергает</a:t>
            </a:r>
            <a:r>
              <a:rPr lang="de-DE" sz="2200" dirty="0"/>
              <a:t> и </a:t>
            </a:r>
            <a:r>
              <a:rPr lang="de-DE" sz="2200" dirty="0" err="1"/>
              <a:t>саму</a:t>
            </a:r>
            <a:r>
              <a:rPr lang="de-DE" sz="2200" dirty="0"/>
              <a:t> </a:t>
            </a:r>
            <a:r>
              <a:rPr lang="de-DE" sz="2200" dirty="0" err="1"/>
              <a:t>идею</a:t>
            </a:r>
            <a:r>
              <a:rPr lang="de-DE" sz="2200" dirty="0"/>
              <a:t>, </a:t>
            </a:r>
            <a:r>
              <a:rPr lang="de-DE" sz="2200" dirty="0" err="1"/>
              <a:t>отказываясь</a:t>
            </a:r>
            <a:r>
              <a:rPr lang="de-DE" sz="2200" dirty="0"/>
              <a:t> </a:t>
            </a:r>
            <a:r>
              <a:rPr lang="de-DE" sz="2200" dirty="0" err="1"/>
              <a:t>вникать</a:t>
            </a:r>
            <a:r>
              <a:rPr lang="de-DE" sz="2200" dirty="0"/>
              <a:t> в </a:t>
            </a:r>
            <a:r>
              <a:rPr lang="de-DE" sz="2200" dirty="0" err="1"/>
              <a:t>ее</a:t>
            </a:r>
            <a:r>
              <a:rPr lang="de-DE" sz="2200" dirty="0"/>
              <a:t> </a:t>
            </a:r>
            <a:r>
              <a:rPr lang="de-DE" sz="2200" dirty="0" err="1"/>
              <a:t>смысл</a:t>
            </a:r>
            <a:r>
              <a:rPr lang="de-DE" sz="2200" dirty="0"/>
              <a:t>. В </a:t>
            </a:r>
            <a:r>
              <a:rPr lang="de-DE" sz="2200" dirty="0" err="1"/>
              <a:t>таком</a:t>
            </a:r>
            <a:r>
              <a:rPr lang="de-DE" sz="2200" dirty="0"/>
              <a:t> </a:t>
            </a:r>
            <a:r>
              <a:rPr lang="de-DE" sz="2200" dirty="0" err="1"/>
              <a:t>случае</a:t>
            </a:r>
            <a:r>
              <a:rPr lang="de-DE" sz="2200" dirty="0"/>
              <a:t> </a:t>
            </a:r>
            <a:r>
              <a:rPr lang="de-DE" sz="2200" dirty="0" err="1"/>
              <a:t>аудитория</a:t>
            </a:r>
            <a:r>
              <a:rPr lang="de-DE" sz="2200" dirty="0"/>
              <a:t> </a:t>
            </a:r>
            <a:r>
              <a:rPr lang="de-DE" sz="2200" dirty="0" err="1"/>
              <a:t>говорит</a:t>
            </a:r>
            <a:r>
              <a:rPr lang="de-DE" sz="2200" dirty="0"/>
              <a:t>: «</a:t>
            </a:r>
            <a:r>
              <a:rPr lang="de-DE" sz="2200" dirty="0" err="1"/>
              <a:t>Мы</a:t>
            </a:r>
            <a:r>
              <a:rPr lang="de-DE" sz="2200" dirty="0"/>
              <a:t> </a:t>
            </a:r>
            <a:r>
              <a:rPr lang="de-DE" sz="2200" dirty="0" err="1"/>
              <a:t>не</a:t>
            </a:r>
            <a:r>
              <a:rPr lang="de-DE" sz="2200" dirty="0"/>
              <a:t> </a:t>
            </a:r>
            <a:r>
              <a:rPr lang="de-DE" sz="2200" dirty="0" err="1"/>
              <a:t>поняли</a:t>
            </a:r>
            <a:r>
              <a:rPr lang="de-DE" sz="2200" dirty="0"/>
              <a:t> </a:t>
            </a:r>
            <a:r>
              <a:rPr lang="de-DE" sz="2200" dirty="0" err="1"/>
              <a:t>его</a:t>
            </a:r>
            <a:r>
              <a:rPr lang="de-DE" sz="2200" dirty="0"/>
              <a:t>; </a:t>
            </a:r>
            <a:r>
              <a:rPr lang="de-DE" sz="2200" dirty="0" err="1"/>
              <a:t>мы</a:t>
            </a:r>
            <a:r>
              <a:rPr lang="de-DE" sz="2200" dirty="0"/>
              <a:t> </a:t>
            </a:r>
            <a:r>
              <a:rPr lang="de-DE" sz="2200" dirty="0" err="1"/>
              <a:t>не</a:t>
            </a:r>
            <a:r>
              <a:rPr lang="de-DE" sz="2200" dirty="0"/>
              <a:t> </a:t>
            </a:r>
            <a:r>
              <a:rPr lang="de-DE" sz="2200" dirty="0" err="1"/>
              <a:t>поняли</a:t>
            </a:r>
            <a:r>
              <a:rPr lang="de-DE" sz="2200" dirty="0"/>
              <a:t>, </a:t>
            </a:r>
            <a:r>
              <a:rPr lang="de-DE" sz="2200" dirty="0" err="1"/>
              <a:t>что</a:t>
            </a:r>
            <a:r>
              <a:rPr lang="de-DE" sz="2200" dirty="0"/>
              <a:t> </a:t>
            </a:r>
            <a:r>
              <a:rPr lang="de-DE" sz="2200" dirty="0" err="1"/>
              <a:t>он</a:t>
            </a:r>
            <a:r>
              <a:rPr lang="de-DE" sz="2200" dirty="0"/>
              <a:t> </a:t>
            </a:r>
            <a:r>
              <a:rPr lang="de-DE" sz="2200" dirty="0" err="1"/>
              <a:t>хотел</a:t>
            </a:r>
            <a:r>
              <a:rPr lang="de-DE" sz="2200" dirty="0"/>
              <a:t> </a:t>
            </a:r>
            <a:r>
              <a:rPr lang="de-DE" sz="2200" dirty="0" err="1"/>
              <a:t>нам</a:t>
            </a:r>
            <a:r>
              <a:rPr lang="de-DE" sz="2200" dirty="0"/>
              <a:t> </a:t>
            </a:r>
            <a:r>
              <a:rPr lang="de-DE" sz="2200" dirty="0" err="1"/>
              <a:t>доказать</a:t>
            </a:r>
            <a:r>
              <a:rPr lang="de-DE" sz="2200" dirty="0"/>
              <a:t>». </a:t>
            </a:r>
            <a:r>
              <a:rPr lang="de-DE" sz="2200" dirty="0" err="1"/>
              <a:t>Непонимание</a:t>
            </a:r>
            <a:r>
              <a:rPr lang="de-DE" sz="2200" dirty="0"/>
              <a:t> </a:t>
            </a:r>
            <a:r>
              <a:rPr lang="de-DE" sz="2200" dirty="0" err="1"/>
              <a:t>здесь</a:t>
            </a:r>
            <a:r>
              <a:rPr lang="de-DE" sz="2200" dirty="0"/>
              <a:t> </a:t>
            </a:r>
            <a:r>
              <a:rPr lang="de-DE" sz="2200" dirty="0" err="1"/>
              <a:t>фиктивное</a:t>
            </a:r>
            <a:r>
              <a:rPr lang="de-DE" sz="2200" dirty="0"/>
              <a:t>, </a:t>
            </a:r>
            <a:r>
              <a:rPr lang="de-DE" sz="2200" dirty="0" err="1"/>
              <a:t>имеет</a:t>
            </a:r>
            <a:r>
              <a:rPr lang="de-DE" sz="2200" dirty="0"/>
              <a:t> </a:t>
            </a:r>
            <a:r>
              <a:rPr lang="de-DE" sz="2200" dirty="0" err="1"/>
              <a:t>место</a:t>
            </a:r>
            <a:r>
              <a:rPr lang="de-DE" sz="2200" dirty="0"/>
              <a:t> </a:t>
            </a:r>
            <a:r>
              <a:rPr lang="de-DE" sz="2200" dirty="0" err="1"/>
              <a:t>просто</a:t>
            </a:r>
            <a:r>
              <a:rPr lang="de-DE" sz="2200" dirty="0"/>
              <a:t> </a:t>
            </a:r>
            <a:r>
              <a:rPr lang="de-DE" sz="2200" dirty="0" err="1"/>
              <a:t>отказ</a:t>
            </a:r>
            <a:r>
              <a:rPr lang="de-DE" sz="2200" dirty="0"/>
              <a:t> </a:t>
            </a:r>
            <a:r>
              <a:rPr lang="de-DE" sz="2200" dirty="0" err="1"/>
              <a:t>от</a:t>
            </a:r>
            <a:r>
              <a:rPr lang="de-DE" sz="2200" dirty="0"/>
              <a:t> </a:t>
            </a:r>
            <a:r>
              <a:rPr lang="de-DE" sz="2200" dirty="0" err="1"/>
              <a:t>восприятия</a:t>
            </a:r>
            <a:r>
              <a:rPr lang="de-DE" sz="2200" dirty="0"/>
              <a:t> </a:t>
            </a:r>
            <a:r>
              <a:rPr lang="de-DE" sz="2200" dirty="0" err="1"/>
              <a:t>идеи</a:t>
            </a:r>
            <a:r>
              <a:rPr lang="de-DE" sz="2200" dirty="0"/>
              <a:t> </a:t>
            </a:r>
            <a:r>
              <a:rPr lang="de-DE" sz="2200" dirty="0" err="1"/>
              <a:t>или</a:t>
            </a:r>
            <a:r>
              <a:rPr lang="de-DE" sz="2200" dirty="0"/>
              <a:t> </a:t>
            </a:r>
            <a:r>
              <a:rPr lang="de-DE" sz="2200" dirty="0" err="1"/>
              <a:t>доводов</a:t>
            </a:r>
            <a:r>
              <a:rPr lang="de-DE" sz="2200" dirty="0"/>
              <a:t> </a:t>
            </a:r>
            <a:r>
              <a:rPr lang="de-DE" sz="2200" dirty="0" err="1"/>
              <a:t>на</a:t>
            </a:r>
            <a:r>
              <a:rPr lang="de-DE" sz="2200" dirty="0"/>
              <a:t> </a:t>
            </a:r>
            <a:r>
              <a:rPr lang="de-DE" sz="2200" dirty="0" err="1"/>
              <a:t>основании</a:t>
            </a:r>
            <a:r>
              <a:rPr lang="de-DE" sz="2200" dirty="0"/>
              <a:t> </a:t>
            </a:r>
            <a:r>
              <a:rPr lang="de-DE" sz="2200" dirty="0" err="1"/>
              <a:t>квалификации</a:t>
            </a:r>
            <a:r>
              <a:rPr lang="de-DE" sz="2200" dirty="0"/>
              <a:t> </a:t>
            </a:r>
            <a:r>
              <a:rPr lang="de-DE" sz="2200" dirty="0" err="1"/>
              <a:t>их</a:t>
            </a:r>
            <a:r>
              <a:rPr lang="de-DE" sz="2200" dirty="0"/>
              <a:t> </a:t>
            </a:r>
            <a:r>
              <a:rPr lang="de-DE" sz="2200" dirty="0" err="1"/>
              <a:t>как</a:t>
            </a:r>
            <a:r>
              <a:rPr lang="de-DE" sz="2200" dirty="0"/>
              <a:t> </a:t>
            </a:r>
            <a:r>
              <a:rPr lang="de-DE" sz="2200" dirty="0" err="1"/>
              <a:t>непонятных</a:t>
            </a:r>
            <a:r>
              <a:rPr lang="de-DE" sz="2200" dirty="0"/>
              <a:t>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94004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0327" y="124691"/>
            <a:ext cx="11097491" cy="5929745"/>
          </a:xfrm>
        </p:spPr>
        <p:txBody>
          <a:bodyPr>
            <a:normAutofit/>
          </a:bodyPr>
          <a:lstStyle/>
          <a:p>
            <a:pPr algn="ctr"/>
            <a:r>
              <a:rPr lang="de-DE" sz="2400" dirty="0" err="1"/>
              <a:t>Стратегия</a:t>
            </a:r>
            <a:r>
              <a:rPr lang="de-DE" sz="2400" dirty="0"/>
              <a:t> </a:t>
            </a:r>
            <a:r>
              <a:rPr lang="de-DE" sz="2400" dirty="0" err="1"/>
              <a:t>подрыва</a:t>
            </a:r>
            <a:r>
              <a:rPr lang="de-DE" sz="2400" dirty="0"/>
              <a:t> </a:t>
            </a:r>
            <a:r>
              <a:rPr lang="de-DE" sz="2400" dirty="0" err="1"/>
              <a:t>авторитета</a:t>
            </a:r>
            <a:r>
              <a:rPr lang="de-DE" sz="2400" dirty="0"/>
              <a:t> </a:t>
            </a:r>
            <a:r>
              <a:rPr lang="de-DE" sz="2400" dirty="0" err="1"/>
              <a:t>основана</a:t>
            </a:r>
            <a:r>
              <a:rPr lang="de-DE" sz="2400" dirty="0"/>
              <a:t> </a:t>
            </a:r>
            <a:r>
              <a:rPr lang="de-DE" sz="2400" dirty="0" err="1"/>
              <a:t>на</a:t>
            </a:r>
            <a:r>
              <a:rPr lang="de-DE" sz="2400" dirty="0"/>
              <a:t> </a:t>
            </a:r>
            <a:r>
              <a:rPr lang="de-DE" sz="2400" dirty="0" err="1"/>
              <a:t>том</a:t>
            </a:r>
            <a:r>
              <a:rPr lang="de-DE" sz="2400" dirty="0"/>
              <a:t>, </a:t>
            </a:r>
            <a:r>
              <a:rPr lang="de-DE" sz="2400" dirty="0" err="1"/>
              <a:t>что</a:t>
            </a:r>
            <a:r>
              <a:rPr lang="de-DE" sz="2400" dirty="0"/>
              <a:t> </a:t>
            </a:r>
            <a:r>
              <a:rPr lang="de-DE" sz="2400" dirty="0" err="1"/>
              <a:t>источник</a:t>
            </a:r>
            <a:r>
              <a:rPr lang="de-DE" sz="2400" dirty="0"/>
              <a:t> </a:t>
            </a:r>
            <a:r>
              <a:rPr lang="de-DE" sz="2400" dirty="0" err="1"/>
              <a:t>информации</a:t>
            </a:r>
            <a:r>
              <a:rPr lang="de-DE" sz="2400" dirty="0"/>
              <a:t> </a:t>
            </a:r>
            <a:r>
              <a:rPr lang="de-DE" sz="2400" dirty="0" err="1"/>
              <a:t>квалифицируется</a:t>
            </a:r>
            <a:r>
              <a:rPr lang="de-DE" sz="2400" dirty="0"/>
              <a:t> </a:t>
            </a:r>
            <a:r>
              <a:rPr lang="de-DE" sz="2400" dirty="0" err="1"/>
              <a:t>как</a:t>
            </a:r>
            <a:r>
              <a:rPr lang="de-DE" sz="2400" dirty="0"/>
              <a:t> </a:t>
            </a:r>
            <a:r>
              <a:rPr lang="de-DE" sz="2400" dirty="0" err="1"/>
              <a:t>неавторитетный</a:t>
            </a:r>
            <a:r>
              <a:rPr lang="de-DE" sz="2400" dirty="0"/>
              <a:t>,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специалист</a:t>
            </a:r>
            <a:r>
              <a:rPr lang="de-DE" sz="2400" dirty="0"/>
              <a:t> в </a:t>
            </a:r>
            <a:r>
              <a:rPr lang="de-DE" sz="2400" dirty="0" err="1"/>
              <a:t>данной</a:t>
            </a:r>
            <a:r>
              <a:rPr lang="de-DE" sz="2400" dirty="0"/>
              <a:t> </a:t>
            </a:r>
            <a:r>
              <a:rPr lang="de-DE" sz="2400" dirty="0" err="1"/>
              <a:t>области</a:t>
            </a:r>
            <a:r>
              <a:rPr lang="de-DE" sz="2400" dirty="0"/>
              <a:t>, и </a:t>
            </a:r>
            <a:r>
              <a:rPr lang="de-DE" sz="2400" dirty="0" err="1"/>
              <a:t>поэтому</a:t>
            </a:r>
            <a:r>
              <a:rPr lang="de-DE" sz="2400" dirty="0"/>
              <a:t> </a:t>
            </a:r>
            <a:r>
              <a:rPr lang="de-DE" sz="2400" dirty="0" err="1"/>
              <a:t>все</a:t>
            </a:r>
            <a:r>
              <a:rPr lang="de-DE" sz="2400" dirty="0"/>
              <a:t> </a:t>
            </a:r>
            <a:r>
              <a:rPr lang="de-DE" sz="2400" dirty="0" err="1"/>
              <a:t>то</a:t>
            </a:r>
            <a:r>
              <a:rPr lang="de-DE" sz="2400" dirty="0"/>
              <a:t>, </a:t>
            </a:r>
            <a:r>
              <a:rPr lang="de-DE" sz="2400" dirty="0" err="1"/>
              <a:t>что</a:t>
            </a:r>
            <a:r>
              <a:rPr lang="de-DE" sz="2400" dirty="0"/>
              <a:t> </a:t>
            </a:r>
            <a:r>
              <a:rPr lang="de-DE" sz="2400" dirty="0" err="1"/>
              <a:t>он</a:t>
            </a:r>
            <a:r>
              <a:rPr lang="de-DE" sz="2400" dirty="0"/>
              <a:t> </a:t>
            </a:r>
            <a:r>
              <a:rPr lang="de-DE" sz="2400" dirty="0" err="1"/>
              <a:t>говорит</a:t>
            </a:r>
            <a:r>
              <a:rPr lang="de-DE" sz="2400" dirty="0"/>
              <a:t>, </a:t>
            </a:r>
            <a:r>
              <a:rPr lang="de-DE" sz="2400" dirty="0" err="1"/>
              <a:t>можно</a:t>
            </a:r>
            <a:r>
              <a:rPr lang="de-DE" sz="2400" dirty="0"/>
              <a:t> </a:t>
            </a:r>
            <a:r>
              <a:rPr lang="de-DE" sz="2400" dirty="0" err="1"/>
              <a:t>всерьез</a:t>
            </a:r>
            <a:r>
              <a:rPr lang="de-DE" sz="2400" dirty="0"/>
              <a:t>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воспринимать</a:t>
            </a:r>
            <a:r>
              <a:rPr lang="de-DE" sz="2400" dirty="0"/>
              <a:t>. </a:t>
            </a:r>
            <a:r>
              <a:rPr lang="de-DE" sz="2400" dirty="0" err="1"/>
              <a:t>Повод</a:t>
            </a:r>
            <a:r>
              <a:rPr lang="de-DE" sz="2400" dirty="0"/>
              <a:t> </a:t>
            </a:r>
            <a:r>
              <a:rPr lang="de-DE" sz="2400" dirty="0" err="1"/>
              <a:t>для</a:t>
            </a:r>
            <a:r>
              <a:rPr lang="de-DE" sz="2400" dirty="0"/>
              <a:t> </a:t>
            </a:r>
            <a:r>
              <a:rPr lang="de-DE" sz="2400" dirty="0" err="1"/>
              <a:t>подрыва</a:t>
            </a:r>
            <a:r>
              <a:rPr lang="de-DE" sz="2400" dirty="0"/>
              <a:t> </a:t>
            </a:r>
            <a:r>
              <a:rPr lang="de-DE" sz="2400" dirty="0" err="1"/>
              <a:t>авторитета</a:t>
            </a:r>
            <a:r>
              <a:rPr lang="de-DE" sz="2400" dirty="0"/>
              <a:t> </a:t>
            </a:r>
            <a:r>
              <a:rPr lang="de-DE" sz="2400" dirty="0" err="1"/>
              <a:t>оратора</a:t>
            </a:r>
            <a:r>
              <a:rPr lang="de-DE" sz="2400" dirty="0"/>
              <a:t> </a:t>
            </a:r>
            <a:r>
              <a:rPr lang="de-DE" sz="2400" dirty="0" err="1"/>
              <a:t>всегда</a:t>
            </a:r>
            <a:r>
              <a:rPr lang="de-DE" sz="2400" dirty="0"/>
              <a:t> </a:t>
            </a:r>
            <a:r>
              <a:rPr lang="de-DE" sz="2400" dirty="0" err="1"/>
              <a:t>может</a:t>
            </a:r>
            <a:r>
              <a:rPr lang="de-DE" sz="2400" dirty="0"/>
              <a:t> </a:t>
            </a:r>
            <a:r>
              <a:rPr lang="de-DE" sz="2400" dirty="0" err="1"/>
              <a:t>быть</a:t>
            </a:r>
            <a:r>
              <a:rPr lang="de-DE" sz="2400" dirty="0"/>
              <a:t> </a:t>
            </a:r>
            <a:r>
              <a:rPr lang="de-DE" sz="2400" dirty="0" err="1"/>
              <a:t>найден</a:t>
            </a:r>
            <a:r>
              <a:rPr lang="de-DE" sz="2400" dirty="0"/>
              <a:t>: </a:t>
            </a:r>
            <a:r>
              <a:rPr lang="de-DE" sz="2400" dirty="0" err="1"/>
              <a:t>или</a:t>
            </a:r>
            <a:r>
              <a:rPr lang="de-DE" sz="2400" dirty="0"/>
              <a:t> </a:t>
            </a:r>
            <a:r>
              <a:rPr lang="de-DE" sz="2400" dirty="0" err="1"/>
              <a:t>он</a:t>
            </a:r>
            <a:r>
              <a:rPr lang="de-DE" sz="2400" dirty="0"/>
              <a:t> </a:t>
            </a:r>
            <a:r>
              <a:rPr lang="de-DE" sz="2400" dirty="0" err="1"/>
              <a:t>молодой</a:t>
            </a:r>
            <a:r>
              <a:rPr lang="de-DE" sz="2400" dirty="0"/>
              <a:t> (</a:t>
            </a:r>
            <a:r>
              <a:rPr lang="de-DE" sz="2400" dirty="0" err="1"/>
              <a:t>яйца</a:t>
            </a:r>
            <a:r>
              <a:rPr lang="de-DE" sz="2400" dirty="0"/>
              <a:t> </a:t>
            </a:r>
            <a:r>
              <a:rPr lang="de-DE" sz="2400" dirty="0" err="1"/>
              <a:t>курицу</a:t>
            </a:r>
            <a:r>
              <a:rPr lang="de-DE" sz="2400" dirty="0"/>
              <a:t>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учат</a:t>
            </a:r>
            <a:r>
              <a:rPr lang="de-DE" sz="2400" dirty="0"/>
              <a:t>), </a:t>
            </a:r>
            <a:r>
              <a:rPr lang="de-DE" sz="2400" dirty="0" err="1"/>
              <a:t>или</a:t>
            </a:r>
            <a:r>
              <a:rPr lang="de-DE" sz="2400" dirty="0"/>
              <a:t> </a:t>
            </a:r>
            <a:r>
              <a:rPr lang="de-DE" sz="2400" dirty="0" err="1"/>
              <a:t>рядовой</a:t>
            </a:r>
            <a:r>
              <a:rPr lang="de-DE" sz="2400" dirty="0"/>
              <a:t> </a:t>
            </a:r>
            <a:r>
              <a:rPr lang="de-DE" sz="2400" dirty="0" err="1"/>
              <a:t>человек</a:t>
            </a:r>
            <a:r>
              <a:rPr lang="de-DE" sz="2400" dirty="0"/>
              <a:t> (</a:t>
            </a:r>
            <a:r>
              <a:rPr lang="de-DE" sz="2400" dirty="0" err="1"/>
              <a:t>она</a:t>
            </a:r>
            <a:r>
              <a:rPr lang="de-DE" sz="2400" dirty="0"/>
              <a:t>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психолог</a:t>
            </a:r>
            <a:r>
              <a:rPr lang="de-DE" sz="2400" dirty="0"/>
              <a:t>, а </a:t>
            </a:r>
            <a:r>
              <a:rPr lang="de-DE" sz="2400" dirty="0" err="1"/>
              <a:t>простая</a:t>
            </a:r>
            <a:r>
              <a:rPr lang="de-DE" sz="2400" dirty="0"/>
              <a:t> </a:t>
            </a:r>
            <a:r>
              <a:rPr lang="de-DE" sz="2400" dirty="0" err="1"/>
              <a:t>мать</a:t>
            </a:r>
            <a:r>
              <a:rPr lang="de-DE" sz="2400" dirty="0"/>
              <a:t>, </a:t>
            </a:r>
            <a:r>
              <a:rPr lang="de-DE" sz="2400" dirty="0" err="1"/>
              <a:t>какие</a:t>
            </a:r>
            <a:r>
              <a:rPr lang="de-DE" sz="2400" dirty="0"/>
              <a:t> </a:t>
            </a:r>
            <a:r>
              <a:rPr lang="de-DE" sz="2400" dirty="0" err="1"/>
              <a:t>она</a:t>
            </a:r>
            <a:r>
              <a:rPr lang="de-DE" sz="2400" dirty="0"/>
              <a:t> </a:t>
            </a:r>
            <a:r>
              <a:rPr lang="de-DE" sz="2400" dirty="0" err="1"/>
              <a:t>может</a:t>
            </a:r>
            <a:r>
              <a:rPr lang="de-DE" sz="2400" dirty="0"/>
              <a:t> </a:t>
            </a:r>
            <a:r>
              <a:rPr lang="de-DE" sz="2400" dirty="0" err="1"/>
              <a:t>дать</a:t>
            </a:r>
            <a:r>
              <a:rPr lang="de-DE" sz="2400" dirty="0"/>
              <a:t> </a:t>
            </a:r>
            <a:r>
              <a:rPr lang="de-DE" sz="2400" dirty="0" err="1"/>
              <a:t>полезные</a:t>
            </a:r>
            <a:r>
              <a:rPr lang="de-DE" sz="2400" dirty="0"/>
              <a:t> </a:t>
            </a:r>
            <a:r>
              <a:rPr lang="de-DE" sz="2400" dirty="0" err="1"/>
              <a:t>советы</a:t>
            </a:r>
            <a:r>
              <a:rPr lang="de-DE" sz="2400" dirty="0"/>
              <a:t>), </a:t>
            </a:r>
            <a:r>
              <a:rPr lang="de-DE" sz="2400" dirty="0" err="1"/>
              <a:t>или</a:t>
            </a:r>
            <a:r>
              <a:rPr lang="de-DE" sz="2400" dirty="0"/>
              <a:t> </a:t>
            </a:r>
            <a:r>
              <a:rPr lang="de-DE" sz="2400" dirty="0" err="1"/>
              <a:t>слишком</a:t>
            </a:r>
            <a:r>
              <a:rPr lang="de-DE" sz="2400" dirty="0"/>
              <a:t> </a:t>
            </a:r>
            <a:r>
              <a:rPr lang="de-DE" sz="2400" dirty="0" err="1"/>
              <a:t>модно</a:t>
            </a:r>
            <a:r>
              <a:rPr lang="de-DE" sz="2400" dirty="0"/>
              <a:t> </a:t>
            </a:r>
            <a:r>
              <a:rPr lang="de-DE" sz="2400" dirty="0" err="1"/>
              <a:t>одет</a:t>
            </a:r>
            <a:r>
              <a:rPr lang="de-DE" sz="2400" dirty="0"/>
              <a:t> (</a:t>
            </a:r>
            <a:r>
              <a:rPr lang="de-DE" sz="2400" dirty="0" err="1"/>
              <a:t>он</a:t>
            </a:r>
            <a:r>
              <a:rPr lang="de-DE" sz="2400" dirty="0"/>
              <a:t> </a:t>
            </a:r>
            <a:r>
              <a:rPr lang="de-DE" sz="2400" dirty="0" err="1"/>
              <a:t>думает</a:t>
            </a:r>
            <a:r>
              <a:rPr lang="de-DE" sz="2400" dirty="0"/>
              <a:t> </a:t>
            </a:r>
            <a:r>
              <a:rPr lang="de-DE" sz="2400" dirty="0" err="1"/>
              <a:t>только</a:t>
            </a:r>
            <a:r>
              <a:rPr lang="de-DE" sz="2400" dirty="0"/>
              <a:t> о </a:t>
            </a:r>
            <a:r>
              <a:rPr lang="de-DE" sz="2400" dirty="0" err="1"/>
              <a:t>своей</a:t>
            </a:r>
            <a:r>
              <a:rPr lang="de-DE" sz="2400" dirty="0"/>
              <a:t> </a:t>
            </a:r>
            <a:r>
              <a:rPr lang="de-DE" sz="2400" dirty="0" err="1"/>
              <a:t>внешности</a:t>
            </a:r>
            <a:r>
              <a:rPr lang="de-DE" sz="2400" dirty="0"/>
              <a:t>), </a:t>
            </a:r>
            <a:r>
              <a:rPr lang="de-DE" sz="2400" dirty="0" err="1"/>
              <a:t>или</a:t>
            </a:r>
            <a:r>
              <a:rPr lang="de-DE" sz="2400" dirty="0"/>
              <a:t> </a:t>
            </a:r>
            <a:r>
              <a:rPr lang="de-DE" sz="2400" dirty="0" err="1"/>
              <a:t>одет</a:t>
            </a:r>
            <a:r>
              <a:rPr lang="de-DE" sz="2400" dirty="0"/>
              <a:t> и </a:t>
            </a:r>
            <a:r>
              <a:rPr lang="de-DE" sz="2400" dirty="0" err="1"/>
              <a:t>выглядит</a:t>
            </a:r>
            <a:r>
              <a:rPr lang="de-DE" sz="2400" dirty="0"/>
              <a:t> </a:t>
            </a:r>
            <a:r>
              <a:rPr lang="de-DE" sz="2400" dirty="0" err="1"/>
              <a:t>старомодно</a:t>
            </a:r>
            <a:r>
              <a:rPr lang="de-DE" sz="2400" dirty="0"/>
              <a:t> (</a:t>
            </a:r>
            <a:r>
              <a:rPr lang="de-DE" sz="2400" dirty="0" err="1"/>
              <a:t>он</a:t>
            </a:r>
            <a:r>
              <a:rPr lang="de-DE" sz="2400" dirty="0"/>
              <a:t> </a:t>
            </a:r>
            <a:r>
              <a:rPr lang="de-DE" sz="2400" dirty="0" err="1"/>
              <a:t>отстал</a:t>
            </a:r>
            <a:r>
              <a:rPr lang="de-DE" sz="2400" dirty="0"/>
              <a:t> </a:t>
            </a:r>
            <a:r>
              <a:rPr lang="de-DE" sz="2400" dirty="0" err="1"/>
              <a:t>от</a:t>
            </a:r>
            <a:r>
              <a:rPr lang="de-DE" sz="2400" dirty="0"/>
              <a:t> </a:t>
            </a:r>
            <a:r>
              <a:rPr lang="de-DE" sz="2400" dirty="0" err="1"/>
              <a:t>жизни</a:t>
            </a:r>
            <a:r>
              <a:rPr lang="de-DE" sz="2400" dirty="0"/>
              <a:t>), </a:t>
            </a:r>
            <a:r>
              <a:rPr lang="de-DE" sz="2400" dirty="0" err="1"/>
              <a:t>или</a:t>
            </a:r>
            <a:r>
              <a:rPr lang="de-DE" sz="2400" dirty="0"/>
              <a:t> </a:t>
            </a:r>
            <a:r>
              <a:rPr lang="de-DE" sz="2400" dirty="0" err="1"/>
              <a:t>он</a:t>
            </a:r>
            <a:r>
              <a:rPr lang="de-DE" sz="2400" dirty="0"/>
              <a:t>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специалист</a:t>
            </a:r>
            <a:r>
              <a:rPr lang="de-DE" sz="2400" dirty="0"/>
              <a:t> в </a:t>
            </a:r>
            <a:r>
              <a:rPr lang="de-DE" sz="2400" dirty="0" err="1"/>
              <a:t>данном</a:t>
            </a:r>
            <a:r>
              <a:rPr lang="de-DE" sz="2400" dirty="0"/>
              <a:t> </a:t>
            </a:r>
            <a:r>
              <a:rPr lang="de-DE" sz="2400" dirty="0" err="1"/>
              <a:t>вопросе</a:t>
            </a:r>
            <a:r>
              <a:rPr lang="de-DE" sz="2400" dirty="0"/>
              <a:t> (</a:t>
            </a:r>
            <a:r>
              <a:rPr lang="de-DE" sz="2400" dirty="0" err="1"/>
              <a:t>он</a:t>
            </a:r>
            <a:r>
              <a:rPr lang="de-DE" sz="2400" dirty="0"/>
              <a:t> </a:t>
            </a:r>
            <a:r>
              <a:rPr lang="de-DE" sz="2400" dirty="0" err="1"/>
              <a:t>терапевт</a:t>
            </a:r>
            <a:r>
              <a:rPr lang="de-DE" sz="2400" dirty="0"/>
              <a:t>, а </a:t>
            </a:r>
            <a:r>
              <a:rPr lang="de-DE" sz="2400" dirty="0" err="1"/>
              <a:t>не</a:t>
            </a:r>
            <a:r>
              <a:rPr lang="de-DE" sz="2400" dirty="0"/>
              <a:t> </a:t>
            </a:r>
            <a:r>
              <a:rPr lang="de-DE" sz="2400" dirty="0" err="1"/>
              <a:t>фтизиатр</a:t>
            </a:r>
            <a:r>
              <a:rPr lang="de-DE" sz="2400" dirty="0"/>
              <a:t>, </a:t>
            </a:r>
            <a:r>
              <a:rPr lang="de-DE" sz="2400" dirty="0" err="1"/>
              <a:t>как</a:t>
            </a:r>
            <a:r>
              <a:rPr lang="de-DE" sz="2400" dirty="0"/>
              <a:t> </a:t>
            </a:r>
            <a:r>
              <a:rPr lang="de-DE" sz="2400" dirty="0" err="1"/>
              <a:t>он</a:t>
            </a:r>
            <a:r>
              <a:rPr lang="de-DE" sz="2400" dirty="0"/>
              <a:t> </a:t>
            </a:r>
            <a:r>
              <a:rPr lang="de-DE" sz="2400" dirty="0" err="1"/>
              <a:t>может</a:t>
            </a:r>
            <a:r>
              <a:rPr lang="de-DE" sz="2400" dirty="0"/>
              <a:t> </a:t>
            </a:r>
            <a:r>
              <a:rPr lang="de-DE" sz="2400" dirty="0" err="1"/>
              <a:t>судить</a:t>
            </a:r>
            <a:r>
              <a:rPr lang="de-DE" sz="2400" dirty="0"/>
              <a:t> о </a:t>
            </a:r>
            <a:r>
              <a:rPr lang="de-DE" sz="2400" dirty="0" err="1"/>
              <a:t>вреде</a:t>
            </a:r>
            <a:r>
              <a:rPr lang="de-DE" sz="2400" dirty="0"/>
              <a:t> </a:t>
            </a:r>
            <a:r>
              <a:rPr lang="de-DE" sz="2400" dirty="0" err="1"/>
              <a:t>курения</a:t>
            </a:r>
            <a:r>
              <a:rPr lang="de-DE" sz="2400" dirty="0" smtClean="0"/>
              <a:t>). </a:t>
            </a:r>
            <a:r>
              <a:rPr lang="de-DE" sz="2400" dirty="0" err="1"/>
              <a:t>Подорвать</a:t>
            </a:r>
            <a:r>
              <a:rPr lang="de-DE" sz="2400" dirty="0"/>
              <a:t> </a:t>
            </a:r>
            <a:r>
              <a:rPr lang="de-DE" sz="2400" dirty="0" err="1"/>
              <a:t>авторитет</a:t>
            </a:r>
            <a:r>
              <a:rPr lang="de-DE" sz="2400" dirty="0"/>
              <a:t> </a:t>
            </a:r>
            <a:r>
              <a:rPr lang="de-DE" sz="2400" dirty="0" err="1"/>
              <a:t>оратора</a:t>
            </a:r>
            <a:r>
              <a:rPr lang="de-DE" sz="2400" dirty="0"/>
              <a:t> у </a:t>
            </a:r>
            <a:r>
              <a:rPr lang="de-DE" sz="2400" dirty="0" err="1"/>
              <a:t>слушателей</a:t>
            </a:r>
            <a:r>
              <a:rPr lang="de-DE" sz="2400" dirty="0"/>
              <a:t> </a:t>
            </a:r>
            <a:r>
              <a:rPr lang="de-DE" sz="2400" dirty="0" err="1"/>
              <a:t>может</a:t>
            </a:r>
            <a:r>
              <a:rPr lang="de-DE" sz="2400" dirty="0"/>
              <a:t> </a:t>
            </a:r>
            <a:r>
              <a:rPr lang="de-DE" sz="2400" dirty="0" err="1"/>
              <a:t>слишком</a:t>
            </a:r>
            <a:r>
              <a:rPr lang="de-DE" sz="2400" dirty="0"/>
              <a:t> </a:t>
            </a:r>
            <a:r>
              <a:rPr lang="de-DE" sz="2400" dirty="0" err="1"/>
              <a:t>высокий</a:t>
            </a:r>
            <a:r>
              <a:rPr lang="de-DE" sz="2400" dirty="0"/>
              <a:t> </a:t>
            </a:r>
            <a:r>
              <a:rPr lang="de-DE" sz="2400" dirty="0" err="1"/>
              <a:t>авторитет</a:t>
            </a:r>
            <a:r>
              <a:rPr lang="de-DE" sz="2400" dirty="0"/>
              <a:t> у </a:t>
            </a:r>
            <a:r>
              <a:rPr lang="de-DE" sz="2400" dirty="0" err="1"/>
              <a:t>них</a:t>
            </a:r>
            <a:r>
              <a:rPr lang="de-DE" sz="2400" dirty="0"/>
              <a:t> </a:t>
            </a:r>
            <a:r>
              <a:rPr lang="de-DE" sz="2400" dirty="0" err="1"/>
              <a:t>другого</a:t>
            </a:r>
            <a:r>
              <a:rPr lang="de-DE" sz="2400" dirty="0"/>
              <a:t> </a:t>
            </a:r>
            <a:r>
              <a:rPr lang="de-DE" sz="2400" dirty="0" err="1"/>
              <a:t>лица</a:t>
            </a:r>
            <a:r>
              <a:rPr lang="de-DE" sz="2400" dirty="0"/>
              <a:t>. </a:t>
            </a:r>
            <a:r>
              <a:rPr lang="de-DE" sz="2400" dirty="0" err="1"/>
              <a:t>Очень</a:t>
            </a:r>
            <a:r>
              <a:rPr lang="de-DE" sz="2400" dirty="0"/>
              <a:t> </a:t>
            </a:r>
            <a:r>
              <a:rPr lang="de-DE" sz="2400" dirty="0" err="1"/>
              <a:t>высокий</a:t>
            </a:r>
            <a:r>
              <a:rPr lang="de-DE" sz="2400" dirty="0"/>
              <a:t> </a:t>
            </a:r>
            <a:r>
              <a:rPr lang="de-DE" sz="2400" dirty="0" err="1"/>
              <a:t>авторитет</a:t>
            </a:r>
            <a:r>
              <a:rPr lang="de-DE" sz="2400" dirty="0"/>
              <a:t> </a:t>
            </a:r>
            <a:r>
              <a:rPr lang="de-DE" sz="2400" dirty="0" err="1"/>
              <a:t>одного</a:t>
            </a:r>
            <a:r>
              <a:rPr lang="de-DE" sz="2400" dirty="0"/>
              <a:t> </a:t>
            </a:r>
            <a:r>
              <a:rPr lang="de-DE" sz="2400" dirty="0" err="1"/>
              <a:t>лица</a:t>
            </a:r>
            <a:r>
              <a:rPr lang="de-DE" sz="2400" dirty="0"/>
              <a:t> </a:t>
            </a:r>
            <a:r>
              <a:rPr lang="de-DE" sz="2400" dirty="0" err="1"/>
              <a:t>может</a:t>
            </a:r>
            <a:r>
              <a:rPr lang="de-DE" sz="2400" dirty="0"/>
              <a:t> </a:t>
            </a:r>
            <a:r>
              <a:rPr lang="de-DE" sz="2400" dirty="0" err="1"/>
              <a:t>привести</a:t>
            </a:r>
            <a:r>
              <a:rPr lang="de-DE" sz="2400" dirty="0"/>
              <a:t> к </a:t>
            </a:r>
            <a:r>
              <a:rPr lang="de-DE" sz="2400" dirty="0" err="1"/>
              <a:t>отказу</a:t>
            </a:r>
            <a:r>
              <a:rPr lang="de-DE" sz="2400" dirty="0"/>
              <a:t> в </a:t>
            </a:r>
            <a:r>
              <a:rPr lang="de-DE" sz="2400" dirty="0" err="1"/>
              <a:t>авторитете</a:t>
            </a:r>
            <a:r>
              <a:rPr lang="de-DE" sz="2400" dirty="0"/>
              <a:t> </a:t>
            </a:r>
            <a:r>
              <a:rPr lang="de-DE" sz="2400" dirty="0" err="1"/>
              <a:t>всем</a:t>
            </a:r>
            <a:r>
              <a:rPr lang="de-DE" sz="2400" dirty="0"/>
              <a:t> </a:t>
            </a:r>
            <a:r>
              <a:rPr lang="de-DE" sz="2400" dirty="0" err="1"/>
              <a:t>другим</a:t>
            </a:r>
            <a:r>
              <a:rPr lang="de-DE" sz="2400" dirty="0"/>
              <a:t>, </a:t>
            </a:r>
            <a:r>
              <a:rPr lang="de-DE" sz="2400" dirty="0" err="1"/>
              <a:t>кроме</a:t>
            </a:r>
            <a:r>
              <a:rPr lang="de-DE" sz="2400" dirty="0"/>
              <a:t> </a:t>
            </a:r>
            <a:r>
              <a:rPr lang="de-DE" sz="2400" dirty="0" err="1"/>
              <a:t>него</a:t>
            </a:r>
            <a:r>
              <a:rPr lang="de-DE" sz="2400" dirty="0"/>
              <a:t> (</a:t>
            </a:r>
            <a:r>
              <a:rPr lang="de-DE" sz="2400" dirty="0" err="1"/>
              <a:t>Бога</a:t>
            </a:r>
            <a:r>
              <a:rPr lang="de-DE" sz="2400" dirty="0"/>
              <a:t>, </a:t>
            </a:r>
            <a:r>
              <a:rPr lang="de-DE" sz="2400" dirty="0" err="1"/>
              <a:t>царя</a:t>
            </a:r>
            <a:r>
              <a:rPr lang="de-DE" sz="2400" dirty="0"/>
              <a:t>, </a:t>
            </a:r>
            <a:r>
              <a:rPr lang="de-DE" sz="2400" dirty="0" err="1"/>
              <a:t>Сталина</a:t>
            </a:r>
            <a:r>
              <a:rPr lang="de-DE" sz="2400" dirty="0"/>
              <a:t>, </a:t>
            </a:r>
            <a:r>
              <a:rPr lang="de-DE" sz="2400" dirty="0" err="1"/>
              <a:t>учителя</a:t>
            </a:r>
            <a:r>
              <a:rPr lang="de-DE" sz="2400" dirty="0"/>
              <a:t>, </a:t>
            </a:r>
            <a:r>
              <a:rPr lang="de-DE" sz="2400" dirty="0" err="1" smtClean="0"/>
              <a:t>тренера</a:t>
            </a:r>
            <a:r>
              <a:rPr lang="de-DE" sz="2400" dirty="0" smtClean="0"/>
              <a:t>)</a:t>
            </a:r>
            <a:endParaRPr lang="ru-RU" sz="2400" dirty="0" smtClean="0"/>
          </a:p>
          <a:p>
            <a:pPr marL="45720" indent="0" algn="ctr">
              <a:buNone/>
            </a:pPr>
            <a:r>
              <a:rPr lang="ru-RU" sz="2400" dirty="0" smtClean="0"/>
              <a:t>               </a:t>
            </a:r>
            <a:r>
              <a:rPr lang="de-DE" sz="2800" dirty="0" err="1" smtClean="0"/>
              <a:t>Оратор</a:t>
            </a:r>
            <a:r>
              <a:rPr lang="de-DE" sz="2800" dirty="0" smtClean="0"/>
              <a:t> </a:t>
            </a:r>
            <a:r>
              <a:rPr lang="de-DE" sz="2800" dirty="0" err="1"/>
              <a:t>должен</a:t>
            </a:r>
            <a:r>
              <a:rPr lang="de-DE" sz="2800" dirty="0"/>
              <a:t> </a:t>
            </a:r>
            <a:r>
              <a:rPr lang="de-DE" sz="2800" dirty="0" err="1"/>
              <a:t>знать</a:t>
            </a:r>
            <a:r>
              <a:rPr lang="de-DE" sz="2800" dirty="0"/>
              <a:t> и </a:t>
            </a:r>
            <a:r>
              <a:rPr lang="de-DE" sz="2800" dirty="0" err="1"/>
              <a:t>учитывать</a:t>
            </a:r>
            <a:r>
              <a:rPr lang="de-DE" sz="2800" dirty="0"/>
              <a:t> </a:t>
            </a:r>
            <a:r>
              <a:rPr lang="de-DE" sz="2800" dirty="0" err="1"/>
              <a:t>способы</a:t>
            </a:r>
            <a:r>
              <a:rPr lang="de-DE" sz="2800" dirty="0"/>
              <a:t> </a:t>
            </a:r>
            <a:r>
              <a:rPr lang="de-DE" sz="2800" dirty="0" err="1"/>
              <a:t>противостояния</a:t>
            </a:r>
            <a:r>
              <a:rPr lang="de-DE" sz="2800" dirty="0"/>
              <a:t> </a:t>
            </a:r>
            <a:r>
              <a:rPr lang="de-DE" sz="2800" dirty="0" err="1"/>
              <a:t>ему</a:t>
            </a:r>
            <a:r>
              <a:rPr lang="de-DE" sz="2800" dirty="0"/>
              <a:t> </a:t>
            </a:r>
            <a:r>
              <a:rPr lang="de-DE" sz="2800" dirty="0" err="1"/>
              <a:t>со</a:t>
            </a:r>
            <a:r>
              <a:rPr lang="de-DE" sz="2800" dirty="0"/>
              <a:t> </a:t>
            </a:r>
            <a:r>
              <a:rPr lang="de-DE" sz="2800" dirty="0" err="1"/>
              <a:t>стороны</a:t>
            </a:r>
            <a:r>
              <a:rPr lang="de-DE" sz="2800" dirty="0"/>
              <a:t> </a:t>
            </a:r>
            <a:r>
              <a:rPr lang="de-DE" sz="2800" dirty="0" err="1"/>
              <a:t>аудитории</a:t>
            </a:r>
            <a:r>
              <a:rPr lang="de-DE" sz="2800" dirty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0881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d Line Business 16x9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F180B1C-2212-497F-A259-C959ADD048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Деловая презентация с красными линиями (широкоэкранный формат)</Template>
  <TotalTime>0</TotalTime>
  <Words>849</Words>
  <Application>Microsoft Office PowerPoint</Application>
  <PresentationFormat>Произвольный</PresentationFormat>
  <Paragraphs>72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Red Line Business 16x9</vt:lpstr>
      <vt:lpstr>Свойства личности оратора, обеспечивающие эффективность речи </vt:lpstr>
      <vt:lpstr>Содержание:</vt:lpstr>
      <vt:lpstr>: основные преимущества устной речи перед письменной</vt:lpstr>
      <vt:lpstr>Презентация PowerPoint</vt:lpstr>
      <vt:lpstr> трудности оратора:</vt:lpstr>
      <vt:lpstr>внимание и доверие аудитории необходимо завоевать. </vt:lpstr>
      <vt:lpstr>Презентация PowerPoint</vt:lpstr>
      <vt:lpstr>   три самых распространенных способа  «борьбы» слушателей с речевым воздействием оратора: избегание, подрыв авторитета, непонимание.</vt:lpstr>
      <vt:lpstr>Презентация PowerPoint</vt:lpstr>
      <vt:lpstr> Контрприемы оратора</vt:lpstr>
      <vt:lpstr>Презентация PowerPoint</vt:lpstr>
      <vt:lpstr>Презентация PowerPoint</vt:lpstr>
      <vt:lpstr>Презентация PowerPoint</vt:lpstr>
      <vt:lpstr>ПОМЕХИ В процессе выступления  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2015-12-27T14:29:55Z</dcterms:created>
  <dcterms:modified xsi:type="dcterms:W3CDTF">2016-01-09T10:28:00Z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TC030310239991</vt:lpwstr>
  </property>
</Properties>
</file>